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43" r:id="rId3"/>
    <p:sldId id="365" r:id="rId4"/>
    <p:sldId id="385" r:id="rId5"/>
    <p:sldId id="400" r:id="rId6"/>
    <p:sldId id="416" r:id="rId7"/>
    <p:sldId id="401" r:id="rId8"/>
    <p:sldId id="384" r:id="rId9"/>
    <p:sldId id="369" r:id="rId10"/>
    <p:sldId id="418" r:id="rId11"/>
    <p:sldId id="399" r:id="rId12"/>
    <p:sldId id="402" r:id="rId13"/>
    <p:sldId id="322" r:id="rId14"/>
    <p:sldId id="419" r:id="rId15"/>
    <p:sldId id="415" r:id="rId16"/>
    <p:sldId id="403" r:id="rId17"/>
    <p:sldId id="389" r:id="rId18"/>
    <p:sldId id="405" r:id="rId19"/>
    <p:sldId id="417" r:id="rId20"/>
    <p:sldId id="391" r:id="rId21"/>
    <p:sldId id="317" r:id="rId22"/>
    <p:sldId id="407" r:id="rId23"/>
    <p:sldId id="406" r:id="rId24"/>
    <p:sldId id="409" r:id="rId25"/>
    <p:sldId id="410" r:id="rId26"/>
    <p:sldId id="411" r:id="rId27"/>
    <p:sldId id="412" r:id="rId28"/>
    <p:sldId id="413" r:id="rId29"/>
    <p:sldId id="414" r:id="rId30"/>
    <p:sldId id="289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F50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7" autoAdjust="0"/>
    <p:restoredTop sz="79428" autoAdjust="0"/>
  </p:normalViewPr>
  <p:slideViewPr>
    <p:cSldViewPr>
      <p:cViewPr varScale="1">
        <p:scale>
          <a:sx n="58" d="100"/>
          <a:sy n="58" d="100"/>
        </p:scale>
        <p:origin x="11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170FF-E7D5-49C0-812A-BE87B7185D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A327762-8B8B-466E-B2AD-1A7BB3595635}">
      <dgm:prSet phldrT="[Texte]"/>
      <dgm:spPr/>
      <dgm:t>
        <a:bodyPr/>
        <a:lstStyle/>
        <a:p>
          <a:r>
            <a:rPr lang="fr-FR" dirty="0"/>
            <a:t>1830</a:t>
          </a:r>
        </a:p>
      </dgm:t>
    </dgm:pt>
    <dgm:pt modelId="{7B9DAA34-2FD5-44B6-8225-9D8475D1FCE7}" type="parTrans" cxnId="{E2846AD2-0B2C-453F-B8E3-E81740A13272}">
      <dgm:prSet/>
      <dgm:spPr/>
      <dgm:t>
        <a:bodyPr/>
        <a:lstStyle/>
        <a:p>
          <a:endParaRPr lang="fr-FR"/>
        </a:p>
      </dgm:t>
    </dgm:pt>
    <dgm:pt modelId="{E9EF8ED7-11F3-4B8B-8622-92754B4B5584}" type="sibTrans" cxnId="{E2846AD2-0B2C-453F-B8E3-E81740A13272}">
      <dgm:prSet/>
      <dgm:spPr/>
      <dgm:t>
        <a:bodyPr/>
        <a:lstStyle/>
        <a:p>
          <a:endParaRPr lang="fr-FR"/>
        </a:p>
      </dgm:t>
    </dgm:pt>
    <dgm:pt modelId="{7509FBB4-BC6F-4137-AFAD-7605C4968CBA}">
      <dgm:prSet phldrT="[Texte]"/>
      <dgm:spPr/>
      <dgm:t>
        <a:bodyPr/>
        <a:lstStyle/>
        <a:p>
          <a:r>
            <a:rPr lang="fr-FR" dirty="0"/>
            <a:t>1930</a:t>
          </a:r>
        </a:p>
      </dgm:t>
    </dgm:pt>
    <dgm:pt modelId="{AB878BAC-84A4-48AF-B59C-E798DD3BFE48}" type="parTrans" cxnId="{A3EBCE8F-DDB3-4AB7-A5BC-20648F39946C}">
      <dgm:prSet/>
      <dgm:spPr/>
      <dgm:t>
        <a:bodyPr/>
        <a:lstStyle/>
        <a:p>
          <a:endParaRPr lang="fr-FR"/>
        </a:p>
      </dgm:t>
    </dgm:pt>
    <dgm:pt modelId="{2EE6E29B-E69A-447B-AAAB-8C47081C9A81}" type="sibTrans" cxnId="{A3EBCE8F-DDB3-4AB7-A5BC-20648F39946C}">
      <dgm:prSet/>
      <dgm:spPr/>
      <dgm:t>
        <a:bodyPr/>
        <a:lstStyle/>
        <a:p>
          <a:endParaRPr lang="fr-FR"/>
        </a:p>
      </dgm:t>
    </dgm:pt>
    <dgm:pt modelId="{55DF7FC6-E612-4482-9A75-74D83112283D}">
      <dgm:prSet phldrT="[Texte]"/>
      <dgm:spPr/>
      <dgm:t>
        <a:bodyPr/>
        <a:lstStyle/>
        <a:p>
          <a:r>
            <a:rPr lang="fr-FR" dirty="0"/>
            <a:t>1730</a:t>
          </a:r>
        </a:p>
      </dgm:t>
    </dgm:pt>
    <dgm:pt modelId="{122A4C1E-6BD5-4832-BC01-B2292C774899}" type="parTrans" cxnId="{6645638C-B7D4-45EE-8B18-979D7053D938}">
      <dgm:prSet/>
      <dgm:spPr/>
      <dgm:t>
        <a:bodyPr/>
        <a:lstStyle/>
        <a:p>
          <a:endParaRPr lang="fr-FR"/>
        </a:p>
      </dgm:t>
    </dgm:pt>
    <dgm:pt modelId="{86DCD42D-A22E-440D-95EE-8B8CA4345584}" type="sibTrans" cxnId="{6645638C-B7D4-45EE-8B18-979D7053D938}">
      <dgm:prSet/>
      <dgm:spPr/>
      <dgm:t>
        <a:bodyPr/>
        <a:lstStyle/>
        <a:p>
          <a:endParaRPr lang="fr-FR"/>
        </a:p>
      </dgm:t>
    </dgm:pt>
    <dgm:pt modelId="{C912A498-A79C-40D9-BE5A-C59AA9A70015}" type="pres">
      <dgm:prSet presAssocID="{0B9170FF-E7D5-49C0-812A-BE87B7185DBF}" presName="compositeShape" presStyleCnt="0">
        <dgm:presLayoutVars>
          <dgm:chMax val="7"/>
          <dgm:dir/>
          <dgm:resizeHandles val="exact"/>
        </dgm:presLayoutVars>
      </dgm:prSet>
      <dgm:spPr/>
    </dgm:pt>
    <dgm:pt modelId="{FE4630F4-26D8-4786-B81F-BD1822271599}" type="pres">
      <dgm:prSet presAssocID="{1A327762-8B8B-466E-B2AD-1A7BB3595635}" presName="circ1" presStyleLbl="vennNode1" presStyleIdx="0" presStyleCnt="3" custLinFactNeighborX="781"/>
      <dgm:spPr/>
      <dgm:t>
        <a:bodyPr/>
        <a:lstStyle/>
        <a:p>
          <a:endParaRPr lang="fr-FR"/>
        </a:p>
      </dgm:t>
    </dgm:pt>
    <dgm:pt modelId="{B79EDCF3-026A-4606-AA0D-177C04B8B302}" type="pres">
      <dgm:prSet presAssocID="{1A327762-8B8B-466E-B2AD-1A7BB35956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4F35A-7F2E-4EDE-87E6-D61C8BE2E2B7}" type="pres">
      <dgm:prSet presAssocID="{7509FBB4-BC6F-4137-AFAD-7605C4968CBA}" presName="circ2" presStyleLbl="vennNode1" presStyleIdx="1" presStyleCnt="3"/>
      <dgm:spPr/>
      <dgm:t>
        <a:bodyPr/>
        <a:lstStyle/>
        <a:p>
          <a:endParaRPr lang="fr-FR"/>
        </a:p>
      </dgm:t>
    </dgm:pt>
    <dgm:pt modelId="{61685EA8-9408-4846-8672-DEC85ABB9813}" type="pres">
      <dgm:prSet presAssocID="{7509FBB4-BC6F-4137-AFAD-7605C4968C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7CD8D-A9FD-479E-9B43-71783D17D9DA}" type="pres">
      <dgm:prSet presAssocID="{55DF7FC6-E612-4482-9A75-74D83112283D}" presName="circ3" presStyleLbl="vennNode1" presStyleIdx="2" presStyleCnt="3"/>
      <dgm:spPr/>
      <dgm:t>
        <a:bodyPr/>
        <a:lstStyle/>
        <a:p>
          <a:endParaRPr lang="fr-FR"/>
        </a:p>
      </dgm:t>
    </dgm:pt>
    <dgm:pt modelId="{13ADE010-E75D-4162-871C-BE656EC31D35}" type="pres">
      <dgm:prSet presAssocID="{55DF7FC6-E612-4482-9A75-74D8311228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45638C-B7D4-45EE-8B18-979D7053D938}" srcId="{0B9170FF-E7D5-49C0-812A-BE87B7185DBF}" destId="{55DF7FC6-E612-4482-9A75-74D83112283D}" srcOrd="2" destOrd="0" parTransId="{122A4C1E-6BD5-4832-BC01-B2292C774899}" sibTransId="{86DCD42D-A22E-440D-95EE-8B8CA4345584}"/>
    <dgm:cxn modelId="{5939F6A5-631F-43F0-AFC2-B14192ED3387}" type="presOf" srcId="{0B9170FF-E7D5-49C0-812A-BE87B7185DBF}" destId="{C912A498-A79C-40D9-BE5A-C59AA9A70015}" srcOrd="0" destOrd="0" presId="urn:microsoft.com/office/officeart/2005/8/layout/venn1"/>
    <dgm:cxn modelId="{4E3DE241-17A3-45E4-90D4-B5D71341C9FA}" type="presOf" srcId="{55DF7FC6-E612-4482-9A75-74D83112283D}" destId="{E877CD8D-A9FD-479E-9B43-71783D17D9DA}" srcOrd="0" destOrd="0" presId="urn:microsoft.com/office/officeart/2005/8/layout/venn1"/>
    <dgm:cxn modelId="{E2846AD2-0B2C-453F-B8E3-E81740A13272}" srcId="{0B9170FF-E7D5-49C0-812A-BE87B7185DBF}" destId="{1A327762-8B8B-466E-B2AD-1A7BB3595635}" srcOrd="0" destOrd="0" parTransId="{7B9DAA34-2FD5-44B6-8225-9D8475D1FCE7}" sibTransId="{E9EF8ED7-11F3-4B8B-8622-92754B4B5584}"/>
    <dgm:cxn modelId="{878EB848-A604-47A7-A21C-960C52A44AFA}" type="presOf" srcId="{1A327762-8B8B-466E-B2AD-1A7BB3595635}" destId="{FE4630F4-26D8-4786-B81F-BD1822271599}" srcOrd="0" destOrd="0" presId="urn:microsoft.com/office/officeart/2005/8/layout/venn1"/>
    <dgm:cxn modelId="{A3EBCE8F-DDB3-4AB7-A5BC-20648F39946C}" srcId="{0B9170FF-E7D5-49C0-812A-BE87B7185DBF}" destId="{7509FBB4-BC6F-4137-AFAD-7605C4968CBA}" srcOrd="1" destOrd="0" parTransId="{AB878BAC-84A4-48AF-B59C-E798DD3BFE48}" sibTransId="{2EE6E29B-E69A-447B-AAAB-8C47081C9A81}"/>
    <dgm:cxn modelId="{65A0B782-0306-4C80-846D-6CB2A5D51806}" type="presOf" srcId="{7509FBB4-BC6F-4137-AFAD-7605C4968CBA}" destId="{61685EA8-9408-4846-8672-DEC85ABB9813}" srcOrd="1" destOrd="0" presId="urn:microsoft.com/office/officeart/2005/8/layout/venn1"/>
    <dgm:cxn modelId="{85D4D115-78F9-4146-B9EC-94BF653AD33D}" type="presOf" srcId="{55DF7FC6-E612-4482-9A75-74D83112283D}" destId="{13ADE010-E75D-4162-871C-BE656EC31D35}" srcOrd="1" destOrd="0" presId="urn:microsoft.com/office/officeart/2005/8/layout/venn1"/>
    <dgm:cxn modelId="{A9333600-C265-4829-AE52-B86A18FC0548}" type="presOf" srcId="{1A327762-8B8B-466E-B2AD-1A7BB3595635}" destId="{B79EDCF3-026A-4606-AA0D-177C04B8B302}" srcOrd="1" destOrd="0" presId="urn:microsoft.com/office/officeart/2005/8/layout/venn1"/>
    <dgm:cxn modelId="{C370BE45-B70E-43D9-9056-017CCAE54072}" type="presOf" srcId="{7509FBB4-BC6F-4137-AFAD-7605C4968CBA}" destId="{27E4F35A-7F2E-4EDE-87E6-D61C8BE2E2B7}" srcOrd="0" destOrd="0" presId="urn:microsoft.com/office/officeart/2005/8/layout/venn1"/>
    <dgm:cxn modelId="{54594B2D-F557-4C86-9BD5-A9741EC4961C}" type="presParOf" srcId="{C912A498-A79C-40D9-BE5A-C59AA9A70015}" destId="{FE4630F4-26D8-4786-B81F-BD1822271599}" srcOrd="0" destOrd="0" presId="urn:microsoft.com/office/officeart/2005/8/layout/venn1"/>
    <dgm:cxn modelId="{314A29D9-3868-4D2C-8DA2-F112B81C9756}" type="presParOf" srcId="{C912A498-A79C-40D9-BE5A-C59AA9A70015}" destId="{B79EDCF3-026A-4606-AA0D-177C04B8B302}" srcOrd="1" destOrd="0" presId="urn:microsoft.com/office/officeart/2005/8/layout/venn1"/>
    <dgm:cxn modelId="{5A74A0C8-D580-43B5-965E-A51E6337324D}" type="presParOf" srcId="{C912A498-A79C-40D9-BE5A-C59AA9A70015}" destId="{27E4F35A-7F2E-4EDE-87E6-D61C8BE2E2B7}" srcOrd="2" destOrd="0" presId="urn:microsoft.com/office/officeart/2005/8/layout/venn1"/>
    <dgm:cxn modelId="{801755BF-0EB5-4315-941B-E7C4F7B926A0}" type="presParOf" srcId="{C912A498-A79C-40D9-BE5A-C59AA9A70015}" destId="{61685EA8-9408-4846-8672-DEC85ABB9813}" srcOrd="3" destOrd="0" presId="urn:microsoft.com/office/officeart/2005/8/layout/venn1"/>
    <dgm:cxn modelId="{7CA4E7A1-B03E-491E-93BD-96928BF24B9E}" type="presParOf" srcId="{C912A498-A79C-40D9-BE5A-C59AA9A70015}" destId="{E877CD8D-A9FD-479E-9B43-71783D17D9DA}" srcOrd="4" destOrd="0" presId="urn:microsoft.com/office/officeart/2005/8/layout/venn1"/>
    <dgm:cxn modelId="{BA427B7B-71E5-4C70-A659-DEDB4DF7F3A4}" type="presParOf" srcId="{C912A498-A79C-40D9-BE5A-C59AA9A70015}" destId="{13ADE010-E75D-4162-871C-BE656EC31D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170FF-E7D5-49C0-812A-BE87B7185D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A327762-8B8B-466E-B2AD-1A7BB3595635}">
      <dgm:prSet phldrT="[Texte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fr-FR" dirty="0"/>
            <a:t>1830</a:t>
          </a:r>
        </a:p>
      </dgm:t>
    </dgm:pt>
    <dgm:pt modelId="{7B9DAA34-2FD5-44B6-8225-9D8475D1FCE7}" type="parTrans" cxnId="{E2846AD2-0B2C-453F-B8E3-E81740A13272}">
      <dgm:prSet/>
      <dgm:spPr/>
      <dgm:t>
        <a:bodyPr/>
        <a:lstStyle/>
        <a:p>
          <a:endParaRPr lang="fr-FR"/>
        </a:p>
      </dgm:t>
    </dgm:pt>
    <dgm:pt modelId="{E9EF8ED7-11F3-4B8B-8622-92754B4B5584}" type="sibTrans" cxnId="{E2846AD2-0B2C-453F-B8E3-E81740A13272}">
      <dgm:prSet/>
      <dgm:spPr/>
      <dgm:t>
        <a:bodyPr/>
        <a:lstStyle/>
        <a:p>
          <a:endParaRPr lang="fr-FR"/>
        </a:p>
      </dgm:t>
    </dgm:pt>
    <dgm:pt modelId="{7509FBB4-BC6F-4137-AFAD-7605C4968CBA}">
      <dgm:prSet phldrT="[Texte]"/>
      <dgm:spPr>
        <a:solidFill>
          <a:srgbClr val="FF0000">
            <a:alpha val="65000"/>
          </a:srgbClr>
        </a:solidFill>
      </dgm:spPr>
      <dgm:t>
        <a:bodyPr/>
        <a:lstStyle/>
        <a:p>
          <a:r>
            <a:rPr lang="fr-FR" dirty="0"/>
            <a:t>1930</a:t>
          </a:r>
        </a:p>
      </dgm:t>
    </dgm:pt>
    <dgm:pt modelId="{AB878BAC-84A4-48AF-B59C-E798DD3BFE48}" type="parTrans" cxnId="{A3EBCE8F-DDB3-4AB7-A5BC-20648F39946C}">
      <dgm:prSet/>
      <dgm:spPr/>
      <dgm:t>
        <a:bodyPr/>
        <a:lstStyle/>
        <a:p>
          <a:endParaRPr lang="fr-FR"/>
        </a:p>
      </dgm:t>
    </dgm:pt>
    <dgm:pt modelId="{2EE6E29B-E69A-447B-AAAB-8C47081C9A81}" type="sibTrans" cxnId="{A3EBCE8F-DDB3-4AB7-A5BC-20648F39946C}">
      <dgm:prSet/>
      <dgm:spPr/>
      <dgm:t>
        <a:bodyPr/>
        <a:lstStyle/>
        <a:p>
          <a:endParaRPr lang="fr-FR"/>
        </a:p>
      </dgm:t>
    </dgm:pt>
    <dgm:pt modelId="{55DF7FC6-E612-4482-9A75-74D83112283D}">
      <dgm:prSet phldrT="[Texte]"/>
      <dgm:spPr>
        <a:solidFill>
          <a:srgbClr val="FF0000">
            <a:alpha val="65000"/>
          </a:srgbClr>
        </a:solidFill>
      </dgm:spPr>
      <dgm:t>
        <a:bodyPr/>
        <a:lstStyle/>
        <a:p>
          <a:r>
            <a:rPr lang="fr-FR" dirty="0"/>
            <a:t>1730</a:t>
          </a:r>
        </a:p>
      </dgm:t>
    </dgm:pt>
    <dgm:pt modelId="{122A4C1E-6BD5-4832-BC01-B2292C774899}" type="parTrans" cxnId="{6645638C-B7D4-45EE-8B18-979D7053D938}">
      <dgm:prSet/>
      <dgm:spPr/>
      <dgm:t>
        <a:bodyPr/>
        <a:lstStyle/>
        <a:p>
          <a:endParaRPr lang="fr-FR"/>
        </a:p>
      </dgm:t>
    </dgm:pt>
    <dgm:pt modelId="{86DCD42D-A22E-440D-95EE-8B8CA4345584}" type="sibTrans" cxnId="{6645638C-B7D4-45EE-8B18-979D7053D938}">
      <dgm:prSet/>
      <dgm:spPr/>
      <dgm:t>
        <a:bodyPr/>
        <a:lstStyle/>
        <a:p>
          <a:endParaRPr lang="fr-FR"/>
        </a:p>
      </dgm:t>
    </dgm:pt>
    <dgm:pt modelId="{C912A498-A79C-40D9-BE5A-C59AA9A70015}" type="pres">
      <dgm:prSet presAssocID="{0B9170FF-E7D5-49C0-812A-BE87B7185DBF}" presName="compositeShape" presStyleCnt="0">
        <dgm:presLayoutVars>
          <dgm:chMax val="7"/>
          <dgm:dir/>
          <dgm:resizeHandles val="exact"/>
        </dgm:presLayoutVars>
      </dgm:prSet>
      <dgm:spPr/>
    </dgm:pt>
    <dgm:pt modelId="{FE4630F4-26D8-4786-B81F-BD1822271599}" type="pres">
      <dgm:prSet presAssocID="{1A327762-8B8B-466E-B2AD-1A7BB3595635}" presName="circ1" presStyleLbl="vennNode1" presStyleIdx="0" presStyleCnt="3" custLinFactNeighborX="781"/>
      <dgm:spPr/>
      <dgm:t>
        <a:bodyPr/>
        <a:lstStyle/>
        <a:p>
          <a:endParaRPr lang="fr-FR"/>
        </a:p>
      </dgm:t>
    </dgm:pt>
    <dgm:pt modelId="{B79EDCF3-026A-4606-AA0D-177C04B8B302}" type="pres">
      <dgm:prSet presAssocID="{1A327762-8B8B-466E-B2AD-1A7BB35956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4F35A-7F2E-4EDE-87E6-D61C8BE2E2B7}" type="pres">
      <dgm:prSet presAssocID="{7509FBB4-BC6F-4137-AFAD-7605C4968CBA}" presName="circ2" presStyleLbl="vennNode1" presStyleIdx="1" presStyleCnt="3"/>
      <dgm:spPr/>
      <dgm:t>
        <a:bodyPr/>
        <a:lstStyle/>
        <a:p>
          <a:endParaRPr lang="fr-FR"/>
        </a:p>
      </dgm:t>
    </dgm:pt>
    <dgm:pt modelId="{61685EA8-9408-4846-8672-DEC85ABB9813}" type="pres">
      <dgm:prSet presAssocID="{7509FBB4-BC6F-4137-AFAD-7605C4968C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7CD8D-A9FD-479E-9B43-71783D17D9DA}" type="pres">
      <dgm:prSet presAssocID="{55DF7FC6-E612-4482-9A75-74D83112283D}" presName="circ3" presStyleLbl="vennNode1" presStyleIdx="2" presStyleCnt="3"/>
      <dgm:spPr/>
      <dgm:t>
        <a:bodyPr/>
        <a:lstStyle/>
        <a:p>
          <a:endParaRPr lang="fr-FR"/>
        </a:p>
      </dgm:t>
    </dgm:pt>
    <dgm:pt modelId="{13ADE010-E75D-4162-871C-BE656EC31D35}" type="pres">
      <dgm:prSet presAssocID="{55DF7FC6-E612-4482-9A75-74D8311228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92CB75-4CB9-4CBC-B7E7-7A9BA1A16627}" type="presOf" srcId="{55DF7FC6-E612-4482-9A75-74D83112283D}" destId="{13ADE010-E75D-4162-871C-BE656EC31D35}" srcOrd="1" destOrd="0" presId="urn:microsoft.com/office/officeart/2005/8/layout/venn1"/>
    <dgm:cxn modelId="{6645638C-B7D4-45EE-8B18-979D7053D938}" srcId="{0B9170FF-E7D5-49C0-812A-BE87B7185DBF}" destId="{55DF7FC6-E612-4482-9A75-74D83112283D}" srcOrd="2" destOrd="0" parTransId="{122A4C1E-6BD5-4832-BC01-B2292C774899}" sibTransId="{86DCD42D-A22E-440D-95EE-8B8CA4345584}"/>
    <dgm:cxn modelId="{E2846AD2-0B2C-453F-B8E3-E81740A13272}" srcId="{0B9170FF-E7D5-49C0-812A-BE87B7185DBF}" destId="{1A327762-8B8B-466E-B2AD-1A7BB3595635}" srcOrd="0" destOrd="0" parTransId="{7B9DAA34-2FD5-44B6-8225-9D8475D1FCE7}" sibTransId="{E9EF8ED7-11F3-4B8B-8622-92754B4B5584}"/>
    <dgm:cxn modelId="{E99598CD-4CE3-4871-9B6C-C0CCEB64EC83}" type="presOf" srcId="{7509FBB4-BC6F-4137-AFAD-7605C4968CBA}" destId="{27E4F35A-7F2E-4EDE-87E6-D61C8BE2E2B7}" srcOrd="0" destOrd="0" presId="urn:microsoft.com/office/officeart/2005/8/layout/venn1"/>
    <dgm:cxn modelId="{A3EBCE8F-DDB3-4AB7-A5BC-20648F39946C}" srcId="{0B9170FF-E7D5-49C0-812A-BE87B7185DBF}" destId="{7509FBB4-BC6F-4137-AFAD-7605C4968CBA}" srcOrd="1" destOrd="0" parTransId="{AB878BAC-84A4-48AF-B59C-E798DD3BFE48}" sibTransId="{2EE6E29B-E69A-447B-AAAB-8C47081C9A81}"/>
    <dgm:cxn modelId="{1BD38C08-CC35-4964-BEB1-F416297D6835}" type="presOf" srcId="{1A327762-8B8B-466E-B2AD-1A7BB3595635}" destId="{B79EDCF3-026A-4606-AA0D-177C04B8B302}" srcOrd="1" destOrd="0" presId="urn:microsoft.com/office/officeart/2005/8/layout/venn1"/>
    <dgm:cxn modelId="{C69213F6-83CF-458E-90E3-25FE32EF9BD2}" type="presOf" srcId="{1A327762-8B8B-466E-B2AD-1A7BB3595635}" destId="{FE4630F4-26D8-4786-B81F-BD1822271599}" srcOrd="0" destOrd="0" presId="urn:microsoft.com/office/officeart/2005/8/layout/venn1"/>
    <dgm:cxn modelId="{BDAFE07D-BB5E-4BD4-A4A9-A9150AB6E793}" type="presOf" srcId="{55DF7FC6-E612-4482-9A75-74D83112283D}" destId="{E877CD8D-A9FD-479E-9B43-71783D17D9DA}" srcOrd="0" destOrd="0" presId="urn:microsoft.com/office/officeart/2005/8/layout/venn1"/>
    <dgm:cxn modelId="{9972E790-1700-41F0-9447-AB4F30AE6B6B}" type="presOf" srcId="{0B9170FF-E7D5-49C0-812A-BE87B7185DBF}" destId="{C912A498-A79C-40D9-BE5A-C59AA9A70015}" srcOrd="0" destOrd="0" presId="urn:microsoft.com/office/officeart/2005/8/layout/venn1"/>
    <dgm:cxn modelId="{56A12C02-E932-4A23-B12B-0F1219507C21}" type="presOf" srcId="{7509FBB4-BC6F-4137-AFAD-7605C4968CBA}" destId="{61685EA8-9408-4846-8672-DEC85ABB9813}" srcOrd="1" destOrd="0" presId="urn:microsoft.com/office/officeart/2005/8/layout/venn1"/>
    <dgm:cxn modelId="{5656D30F-04F8-425F-BBA5-D7EC37C63EDA}" type="presParOf" srcId="{C912A498-A79C-40D9-BE5A-C59AA9A70015}" destId="{FE4630F4-26D8-4786-B81F-BD1822271599}" srcOrd="0" destOrd="0" presId="urn:microsoft.com/office/officeart/2005/8/layout/venn1"/>
    <dgm:cxn modelId="{650EC0E2-62DE-4324-BC1C-6E1B61C1C8A2}" type="presParOf" srcId="{C912A498-A79C-40D9-BE5A-C59AA9A70015}" destId="{B79EDCF3-026A-4606-AA0D-177C04B8B302}" srcOrd="1" destOrd="0" presId="urn:microsoft.com/office/officeart/2005/8/layout/venn1"/>
    <dgm:cxn modelId="{46AE6A4A-BE36-4B2A-AEEC-043EFF3E2D73}" type="presParOf" srcId="{C912A498-A79C-40D9-BE5A-C59AA9A70015}" destId="{27E4F35A-7F2E-4EDE-87E6-D61C8BE2E2B7}" srcOrd="2" destOrd="0" presId="urn:microsoft.com/office/officeart/2005/8/layout/venn1"/>
    <dgm:cxn modelId="{B74956FC-A67F-4A6F-A338-38B4D5A89BD4}" type="presParOf" srcId="{C912A498-A79C-40D9-BE5A-C59AA9A70015}" destId="{61685EA8-9408-4846-8672-DEC85ABB9813}" srcOrd="3" destOrd="0" presId="urn:microsoft.com/office/officeart/2005/8/layout/venn1"/>
    <dgm:cxn modelId="{1CBEDC2D-9ECC-4861-8385-56FA56196017}" type="presParOf" srcId="{C912A498-A79C-40D9-BE5A-C59AA9A70015}" destId="{E877CD8D-A9FD-479E-9B43-71783D17D9DA}" srcOrd="4" destOrd="0" presId="urn:microsoft.com/office/officeart/2005/8/layout/venn1"/>
    <dgm:cxn modelId="{899EDB1B-09F5-49FB-A5CF-756C76ABFC3F}" type="presParOf" srcId="{C912A498-A79C-40D9-BE5A-C59AA9A70015}" destId="{13ADE010-E75D-4162-871C-BE656EC31D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9170FF-E7D5-49C0-812A-BE87B7185D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A327762-8B8B-466E-B2AD-1A7BB3595635}">
      <dgm:prSet phldrT="[Texte]"/>
      <dgm:spPr/>
      <dgm:t>
        <a:bodyPr/>
        <a:lstStyle/>
        <a:p>
          <a:r>
            <a:rPr lang="fr-FR" dirty="0"/>
            <a:t>un enfant</a:t>
          </a:r>
        </a:p>
      </dgm:t>
    </dgm:pt>
    <dgm:pt modelId="{7B9DAA34-2FD5-44B6-8225-9D8475D1FCE7}" type="parTrans" cxnId="{E2846AD2-0B2C-453F-B8E3-E81740A13272}">
      <dgm:prSet/>
      <dgm:spPr/>
      <dgm:t>
        <a:bodyPr/>
        <a:lstStyle/>
        <a:p>
          <a:endParaRPr lang="fr-FR"/>
        </a:p>
      </dgm:t>
    </dgm:pt>
    <dgm:pt modelId="{E9EF8ED7-11F3-4B8B-8622-92754B4B5584}" type="sibTrans" cxnId="{E2846AD2-0B2C-453F-B8E3-E81740A13272}">
      <dgm:prSet/>
      <dgm:spPr/>
      <dgm:t>
        <a:bodyPr/>
        <a:lstStyle/>
        <a:p>
          <a:endParaRPr lang="fr-FR"/>
        </a:p>
      </dgm:t>
    </dgm:pt>
    <dgm:pt modelId="{7509FBB4-BC6F-4137-AFAD-7605C4968CBA}">
      <dgm:prSet phldrT="[Texte]"/>
      <dgm:spPr/>
      <dgm:t>
        <a:bodyPr/>
        <a:lstStyle/>
        <a:p>
          <a:r>
            <a:rPr lang="fr-FR" dirty="0"/>
            <a:t>une femme</a:t>
          </a:r>
        </a:p>
      </dgm:t>
    </dgm:pt>
    <dgm:pt modelId="{AB878BAC-84A4-48AF-B59C-E798DD3BFE48}" type="parTrans" cxnId="{A3EBCE8F-DDB3-4AB7-A5BC-20648F39946C}">
      <dgm:prSet/>
      <dgm:spPr/>
      <dgm:t>
        <a:bodyPr/>
        <a:lstStyle/>
        <a:p>
          <a:endParaRPr lang="fr-FR"/>
        </a:p>
      </dgm:t>
    </dgm:pt>
    <dgm:pt modelId="{2EE6E29B-E69A-447B-AAAB-8C47081C9A81}" type="sibTrans" cxnId="{A3EBCE8F-DDB3-4AB7-A5BC-20648F39946C}">
      <dgm:prSet/>
      <dgm:spPr/>
      <dgm:t>
        <a:bodyPr/>
        <a:lstStyle/>
        <a:p>
          <a:endParaRPr lang="fr-FR"/>
        </a:p>
      </dgm:t>
    </dgm:pt>
    <dgm:pt modelId="{55DF7FC6-E612-4482-9A75-74D83112283D}">
      <dgm:prSet phldrT="[Texte]"/>
      <dgm:spPr/>
      <dgm:t>
        <a:bodyPr/>
        <a:lstStyle/>
        <a:p>
          <a:pPr algn="ctr"/>
          <a:r>
            <a:rPr lang="fr-FR" dirty="0"/>
            <a:t>un homme</a:t>
          </a:r>
        </a:p>
      </dgm:t>
    </dgm:pt>
    <dgm:pt modelId="{122A4C1E-6BD5-4832-BC01-B2292C774899}" type="parTrans" cxnId="{6645638C-B7D4-45EE-8B18-979D7053D938}">
      <dgm:prSet/>
      <dgm:spPr/>
      <dgm:t>
        <a:bodyPr/>
        <a:lstStyle/>
        <a:p>
          <a:endParaRPr lang="fr-FR"/>
        </a:p>
      </dgm:t>
    </dgm:pt>
    <dgm:pt modelId="{86DCD42D-A22E-440D-95EE-8B8CA4345584}" type="sibTrans" cxnId="{6645638C-B7D4-45EE-8B18-979D7053D938}">
      <dgm:prSet/>
      <dgm:spPr/>
      <dgm:t>
        <a:bodyPr/>
        <a:lstStyle/>
        <a:p>
          <a:endParaRPr lang="fr-FR"/>
        </a:p>
      </dgm:t>
    </dgm:pt>
    <dgm:pt modelId="{C912A498-A79C-40D9-BE5A-C59AA9A70015}" type="pres">
      <dgm:prSet presAssocID="{0B9170FF-E7D5-49C0-812A-BE87B7185DBF}" presName="compositeShape" presStyleCnt="0">
        <dgm:presLayoutVars>
          <dgm:chMax val="7"/>
          <dgm:dir/>
          <dgm:resizeHandles val="exact"/>
        </dgm:presLayoutVars>
      </dgm:prSet>
      <dgm:spPr/>
    </dgm:pt>
    <dgm:pt modelId="{FE4630F4-26D8-4786-B81F-BD1822271599}" type="pres">
      <dgm:prSet presAssocID="{1A327762-8B8B-466E-B2AD-1A7BB3595635}" presName="circ1" presStyleLbl="vennNode1" presStyleIdx="0" presStyleCnt="3" custLinFactNeighborX="781"/>
      <dgm:spPr/>
      <dgm:t>
        <a:bodyPr/>
        <a:lstStyle/>
        <a:p>
          <a:endParaRPr lang="fr-FR"/>
        </a:p>
      </dgm:t>
    </dgm:pt>
    <dgm:pt modelId="{B79EDCF3-026A-4606-AA0D-177C04B8B302}" type="pres">
      <dgm:prSet presAssocID="{1A327762-8B8B-466E-B2AD-1A7BB35956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4F35A-7F2E-4EDE-87E6-D61C8BE2E2B7}" type="pres">
      <dgm:prSet presAssocID="{7509FBB4-BC6F-4137-AFAD-7605C4968CBA}" presName="circ2" presStyleLbl="vennNode1" presStyleIdx="1" presStyleCnt="3"/>
      <dgm:spPr/>
      <dgm:t>
        <a:bodyPr/>
        <a:lstStyle/>
        <a:p>
          <a:endParaRPr lang="fr-FR"/>
        </a:p>
      </dgm:t>
    </dgm:pt>
    <dgm:pt modelId="{61685EA8-9408-4846-8672-DEC85ABB9813}" type="pres">
      <dgm:prSet presAssocID="{7509FBB4-BC6F-4137-AFAD-7605C4968C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7CD8D-A9FD-479E-9B43-71783D17D9DA}" type="pres">
      <dgm:prSet presAssocID="{55DF7FC6-E612-4482-9A75-74D83112283D}" presName="circ3" presStyleLbl="vennNode1" presStyleIdx="2" presStyleCnt="3"/>
      <dgm:spPr/>
      <dgm:t>
        <a:bodyPr/>
        <a:lstStyle/>
        <a:p>
          <a:endParaRPr lang="fr-FR"/>
        </a:p>
      </dgm:t>
    </dgm:pt>
    <dgm:pt modelId="{13ADE010-E75D-4162-871C-BE656EC31D35}" type="pres">
      <dgm:prSet presAssocID="{55DF7FC6-E612-4482-9A75-74D8311228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9DA7A7-E7B9-48C9-B4A3-4324116DE946}" type="presOf" srcId="{55DF7FC6-E612-4482-9A75-74D83112283D}" destId="{13ADE010-E75D-4162-871C-BE656EC31D35}" srcOrd="1" destOrd="0" presId="urn:microsoft.com/office/officeart/2005/8/layout/venn1"/>
    <dgm:cxn modelId="{DB32F974-7F80-49DD-8643-D1BB45195983}" type="presOf" srcId="{0B9170FF-E7D5-49C0-812A-BE87B7185DBF}" destId="{C912A498-A79C-40D9-BE5A-C59AA9A70015}" srcOrd="0" destOrd="0" presId="urn:microsoft.com/office/officeart/2005/8/layout/venn1"/>
    <dgm:cxn modelId="{AF4B9019-386A-4591-8838-880BD14D5A1D}" type="presOf" srcId="{1A327762-8B8B-466E-B2AD-1A7BB3595635}" destId="{FE4630F4-26D8-4786-B81F-BD1822271599}" srcOrd="0" destOrd="0" presId="urn:microsoft.com/office/officeart/2005/8/layout/venn1"/>
    <dgm:cxn modelId="{A3EBCE8F-DDB3-4AB7-A5BC-20648F39946C}" srcId="{0B9170FF-E7D5-49C0-812A-BE87B7185DBF}" destId="{7509FBB4-BC6F-4137-AFAD-7605C4968CBA}" srcOrd="1" destOrd="0" parTransId="{AB878BAC-84A4-48AF-B59C-E798DD3BFE48}" sibTransId="{2EE6E29B-E69A-447B-AAAB-8C47081C9A81}"/>
    <dgm:cxn modelId="{EB7AE843-8E07-47E4-834B-BF899B0E3A80}" type="presOf" srcId="{55DF7FC6-E612-4482-9A75-74D83112283D}" destId="{E877CD8D-A9FD-479E-9B43-71783D17D9DA}" srcOrd="0" destOrd="0" presId="urn:microsoft.com/office/officeart/2005/8/layout/venn1"/>
    <dgm:cxn modelId="{6645638C-B7D4-45EE-8B18-979D7053D938}" srcId="{0B9170FF-E7D5-49C0-812A-BE87B7185DBF}" destId="{55DF7FC6-E612-4482-9A75-74D83112283D}" srcOrd="2" destOrd="0" parTransId="{122A4C1E-6BD5-4832-BC01-B2292C774899}" sibTransId="{86DCD42D-A22E-440D-95EE-8B8CA4345584}"/>
    <dgm:cxn modelId="{E2846AD2-0B2C-453F-B8E3-E81740A13272}" srcId="{0B9170FF-E7D5-49C0-812A-BE87B7185DBF}" destId="{1A327762-8B8B-466E-B2AD-1A7BB3595635}" srcOrd="0" destOrd="0" parTransId="{7B9DAA34-2FD5-44B6-8225-9D8475D1FCE7}" sibTransId="{E9EF8ED7-11F3-4B8B-8622-92754B4B5584}"/>
    <dgm:cxn modelId="{69951611-135E-426F-B591-4397C18EB264}" type="presOf" srcId="{7509FBB4-BC6F-4137-AFAD-7605C4968CBA}" destId="{61685EA8-9408-4846-8672-DEC85ABB9813}" srcOrd="1" destOrd="0" presId="urn:microsoft.com/office/officeart/2005/8/layout/venn1"/>
    <dgm:cxn modelId="{6F1D9F12-D62C-480D-92C3-DAC8E47F98FC}" type="presOf" srcId="{7509FBB4-BC6F-4137-AFAD-7605C4968CBA}" destId="{27E4F35A-7F2E-4EDE-87E6-D61C8BE2E2B7}" srcOrd="0" destOrd="0" presId="urn:microsoft.com/office/officeart/2005/8/layout/venn1"/>
    <dgm:cxn modelId="{2910C13B-9238-4FAC-AF86-E92B0F8A6B40}" type="presOf" srcId="{1A327762-8B8B-466E-B2AD-1A7BB3595635}" destId="{B79EDCF3-026A-4606-AA0D-177C04B8B302}" srcOrd="1" destOrd="0" presId="urn:microsoft.com/office/officeart/2005/8/layout/venn1"/>
    <dgm:cxn modelId="{0E710DBC-F642-41BB-BBD4-835B22D6B3D4}" type="presParOf" srcId="{C912A498-A79C-40D9-BE5A-C59AA9A70015}" destId="{FE4630F4-26D8-4786-B81F-BD1822271599}" srcOrd="0" destOrd="0" presId="urn:microsoft.com/office/officeart/2005/8/layout/venn1"/>
    <dgm:cxn modelId="{7BE75220-D72C-4932-8943-FCF341F5FD5E}" type="presParOf" srcId="{C912A498-A79C-40D9-BE5A-C59AA9A70015}" destId="{B79EDCF3-026A-4606-AA0D-177C04B8B302}" srcOrd="1" destOrd="0" presId="urn:microsoft.com/office/officeart/2005/8/layout/venn1"/>
    <dgm:cxn modelId="{98C1266C-19FC-4EE3-B56A-4C306B9CA147}" type="presParOf" srcId="{C912A498-A79C-40D9-BE5A-C59AA9A70015}" destId="{27E4F35A-7F2E-4EDE-87E6-D61C8BE2E2B7}" srcOrd="2" destOrd="0" presId="urn:microsoft.com/office/officeart/2005/8/layout/venn1"/>
    <dgm:cxn modelId="{50038DCC-1718-44C0-A49C-2114F3F10693}" type="presParOf" srcId="{C912A498-A79C-40D9-BE5A-C59AA9A70015}" destId="{61685EA8-9408-4846-8672-DEC85ABB9813}" srcOrd="3" destOrd="0" presId="urn:microsoft.com/office/officeart/2005/8/layout/venn1"/>
    <dgm:cxn modelId="{B182F8FA-4B0D-49FB-8D59-CB1807AD480C}" type="presParOf" srcId="{C912A498-A79C-40D9-BE5A-C59AA9A70015}" destId="{E877CD8D-A9FD-479E-9B43-71783D17D9DA}" srcOrd="4" destOrd="0" presId="urn:microsoft.com/office/officeart/2005/8/layout/venn1"/>
    <dgm:cxn modelId="{B9A337B0-E43B-4519-8BD4-A14B18E0B928}" type="presParOf" srcId="{C912A498-A79C-40D9-BE5A-C59AA9A70015}" destId="{13ADE010-E75D-4162-871C-BE656EC31D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9170FF-E7D5-49C0-812A-BE87B7185D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A327762-8B8B-466E-B2AD-1A7BB3595635}">
      <dgm:prSet phldrT="[Texte]"/>
      <dgm:spPr>
        <a:solidFill>
          <a:srgbClr val="FF0000">
            <a:alpha val="65000"/>
          </a:srgbClr>
        </a:solidFill>
      </dgm:spPr>
      <dgm:t>
        <a:bodyPr/>
        <a:lstStyle/>
        <a:p>
          <a:r>
            <a:rPr lang="fr-FR" dirty="0"/>
            <a:t>un enfant</a:t>
          </a:r>
        </a:p>
      </dgm:t>
    </dgm:pt>
    <dgm:pt modelId="{7B9DAA34-2FD5-44B6-8225-9D8475D1FCE7}" type="parTrans" cxnId="{E2846AD2-0B2C-453F-B8E3-E81740A13272}">
      <dgm:prSet/>
      <dgm:spPr/>
      <dgm:t>
        <a:bodyPr/>
        <a:lstStyle/>
        <a:p>
          <a:endParaRPr lang="fr-FR"/>
        </a:p>
      </dgm:t>
    </dgm:pt>
    <dgm:pt modelId="{E9EF8ED7-11F3-4B8B-8622-92754B4B5584}" type="sibTrans" cxnId="{E2846AD2-0B2C-453F-B8E3-E81740A13272}">
      <dgm:prSet/>
      <dgm:spPr/>
      <dgm:t>
        <a:bodyPr/>
        <a:lstStyle/>
        <a:p>
          <a:endParaRPr lang="fr-FR"/>
        </a:p>
      </dgm:t>
    </dgm:pt>
    <dgm:pt modelId="{7509FBB4-BC6F-4137-AFAD-7605C4968CBA}">
      <dgm:prSet phldrT="[Texte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fr-FR" dirty="0"/>
            <a:t>une femme</a:t>
          </a:r>
        </a:p>
      </dgm:t>
    </dgm:pt>
    <dgm:pt modelId="{AB878BAC-84A4-48AF-B59C-E798DD3BFE48}" type="parTrans" cxnId="{A3EBCE8F-DDB3-4AB7-A5BC-20648F39946C}">
      <dgm:prSet/>
      <dgm:spPr/>
      <dgm:t>
        <a:bodyPr/>
        <a:lstStyle/>
        <a:p>
          <a:endParaRPr lang="fr-FR"/>
        </a:p>
      </dgm:t>
    </dgm:pt>
    <dgm:pt modelId="{2EE6E29B-E69A-447B-AAAB-8C47081C9A81}" type="sibTrans" cxnId="{A3EBCE8F-DDB3-4AB7-A5BC-20648F39946C}">
      <dgm:prSet/>
      <dgm:spPr/>
      <dgm:t>
        <a:bodyPr/>
        <a:lstStyle/>
        <a:p>
          <a:endParaRPr lang="fr-FR"/>
        </a:p>
      </dgm:t>
    </dgm:pt>
    <dgm:pt modelId="{55DF7FC6-E612-4482-9A75-74D83112283D}">
      <dgm:prSet phldrT="[Texte]"/>
      <dgm:spPr>
        <a:solidFill>
          <a:srgbClr val="FF0000">
            <a:alpha val="65000"/>
          </a:srgbClr>
        </a:solidFill>
      </dgm:spPr>
      <dgm:t>
        <a:bodyPr/>
        <a:lstStyle/>
        <a:p>
          <a:pPr algn="ctr"/>
          <a:r>
            <a:rPr lang="fr-FR" dirty="0"/>
            <a:t>un homme</a:t>
          </a:r>
        </a:p>
      </dgm:t>
    </dgm:pt>
    <dgm:pt modelId="{122A4C1E-6BD5-4832-BC01-B2292C774899}" type="parTrans" cxnId="{6645638C-B7D4-45EE-8B18-979D7053D938}">
      <dgm:prSet/>
      <dgm:spPr/>
      <dgm:t>
        <a:bodyPr/>
        <a:lstStyle/>
        <a:p>
          <a:endParaRPr lang="fr-FR"/>
        </a:p>
      </dgm:t>
    </dgm:pt>
    <dgm:pt modelId="{86DCD42D-A22E-440D-95EE-8B8CA4345584}" type="sibTrans" cxnId="{6645638C-B7D4-45EE-8B18-979D7053D938}">
      <dgm:prSet/>
      <dgm:spPr/>
      <dgm:t>
        <a:bodyPr/>
        <a:lstStyle/>
        <a:p>
          <a:endParaRPr lang="fr-FR"/>
        </a:p>
      </dgm:t>
    </dgm:pt>
    <dgm:pt modelId="{C912A498-A79C-40D9-BE5A-C59AA9A70015}" type="pres">
      <dgm:prSet presAssocID="{0B9170FF-E7D5-49C0-812A-BE87B7185DBF}" presName="compositeShape" presStyleCnt="0">
        <dgm:presLayoutVars>
          <dgm:chMax val="7"/>
          <dgm:dir/>
          <dgm:resizeHandles val="exact"/>
        </dgm:presLayoutVars>
      </dgm:prSet>
      <dgm:spPr/>
    </dgm:pt>
    <dgm:pt modelId="{FE4630F4-26D8-4786-B81F-BD1822271599}" type="pres">
      <dgm:prSet presAssocID="{1A327762-8B8B-466E-B2AD-1A7BB3595635}" presName="circ1" presStyleLbl="vennNode1" presStyleIdx="0" presStyleCnt="3" custLinFactNeighborX="781"/>
      <dgm:spPr/>
      <dgm:t>
        <a:bodyPr/>
        <a:lstStyle/>
        <a:p>
          <a:endParaRPr lang="fr-FR"/>
        </a:p>
      </dgm:t>
    </dgm:pt>
    <dgm:pt modelId="{B79EDCF3-026A-4606-AA0D-177C04B8B302}" type="pres">
      <dgm:prSet presAssocID="{1A327762-8B8B-466E-B2AD-1A7BB35956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4F35A-7F2E-4EDE-87E6-D61C8BE2E2B7}" type="pres">
      <dgm:prSet presAssocID="{7509FBB4-BC6F-4137-AFAD-7605C4968CBA}" presName="circ2" presStyleLbl="vennNode1" presStyleIdx="1" presStyleCnt="3"/>
      <dgm:spPr/>
      <dgm:t>
        <a:bodyPr/>
        <a:lstStyle/>
        <a:p>
          <a:endParaRPr lang="fr-FR"/>
        </a:p>
      </dgm:t>
    </dgm:pt>
    <dgm:pt modelId="{61685EA8-9408-4846-8672-DEC85ABB9813}" type="pres">
      <dgm:prSet presAssocID="{7509FBB4-BC6F-4137-AFAD-7605C4968C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7CD8D-A9FD-479E-9B43-71783D17D9DA}" type="pres">
      <dgm:prSet presAssocID="{55DF7FC6-E612-4482-9A75-74D83112283D}" presName="circ3" presStyleLbl="vennNode1" presStyleIdx="2" presStyleCnt="3"/>
      <dgm:spPr/>
      <dgm:t>
        <a:bodyPr/>
        <a:lstStyle/>
        <a:p>
          <a:endParaRPr lang="fr-FR"/>
        </a:p>
      </dgm:t>
    </dgm:pt>
    <dgm:pt modelId="{13ADE010-E75D-4162-871C-BE656EC31D35}" type="pres">
      <dgm:prSet presAssocID="{55DF7FC6-E612-4482-9A75-74D8311228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D573EB-E83F-4665-83C0-58059733C19E}" type="presOf" srcId="{55DF7FC6-E612-4482-9A75-74D83112283D}" destId="{13ADE010-E75D-4162-871C-BE656EC31D35}" srcOrd="1" destOrd="0" presId="urn:microsoft.com/office/officeart/2005/8/layout/venn1"/>
    <dgm:cxn modelId="{6645638C-B7D4-45EE-8B18-979D7053D938}" srcId="{0B9170FF-E7D5-49C0-812A-BE87B7185DBF}" destId="{55DF7FC6-E612-4482-9A75-74D83112283D}" srcOrd="2" destOrd="0" parTransId="{122A4C1E-6BD5-4832-BC01-B2292C774899}" sibTransId="{86DCD42D-A22E-440D-95EE-8B8CA4345584}"/>
    <dgm:cxn modelId="{C2A12452-3FE1-4168-8011-ADF8B01EF16C}" type="presOf" srcId="{7509FBB4-BC6F-4137-AFAD-7605C4968CBA}" destId="{27E4F35A-7F2E-4EDE-87E6-D61C8BE2E2B7}" srcOrd="0" destOrd="0" presId="urn:microsoft.com/office/officeart/2005/8/layout/venn1"/>
    <dgm:cxn modelId="{E2846AD2-0B2C-453F-B8E3-E81740A13272}" srcId="{0B9170FF-E7D5-49C0-812A-BE87B7185DBF}" destId="{1A327762-8B8B-466E-B2AD-1A7BB3595635}" srcOrd="0" destOrd="0" parTransId="{7B9DAA34-2FD5-44B6-8225-9D8475D1FCE7}" sibTransId="{E9EF8ED7-11F3-4B8B-8622-92754B4B5584}"/>
    <dgm:cxn modelId="{A3EBCE8F-DDB3-4AB7-A5BC-20648F39946C}" srcId="{0B9170FF-E7D5-49C0-812A-BE87B7185DBF}" destId="{7509FBB4-BC6F-4137-AFAD-7605C4968CBA}" srcOrd="1" destOrd="0" parTransId="{AB878BAC-84A4-48AF-B59C-E798DD3BFE48}" sibTransId="{2EE6E29B-E69A-447B-AAAB-8C47081C9A81}"/>
    <dgm:cxn modelId="{D287FCCE-2350-4A05-83C1-3703DBA549CA}" type="presOf" srcId="{0B9170FF-E7D5-49C0-812A-BE87B7185DBF}" destId="{C912A498-A79C-40D9-BE5A-C59AA9A70015}" srcOrd="0" destOrd="0" presId="urn:microsoft.com/office/officeart/2005/8/layout/venn1"/>
    <dgm:cxn modelId="{A216A9F0-F8FC-436E-8571-C9B5247E7EA4}" type="presOf" srcId="{55DF7FC6-E612-4482-9A75-74D83112283D}" destId="{E877CD8D-A9FD-479E-9B43-71783D17D9DA}" srcOrd="0" destOrd="0" presId="urn:microsoft.com/office/officeart/2005/8/layout/venn1"/>
    <dgm:cxn modelId="{91269BC0-9C25-4259-A41D-B323E084BD84}" type="presOf" srcId="{1A327762-8B8B-466E-B2AD-1A7BB3595635}" destId="{B79EDCF3-026A-4606-AA0D-177C04B8B302}" srcOrd="1" destOrd="0" presId="urn:microsoft.com/office/officeart/2005/8/layout/venn1"/>
    <dgm:cxn modelId="{3094FCF9-C679-459D-A46C-2A762887EBC7}" type="presOf" srcId="{7509FBB4-BC6F-4137-AFAD-7605C4968CBA}" destId="{61685EA8-9408-4846-8672-DEC85ABB9813}" srcOrd="1" destOrd="0" presId="urn:microsoft.com/office/officeart/2005/8/layout/venn1"/>
    <dgm:cxn modelId="{B95FFDE5-6060-41C1-89E7-5636E2366666}" type="presOf" srcId="{1A327762-8B8B-466E-B2AD-1A7BB3595635}" destId="{FE4630F4-26D8-4786-B81F-BD1822271599}" srcOrd="0" destOrd="0" presId="urn:microsoft.com/office/officeart/2005/8/layout/venn1"/>
    <dgm:cxn modelId="{C8ACE8BC-0896-4E2A-B225-774933863F84}" type="presParOf" srcId="{C912A498-A79C-40D9-BE5A-C59AA9A70015}" destId="{FE4630F4-26D8-4786-B81F-BD1822271599}" srcOrd="0" destOrd="0" presId="urn:microsoft.com/office/officeart/2005/8/layout/venn1"/>
    <dgm:cxn modelId="{BC960622-BE7E-4DCC-BC76-187E637E5C55}" type="presParOf" srcId="{C912A498-A79C-40D9-BE5A-C59AA9A70015}" destId="{B79EDCF3-026A-4606-AA0D-177C04B8B302}" srcOrd="1" destOrd="0" presId="urn:microsoft.com/office/officeart/2005/8/layout/venn1"/>
    <dgm:cxn modelId="{04300C95-30E2-4348-A53D-3060AC39E298}" type="presParOf" srcId="{C912A498-A79C-40D9-BE5A-C59AA9A70015}" destId="{27E4F35A-7F2E-4EDE-87E6-D61C8BE2E2B7}" srcOrd="2" destOrd="0" presId="urn:microsoft.com/office/officeart/2005/8/layout/venn1"/>
    <dgm:cxn modelId="{0AA6DF87-16C4-4E47-825C-65A4A5C0E24C}" type="presParOf" srcId="{C912A498-A79C-40D9-BE5A-C59AA9A70015}" destId="{61685EA8-9408-4846-8672-DEC85ABB9813}" srcOrd="3" destOrd="0" presId="urn:microsoft.com/office/officeart/2005/8/layout/venn1"/>
    <dgm:cxn modelId="{7441D8DB-BFA5-4D85-9C2F-0F2A52EFB29E}" type="presParOf" srcId="{C912A498-A79C-40D9-BE5A-C59AA9A70015}" destId="{E877CD8D-A9FD-479E-9B43-71783D17D9DA}" srcOrd="4" destOrd="0" presId="urn:microsoft.com/office/officeart/2005/8/layout/venn1"/>
    <dgm:cxn modelId="{38CFBBA4-26E5-444B-98DC-BD785EDFC170}" type="presParOf" srcId="{C912A498-A79C-40D9-BE5A-C59AA9A70015}" destId="{13ADE010-E75D-4162-871C-BE656EC31D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170FF-E7D5-49C0-812A-BE87B7185D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A327762-8B8B-466E-B2AD-1A7BB3595635}">
      <dgm:prSet phldrT="[Texte]"/>
      <dgm:spPr/>
      <dgm:t>
        <a:bodyPr/>
        <a:lstStyle/>
        <a:p>
          <a:r>
            <a:rPr lang="fr-FR" dirty="0"/>
            <a:t>1848</a:t>
          </a:r>
        </a:p>
      </dgm:t>
    </dgm:pt>
    <dgm:pt modelId="{7B9DAA34-2FD5-44B6-8225-9D8475D1FCE7}" type="parTrans" cxnId="{E2846AD2-0B2C-453F-B8E3-E81740A13272}">
      <dgm:prSet/>
      <dgm:spPr/>
      <dgm:t>
        <a:bodyPr/>
        <a:lstStyle/>
        <a:p>
          <a:endParaRPr lang="fr-FR"/>
        </a:p>
      </dgm:t>
    </dgm:pt>
    <dgm:pt modelId="{E9EF8ED7-11F3-4B8B-8622-92754B4B5584}" type="sibTrans" cxnId="{E2846AD2-0B2C-453F-B8E3-E81740A13272}">
      <dgm:prSet/>
      <dgm:spPr/>
      <dgm:t>
        <a:bodyPr/>
        <a:lstStyle/>
        <a:p>
          <a:endParaRPr lang="fr-FR"/>
        </a:p>
      </dgm:t>
    </dgm:pt>
    <dgm:pt modelId="{7509FBB4-BC6F-4137-AFAD-7605C4968CBA}">
      <dgm:prSet phldrT="[Texte]"/>
      <dgm:spPr/>
      <dgm:t>
        <a:bodyPr/>
        <a:lstStyle/>
        <a:p>
          <a:r>
            <a:rPr lang="fr-FR" dirty="0"/>
            <a:t>1792</a:t>
          </a:r>
        </a:p>
      </dgm:t>
    </dgm:pt>
    <dgm:pt modelId="{AB878BAC-84A4-48AF-B59C-E798DD3BFE48}" type="parTrans" cxnId="{A3EBCE8F-DDB3-4AB7-A5BC-20648F39946C}">
      <dgm:prSet/>
      <dgm:spPr/>
      <dgm:t>
        <a:bodyPr/>
        <a:lstStyle/>
        <a:p>
          <a:endParaRPr lang="fr-FR"/>
        </a:p>
      </dgm:t>
    </dgm:pt>
    <dgm:pt modelId="{2EE6E29B-E69A-447B-AAAB-8C47081C9A81}" type="sibTrans" cxnId="{A3EBCE8F-DDB3-4AB7-A5BC-20648F39946C}">
      <dgm:prSet/>
      <dgm:spPr/>
      <dgm:t>
        <a:bodyPr/>
        <a:lstStyle/>
        <a:p>
          <a:endParaRPr lang="fr-FR"/>
        </a:p>
      </dgm:t>
    </dgm:pt>
    <dgm:pt modelId="{55DF7FC6-E612-4482-9A75-74D83112283D}">
      <dgm:prSet phldrT="[Texte]"/>
      <dgm:spPr/>
      <dgm:t>
        <a:bodyPr/>
        <a:lstStyle/>
        <a:p>
          <a:r>
            <a:rPr lang="fr-FR" dirty="0"/>
            <a:t>1870</a:t>
          </a:r>
        </a:p>
      </dgm:t>
    </dgm:pt>
    <dgm:pt modelId="{122A4C1E-6BD5-4832-BC01-B2292C774899}" type="parTrans" cxnId="{6645638C-B7D4-45EE-8B18-979D7053D938}">
      <dgm:prSet/>
      <dgm:spPr/>
      <dgm:t>
        <a:bodyPr/>
        <a:lstStyle/>
        <a:p>
          <a:endParaRPr lang="fr-FR"/>
        </a:p>
      </dgm:t>
    </dgm:pt>
    <dgm:pt modelId="{86DCD42D-A22E-440D-95EE-8B8CA4345584}" type="sibTrans" cxnId="{6645638C-B7D4-45EE-8B18-979D7053D938}">
      <dgm:prSet/>
      <dgm:spPr/>
      <dgm:t>
        <a:bodyPr/>
        <a:lstStyle/>
        <a:p>
          <a:endParaRPr lang="fr-FR"/>
        </a:p>
      </dgm:t>
    </dgm:pt>
    <dgm:pt modelId="{C912A498-A79C-40D9-BE5A-C59AA9A70015}" type="pres">
      <dgm:prSet presAssocID="{0B9170FF-E7D5-49C0-812A-BE87B7185DBF}" presName="compositeShape" presStyleCnt="0">
        <dgm:presLayoutVars>
          <dgm:chMax val="7"/>
          <dgm:dir/>
          <dgm:resizeHandles val="exact"/>
        </dgm:presLayoutVars>
      </dgm:prSet>
      <dgm:spPr/>
    </dgm:pt>
    <dgm:pt modelId="{FE4630F4-26D8-4786-B81F-BD1822271599}" type="pres">
      <dgm:prSet presAssocID="{1A327762-8B8B-466E-B2AD-1A7BB3595635}" presName="circ1" presStyleLbl="vennNode1" presStyleIdx="0" presStyleCnt="3" custLinFactNeighborX="781"/>
      <dgm:spPr/>
      <dgm:t>
        <a:bodyPr/>
        <a:lstStyle/>
        <a:p>
          <a:endParaRPr lang="fr-FR"/>
        </a:p>
      </dgm:t>
    </dgm:pt>
    <dgm:pt modelId="{B79EDCF3-026A-4606-AA0D-177C04B8B302}" type="pres">
      <dgm:prSet presAssocID="{1A327762-8B8B-466E-B2AD-1A7BB35956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4F35A-7F2E-4EDE-87E6-D61C8BE2E2B7}" type="pres">
      <dgm:prSet presAssocID="{7509FBB4-BC6F-4137-AFAD-7605C4968CBA}" presName="circ2" presStyleLbl="vennNode1" presStyleIdx="1" presStyleCnt="3"/>
      <dgm:spPr/>
      <dgm:t>
        <a:bodyPr/>
        <a:lstStyle/>
        <a:p>
          <a:endParaRPr lang="fr-FR"/>
        </a:p>
      </dgm:t>
    </dgm:pt>
    <dgm:pt modelId="{61685EA8-9408-4846-8672-DEC85ABB9813}" type="pres">
      <dgm:prSet presAssocID="{7509FBB4-BC6F-4137-AFAD-7605C4968C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7CD8D-A9FD-479E-9B43-71783D17D9DA}" type="pres">
      <dgm:prSet presAssocID="{55DF7FC6-E612-4482-9A75-74D83112283D}" presName="circ3" presStyleLbl="vennNode1" presStyleIdx="2" presStyleCnt="3"/>
      <dgm:spPr/>
      <dgm:t>
        <a:bodyPr/>
        <a:lstStyle/>
        <a:p>
          <a:endParaRPr lang="fr-FR"/>
        </a:p>
      </dgm:t>
    </dgm:pt>
    <dgm:pt modelId="{13ADE010-E75D-4162-871C-BE656EC31D35}" type="pres">
      <dgm:prSet presAssocID="{55DF7FC6-E612-4482-9A75-74D8311228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45638C-B7D4-45EE-8B18-979D7053D938}" srcId="{0B9170FF-E7D5-49C0-812A-BE87B7185DBF}" destId="{55DF7FC6-E612-4482-9A75-74D83112283D}" srcOrd="2" destOrd="0" parTransId="{122A4C1E-6BD5-4832-BC01-B2292C774899}" sibTransId="{86DCD42D-A22E-440D-95EE-8B8CA4345584}"/>
    <dgm:cxn modelId="{207B0858-806C-49D3-AAC2-58D97AC9FC01}" type="presOf" srcId="{55DF7FC6-E612-4482-9A75-74D83112283D}" destId="{13ADE010-E75D-4162-871C-BE656EC31D35}" srcOrd="1" destOrd="0" presId="urn:microsoft.com/office/officeart/2005/8/layout/venn1"/>
    <dgm:cxn modelId="{E2846AD2-0B2C-453F-B8E3-E81740A13272}" srcId="{0B9170FF-E7D5-49C0-812A-BE87B7185DBF}" destId="{1A327762-8B8B-466E-B2AD-1A7BB3595635}" srcOrd="0" destOrd="0" parTransId="{7B9DAA34-2FD5-44B6-8225-9D8475D1FCE7}" sibTransId="{E9EF8ED7-11F3-4B8B-8622-92754B4B5584}"/>
    <dgm:cxn modelId="{B6901573-D5F4-47CB-B018-8B68855B1212}" type="presOf" srcId="{55DF7FC6-E612-4482-9A75-74D83112283D}" destId="{E877CD8D-A9FD-479E-9B43-71783D17D9DA}" srcOrd="0" destOrd="0" presId="urn:microsoft.com/office/officeart/2005/8/layout/venn1"/>
    <dgm:cxn modelId="{A3EBCE8F-DDB3-4AB7-A5BC-20648F39946C}" srcId="{0B9170FF-E7D5-49C0-812A-BE87B7185DBF}" destId="{7509FBB4-BC6F-4137-AFAD-7605C4968CBA}" srcOrd="1" destOrd="0" parTransId="{AB878BAC-84A4-48AF-B59C-E798DD3BFE48}" sibTransId="{2EE6E29B-E69A-447B-AAAB-8C47081C9A81}"/>
    <dgm:cxn modelId="{256430EE-7F57-4C21-BA6F-6327D87482CF}" type="presOf" srcId="{7509FBB4-BC6F-4137-AFAD-7605C4968CBA}" destId="{61685EA8-9408-4846-8672-DEC85ABB9813}" srcOrd="1" destOrd="0" presId="urn:microsoft.com/office/officeart/2005/8/layout/venn1"/>
    <dgm:cxn modelId="{4F6FCE9F-B7F3-4248-9DA1-C3A138491F2A}" type="presOf" srcId="{1A327762-8B8B-466E-B2AD-1A7BB3595635}" destId="{FE4630F4-26D8-4786-B81F-BD1822271599}" srcOrd="0" destOrd="0" presId="urn:microsoft.com/office/officeart/2005/8/layout/venn1"/>
    <dgm:cxn modelId="{856BD81B-4AC5-400A-A4BA-483B8C21CD97}" type="presOf" srcId="{7509FBB4-BC6F-4137-AFAD-7605C4968CBA}" destId="{27E4F35A-7F2E-4EDE-87E6-D61C8BE2E2B7}" srcOrd="0" destOrd="0" presId="urn:microsoft.com/office/officeart/2005/8/layout/venn1"/>
    <dgm:cxn modelId="{51EDF561-68E0-4049-8496-02CE54260CAF}" type="presOf" srcId="{1A327762-8B8B-466E-B2AD-1A7BB3595635}" destId="{B79EDCF3-026A-4606-AA0D-177C04B8B302}" srcOrd="1" destOrd="0" presId="urn:microsoft.com/office/officeart/2005/8/layout/venn1"/>
    <dgm:cxn modelId="{D71FD700-9518-42E0-AB36-893596BCD954}" type="presOf" srcId="{0B9170FF-E7D5-49C0-812A-BE87B7185DBF}" destId="{C912A498-A79C-40D9-BE5A-C59AA9A70015}" srcOrd="0" destOrd="0" presId="urn:microsoft.com/office/officeart/2005/8/layout/venn1"/>
    <dgm:cxn modelId="{9D5F1187-2A31-4349-BCCE-2786E44F020D}" type="presParOf" srcId="{C912A498-A79C-40D9-BE5A-C59AA9A70015}" destId="{FE4630F4-26D8-4786-B81F-BD1822271599}" srcOrd="0" destOrd="0" presId="urn:microsoft.com/office/officeart/2005/8/layout/venn1"/>
    <dgm:cxn modelId="{7ED3FAE7-8FBA-483B-AB48-EAB9636EE58A}" type="presParOf" srcId="{C912A498-A79C-40D9-BE5A-C59AA9A70015}" destId="{B79EDCF3-026A-4606-AA0D-177C04B8B302}" srcOrd="1" destOrd="0" presId="urn:microsoft.com/office/officeart/2005/8/layout/venn1"/>
    <dgm:cxn modelId="{0B385EDD-718F-4B99-AB6E-A401EE9ECFB8}" type="presParOf" srcId="{C912A498-A79C-40D9-BE5A-C59AA9A70015}" destId="{27E4F35A-7F2E-4EDE-87E6-D61C8BE2E2B7}" srcOrd="2" destOrd="0" presId="urn:microsoft.com/office/officeart/2005/8/layout/venn1"/>
    <dgm:cxn modelId="{BD1F8261-D6C2-4502-8D2A-19081BDA2E7B}" type="presParOf" srcId="{C912A498-A79C-40D9-BE5A-C59AA9A70015}" destId="{61685EA8-9408-4846-8672-DEC85ABB9813}" srcOrd="3" destOrd="0" presId="urn:microsoft.com/office/officeart/2005/8/layout/venn1"/>
    <dgm:cxn modelId="{DAD67E91-EE73-4C17-9704-FA94DE1DA439}" type="presParOf" srcId="{C912A498-A79C-40D9-BE5A-C59AA9A70015}" destId="{E877CD8D-A9FD-479E-9B43-71783D17D9DA}" srcOrd="4" destOrd="0" presId="urn:microsoft.com/office/officeart/2005/8/layout/venn1"/>
    <dgm:cxn modelId="{99B27543-2473-46FB-A3AB-72ABD4A8A3C1}" type="presParOf" srcId="{C912A498-A79C-40D9-BE5A-C59AA9A70015}" destId="{13ADE010-E75D-4162-871C-BE656EC31D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9170FF-E7D5-49C0-812A-BE87B7185D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A327762-8B8B-466E-B2AD-1A7BB3595635}">
      <dgm:prSet phldrT="[Texte]"/>
      <dgm:spPr>
        <a:solidFill>
          <a:srgbClr val="FF0000">
            <a:alpha val="65000"/>
          </a:srgbClr>
        </a:solidFill>
      </dgm:spPr>
      <dgm:t>
        <a:bodyPr/>
        <a:lstStyle/>
        <a:p>
          <a:r>
            <a:rPr lang="fr-FR" dirty="0"/>
            <a:t>1848</a:t>
          </a:r>
        </a:p>
      </dgm:t>
    </dgm:pt>
    <dgm:pt modelId="{7B9DAA34-2FD5-44B6-8225-9D8475D1FCE7}" type="parTrans" cxnId="{E2846AD2-0B2C-453F-B8E3-E81740A13272}">
      <dgm:prSet/>
      <dgm:spPr/>
      <dgm:t>
        <a:bodyPr/>
        <a:lstStyle/>
        <a:p>
          <a:endParaRPr lang="fr-FR"/>
        </a:p>
      </dgm:t>
    </dgm:pt>
    <dgm:pt modelId="{E9EF8ED7-11F3-4B8B-8622-92754B4B5584}" type="sibTrans" cxnId="{E2846AD2-0B2C-453F-B8E3-E81740A13272}">
      <dgm:prSet/>
      <dgm:spPr/>
      <dgm:t>
        <a:bodyPr/>
        <a:lstStyle/>
        <a:p>
          <a:endParaRPr lang="fr-FR"/>
        </a:p>
      </dgm:t>
    </dgm:pt>
    <dgm:pt modelId="{7509FBB4-BC6F-4137-AFAD-7605C4968CBA}">
      <dgm:prSet phldrT="[Texte]"/>
      <dgm:spPr>
        <a:solidFill>
          <a:srgbClr val="FF0000">
            <a:alpha val="65000"/>
          </a:srgbClr>
        </a:solidFill>
      </dgm:spPr>
      <dgm:t>
        <a:bodyPr/>
        <a:lstStyle/>
        <a:p>
          <a:r>
            <a:rPr lang="fr-FR" dirty="0"/>
            <a:t>1792</a:t>
          </a:r>
        </a:p>
      </dgm:t>
    </dgm:pt>
    <dgm:pt modelId="{AB878BAC-84A4-48AF-B59C-E798DD3BFE48}" type="parTrans" cxnId="{A3EBCE8F-DDB3-4AB7-A5BC-20648F39946C}">
      <dgm:prSet/>
      <dgm:spPr/>
      <dgm:t>
        <a:bodyPr/>
        <a:lstStyle/>
        <a:p>
          <a:endParaRPr lang="fr-FR"/>
        </a:p>
      </dgm:t>
    </dgm:pt>
    <dgm:pt modelId="{2EE6E29B-E69A-447B-AAAB-8C47081C9A81}" type="sibTrans" cxnId="{A3EBCE8F-DDB3-4AB7-A5BC-20648F39946C}">
      <dgm:prSet/>
      <dgm:spPr/>
      <dgm:t>
        <a:bodyPr/>
        <a:lstStyle/>
        <a:p>
          <a:endParaRPr lang="fr-FR"/>
        </a:p>
      </dgm:t>
    </dgm:pt>
    <dgm:pt modelId="{55DF7FC6-E612-4482-9A75-74D83112283D}">
      <dgm:prSet phldrT="[Texte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fr-FR" dirty="0"/>
            <a:t>1870</a:t>
          </a:r>
        </a:p>
      </dgm:t>
    </dgm:pt>
    <dgm:pt modelId="{122A4C1E-6BD5-4832-BC01-B2292C774899}" type="parTrans" cxnId="{6645638C-B7D4-45EE-8B18-979D7053D938}">
      <dgm:prSet/>
      <dgm:spPr/>
      <dgm:t>
        <a:bodyPr/>
        <a:lstStyle/>
        <a:p>
          <a:endParaRPr lang="fr-FR"/>
        </a:p>
      </dgm:t>
    </dgm:pt>
    <dgm:pt modelId="{86DCD42D-A22E-440D-95EE-8B8CA4345584}" type="sibTrans" cxnId="{6645638C-B7D4-45EE-8B18-979D7053D938}">
      <dgm:prSet/>
      <dgm:spPr/>
      <dgm:t>
        <a:bodyPr/>
        <a:lstStyle/>
        <a:p>
          <a:endParaRPr lang="fr-FR"/>
        </a:p>
      </dgm:t>
    </dgm:pt>
    <dgm:pt modelId="{C912A498-A79C-40D9-BE5A-C59AA9A70015}" type="pres">
      <dgm:prSet presAssocID="{0B9170FF-E7D5-49C0-812A-BE87B7185DBF}" presName="compositeShape" presStyleCnt="0">
        <dgm:presLayoutVars>
          <dgm:chMax val="7"/>
          <dgm:dir/>
          <dgm:resizeHandles val="exact"/>
        </dgm:presLayoutVars>
      </dgm:prSet>
      <dgm:spPr/>
    </dgm:pt>
    <dgm:pt modelId="{FE4630F4-26D8-4786-B81F-BD1822271599}" type="pres">
      <dgm:prSet presAssocID="{1A327762-8B8B-466E-B2AD-1A7BB3595635}" presName="circ1" presStyleLbl="vennNode1" presStyleIdx="0" presStyleCnt="3" custLinFactNeighborX="781"/>
      <dgm:spPr/>
      <dgm:t>
        <a:bodyPr/>
        <a:lstStyle/>
        <a:p>
          <a:endParaRPr lang="fr-FR"/>
        </a:p>
      </dgm:t>
    </dgm:pt>
    <dgm:pt modelId="{B79EDCF3-026A-4606-AA0D-177C04B8B302}" type="pres">
      <dgm:prSet presAssocID="{1A327762-8B8B-466E-B2AD-1A7BB35956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4F35A-7F2E-4EDE-87E6-D61C8BE2E2B7}" type="pres">
      <dgm:prSet presAssocID="{7509FBB4-BC6F-4137-AFAD-7605C4968CBA}" presName="circ2" presStyleLbl="vennNode1" presStyleIdx="1" presStyleCnt="3"/>
      <dgm:spPr/>
      <dgm:t>
        <a:bodyPr/>
        <a:lstStyle/>
        <a:p>
          <a:endParaRPr lang="fr-FR"/>
        </a:p>
      </dgm:t>
    </dgm:pt>
    <dgm:pt modelId="{61685EA8-9408-4846-8672-DEC85ABB9813}" type="pres">
      <dgm:prSet presAssocID="{7509FBB4-BC6F-4137-AFAD-7605C4968C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7CD8D-A9FD-479E-9B43-71783D17D9DA}" type="pres">
      <dgm:prSet presAssocID="{55DF7FC6-E612-4482-9A75-74D83112283D}" presName="circ3" presStyleLbl="vennNode1" presStyleIdx="2" presStyleCnt="3"/>
      <dgm:spPr/>
      <dgm:t>
        <a:bodyPr/>
        <a:lstStyle/>
        <a:p>
          <a:endParaRPr lang="fr-FR"/>
        </a:p>
      </dgm:t>
    </dgm:pt>
    <dgm:pt modelId="{13ADE010-E75D-4162-871C-BE656EC31D35}" type="pres">
      <dgm:prSet presAssocID="{55DF7FC6-E612-4482-9A75-74D8311228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217F76-5605-4E13-90AE-FF26395589F6}" type="presOf" srcId="{55DF7FC6-E612-4482-9A75-74D83112283D}" destId="{E877CD8D-A9FD-479E-9B43-71783D17D9DA}" srcOrd="0" destOrd="0" presId="urn:microsoft.com/office/officeart/2005/8/layout/venn1"/>
    <dgm:cxn modelId="{6645638C-B7D4-45EE-8B18-979D7053D938}" srcId="{0B9170FF-E7D5-49C0-812A-BE87B7185DBF}" destId="{55DF7FC6-E612-4482-9A75-74D83112283D}" srcOrd="2" destOrd="0" parTransId="{122A4C1E-6BD5-4832-BC01-B2292C774899}" sibTransId="{86DCD42D-A22E-440D-95EE-8B8CA4345584}"/>
    <dgm:cxn modelId="{E2846AD2-0B2C-453F-B8E3-E81740A13272}" srcId="{0B9170FF-E7D5-49C0-812A-BE87B7185DBF}" destId="{1A327762-8B8B-466E-B2AD-1A7BB3595635}" srcOrd="0" destOrd="0" parTransId="{7B9DAA34-2FD5-44B6-8225-9D8475D1FCE7}" sibTransId="{E9EF8ED7-11F3-4B8B-8622-92754B4B5584}"/>
    <dgm:cxn modelId="{36E5F05B-090D-4CC1-AF29-AB8E3AE3C413}" type="presOf" srcId="{7509FBB4-BC6F-4137-AFAD-7605C4968CBA}" destId="{61685EA8-9408-4846-8672-DEC85ABB9813}" srcOrd="1" destOrd="0" presId="urn:microsoft.com/office/officeart/2005/8/layout/venn1"/>
    <dgm:cxn modelId="{A3EBCE8F-DDB3-4AB7-A5BC-20648F39946C}" srcId="{0B9170FF-E7D5-49C0-812A-BE87B7185DBF}" destId="{7509FBB4-BC6F-4137-AFAD-7605C4968CBA}" srcOrd="1" destOrd="0" parTransId="{AB878BAC-84A4-48AF-B59C-E798DD3BFE48}" sibTransId="{2EE6E29B-E69A-447B-AAAB-8C47081C9A81}"/>
    <dgm:cxn modelId="{D23688D0-3D21-4BD5-B318-6C1D8AC52D7E}" type="presOf" srcId="{0B9170FF-E7D5-49C0-812A-BE87B7185DBF}" destId="{C912A498-A79C-40D9-BE5A-C59AA9A70015}" srcOrd="0" destOrd="0" presId="urn:microsoft.com/office/officeart/2005/8/layout/venn1"/>
    <dgm:cxn modelId="{3CEC6E79-6080-46D7-9B67-76E1D9DC7ED0}" type="presOf" srcId="{55DF7FC6-E612-4482-9A75-74D83112283D}" destId="{13ADE010-E75D-4162-871C-BE656EC31D35}" srcOrd="1" destOrd="0" presId="urn:microsoft.com/office/officeart/2005/8/layout/venn1"/>
    <dgm:cxn modelId="{059184DF-389C-4D8A-A2FC-297AAC614041}" type="presOf" srcId="{7509FBB4-BC6F-4137-AFAD-7605C4968CBA}" destId="{27E4F35A-7F2E-4EDE-87E6-D61C8BE2E2B7}" srcOrd="0" destOrd="0" presId="urn:microsoft.com/office/officeart/2005/8/layout/venn1"/>
    <dgm:cxn modelId="{066BE36B-9D9D-4BC3-8E5F-1DE82C8A69D2}" type="presOf" srcId="{1A327762-8B8B-466E-B2AD-1A7BB3595635}" destId="{FE4630F4-26D8-4786-B81F-BD1822271599}" srcOrd="0" destOrd="0" presId="urn:microsoft.com/office/officeart/2005/8/layout/venn1"/>
    <dgm:cxn modelId="{AAF3743A-61FD-4CA3-A8A5-72BCC9649D4E}" type="presOf" srcId="{1A327762-8B8B-466E-B2AD-1A7BB3595635}" destId="{B79EDCF3-026A-4606-AA0D-177C04B8B302}" srcOrd="1" destOrd="0" presId="urn:microsoft.com/office/officeart/2005/8/layout/venn1"/>
    <dgm:cxn modelId="{C0A6C487-53FF-4712-87F2-535E6C9E6A10}" type="presParOf" srcId="{C912A498-A79C-40D9-BE5A-C59AA9A70015}" destId="{FE4630F4-26D8-4786-B81F-BD1822271599}" srcOrd="0" destOrd="0" presId="urn:microsoft.com/office/officeart/2005/8/layout/venn1"/>
    <dgm:cxn modelId="{E904A80B-37E5-40A9-8247-6B3E0BD4590D}" type="presParOf" srcId="{C912A498-A79C-40D9-BE5A-C59AA9A70015}" destId="{B79EDCF3-026A-4606-AA0D-177C04B8B302}" srcOrd="1" destOrd="0" presId="urn:microsoft.com/office/officeart/2005/8/layout/venn1"/>
    <dgm:cxn modelId="{0E6CE9F9-A02D-472A-AB77-D9E2C6124C38}" type="presParOf" srcId="{C912A498-A79C-40D9-BE5A-C59AA9A70015}" destId="{27E4F35A-7F2E-4EDE-87E6-D61C8BE2E2B7}" srcOrd="2" destOrd="0" presId="urn:microsoft.com/office/officeart/2005/8/layout/venn1"/>
    <dgm:cxn modelId="{C3400B9E-7EC7-492F-B544-83A500826635}" type="presParOf" srcId="{C912A498-A79C-40D9-BE5A-C59AA9A70015}" destId="{61685EA8-9408-4846-8672-DEC85ABB9813}" srcOrd="3" destOrd="0" presId="urn:microsoft.com/office/officeart/2005/8/layout/venn1"/>
    <dgm:cxn modelId="{553B3832-EE26-465C-A7B3-CE3F522672E2}" type="presParOf" srcId="{C912A498-A79C-40D9-BE5A-C59AA9A70015}" destId="{E877CD8D-A9FD-479E-9B43-71783D17D9DA}" srcOrd="4" destOrd="0" presId="urn:microsoft.com/office/officeart/2005/8/layout/venn1"/>
    <dgm:cxn modelId="{62DE610F-DB46-4221-A695-7255D6E75A49}" type="presParOf" srcId="{C912A498-A79C-40D9-BE5A-C59AA9A70015}" destId="{13ADE010-E75D-4162-871C-BE656EC31D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630F4-26D8-4786-B81F-BD1822271599}">
      <dsp:nvSpPr>
        <dsp:cNvPr id="0" name=""/>
        <dsp:cNvSpPr/>
      </dsp:nvSpPr>
      <dsp:spPr>
        <a:xfrm>
          <a:off x="2127400" y="64769"/>
          <a:ext cx="3108960" cy="3108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1830</a:t>
          </a:r>
        </a:p>
      </dsp:txBody>
      <dsp:txXfrm>
        <a:off x="2541928" y="608837"/>
        <a:ext cx="2279904" cy="1399032"/>
      </dsp:txXfrm>
    </dsp:sp>
    <dsp:sp modelId="{27E4F35A-7F2E-4EDE-87E6-D61C8BE2E2B7}">
      <dsp:nvSpPr>
        <dsp:cNvPr id="0" name=""/>
        <dsp:cNvSpPr/>
      </dsp:nvSpPr>
      <dsp:spPr>
        <a:xfrm>
          <a:off x="3224936" y="2007870"/>
          <a:ext cx="3108960" cy="3108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1930</a:t>
          </a:r>
        </a:p>
      </dsp:txBody>
      <dsp:txXfrm>
        <a:off x="4175760" y="2811018"/>
        <a:ext cx="1865376" cy="1709928"/>
      </dsp:txXfrm>
    </dsp:sp>
    <dsp:sp modelId="{E877CD8D-A9FD-479E-9B43-71783D17D9DA}">
      <dsp:nvSpPr>
        <dsp:cNvPr id="0" name=""/>
        <dsp:cNvSpPr/>
      </dsp:nvSpPr>
      <dsp:spPr>
        <a:xfrm>
          <a:off x="981303" y="2007870"/>
          <a:ext cx="3108960" cy="3108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1730</a:t>
          </a:r>
        </a:p>
      </dsp:txBody>
      <dsp:txXfrm>
        <a:off x="1274063" y="2811018"/>
        <a:ext cx="1865376" cy="1709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630F4-26D8-4786-B81F-BD1822271599}">
      <dsp:nvSpPr>
        <dsp:cNvPr id="0" name=""/>
        <dsp:cNvSpPr/>
      </dsp:nvSpPr>
      <dsp:spPr>
        <a:xfrm>
          <a:off x="2127400" y="64769"/>
          <a:ext cx="3108960" cy="3108960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1830</a:t>
          </a:r>
        </a:p>
      </dsp:txBody>
      <dsp:txXfrm>
        <a:off x="2541928" y="608837"/>
        <a:ext cx="2279904" cy="1399032"/>
      </dsp:txXfrm>
    </dsp:sp>
    <dsp:sp modelId="{27E4F35A-7F2E-4EDE-87E6-D61C8BE2E2B7}">
      <dsp:nvSpPr>
        <dsp:cNvPr id="0" name=""/>
        <dsp:cNvSpPr/>
      </dsp:nvSpPr>
      <dsp:spPr>
        <a:xfrm>
          <a:off x="3224936" y="2007870"/>
          <a:ext cx="3108960" cy="3108960"/>
        </a:xfrm>
        <a:prstGeom prst="ellipse">
          <a:avLst/>
        </a:prstGeom>
        <a:solidFill>
          <a:srgbClr val="FF0000">
            <a:alpha val="6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1930</a:t>
          </a:r>
        </a:p>
      </dsp:txBody>
      <dsp:txXfrm>
        <a:off x="4175760" y="2811018"/>
        <a:ext cx="1865376" cy="1709928"/>
      </dsp:txXfrm>
    </dsp:sp>
    <dsp:sp modelId="{E877CD8D-A9FD-479E-9B43-71783D17D9DA}">
      <dsp:nvSpPr>
        <dsp:cNvPr id="0" name=""/>
        <dsp:cNvSpPr/>
      </dsp:nvSpPr>
      <dsp:spPr>
        <a:xfrm>
          <a:off x="981303" y="2007870"/>
          <a:ext cx="3108960" cy="3108960"/>
        </a:xfrm>
        <a:prstGeom prst="ellipse">
          <a:avLst/>
        </a:prstGeom>
        <a:solidFill>
          <a:srgbClr val="FF0000">
            <a:alpha val="6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1730</a:t>
          </a:r>
        </a:p>
      </dsp:txBody>
      <dsp:txXfrm>
        <a:off x="1274063" y="2811018"/>
        <a:ext cx="1865376" cy="1709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630F4-26D8-4786-B81F-BD1822271599}">
      <dsp:nvSpPr>
        <dsp:cNvPr id="0" name=""/>
        <dsp:cNvSpPr/>
      </dsp:nvSpPr>
      <dsp:spPr>
        <a:xfrm>
          <a:off x="2127400" y="64769"/>
          <a:ext cx="3108960" cy="3108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/>
            <a:t>un enfant</a:t>
          </a:r>
        </a:p>
      </dsp:txBody>
      <dsp:txXfrm>
        <a:off x="2541928" y="608837"/>
        <a:ext cx="2279904" cy="1399032"/>
      </dsp:txXfrm>
    </dsp:sp>
    <dsp:sp modelId="{27E4F35A-7F2E-4EDE-87E6-D61C8BE2E2B7}">
      <dsp:nvSpPr>
        <dsp:cNvPr id="0" name=""/>
        <dsp:cNvSpPr/>
      </dsp:nvSpPr>
      <dsp:spPr>
        <a:xfrm>
          <a:off x="3224936" y="2007870"/>
          <a:ext cx="3108960" cy="3108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/>
            <a:t>une femme</a:t>
          </a:r>
        </a:p>
      </dsp:txBody>
      <dsp:txXfrm>
        <a:off x="4175760" y="2811018"/>
        <a:ext cx="1865376" cy="1709928"/>
      </dsp:txXfrm>
    </dsp:sp>
    <dsp:sp modelId="{E877CD8D-A9FD-479E-9B43-71783D17D9DA}">
      <dsp:nvSpPr>
        <dsp:cNvPr id="0" name=""/>
        <dsp:cNvSpPr/>
      </dsp:nvSpPr>
      <dsp:spPr>
        <a:xfrm>
          <a:off x="981303" y="2007870"/>
          <a:ext cx="3108960" cy="3108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/>
            <a:t>un homme</a:t>
          </a:r>
        </a:p>
      </dsp:txBody>
      <dsp:txXfrm>
        <a:off x="1274063" y="2811018"/>
        <a:ext cx="1865376" cy="1709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630F4-26D8-4786-B81F-BD1822271599}">
      <dsp:nvSpPr>
        <dsp:cNvPr id="0" name=""/>
        <dsp:cNvSpPr/>
      </dsp:nvSpPr>
      <dsp:spPr>
        <a:xfrm>
          <a:off x="2127400" y="64769"/>
          <a:ext cx="3108960" cy="3108960"/>
        </a:xfrm>
        <a:prstGeom prst="ellipse">
          <a:avLst/>
        </a:prstGeom>
        <a:solidFill>
          <a:srgbClr val="FF0000">
            <a:alpha val="6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/>
            <a:t>un enfant</a:t>
          </a:r>
        </a:p>
      </dsp:txBody>
      <dsp:txXfrm>
        <a:off x="2541928" y="608837"/>
        <a:ext cx="2279904" cy="1399032"/>
      </dsp:txXfrm>
    </dsp:sp>
    <dsp:sp modelId="{27E4F35A-7F2E-4EDE-87E6-D61C8BE2E2B7}">
      <dsp:nvSpPr>
        <dsp:cNvPr id="0" name=""/>
        <dsp:cNvSpPr/>
      </dsp:nvSpPr>
      <dsp:spPr>
        <a:xfrm>
          <a:off x="3224936" y="2007870"/>
          <a:ext cx="3108960" cy="3108960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/>
            <a:t>une femme</a:t>
          </a:r>
        </a:p>
      </dsp:txBody>
      <dsp:txXfrm>
        <a:off x="4175760" y="2811018"/>
        <a:ext cx="1865376" cy="1709928"/>
      </dsp:txXfrm>
    </dsp:sp>
    <dsp:sp modelId="{E877CD8D-A9FD-479E-9B43-71783D17D9DA}">
      <dsp:nvSpPr>
        <dsp:cNvPr id="0" name=""/>
        <dsp:cNvSpPr/>
      </dsp:nvSpPr>
      <dsp:spPr>
        <a:xfrm>
          <a:off x="981303" y="2007870"/>
          <a:ext cx="3108960" cy="3108960"/>
        </a:xfrm>
        <a:prstGeom prst="ellipse">
          <a:avLst/>
        </a:prstGeom>
        <a:solidFill>
          <a:srgbClr val="FF0000">
            <a:alpha val="6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/>
            <a:t>un homme</a:t>
          </a:r>
        </a:p>
      </dsp:txBody>
      <dsp:txXfrm>
        <a:off x="1274063" y="2811018"/>
        <a:ext cx="1865376" cy="1709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630F4-26D8-4786-B81F-BD1822271599}">
      <dsp:nvSpPr>
        <dsp:cNvPr id="0" name=""/>
        <dsp:cNvSpPr/>
      </dsp:nvSpPr>
      <dsp:spPr>
        <a:xfrm>
          <a:off x="2127400" y="64769"/>
          <a:ext cx="3108960" cy="3108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1848</a:t>
          </a:r>
        </a:p>
      </dsp:txBody>
      <dsp:txXfrm>
        <a:off x="2541928" y="608837"/>
        <a:ext cx="2279904" cy="1399032"/>
      </dsp:txXfrm>
    </dsp:sp>
    <dsp:sp modelId="{27E4F35A-7F2E-4EDE-87E6-D61C8BE2E2B7}">
      <dsp:nvSpPr>
        <dsp:cNvPr id="0" name=""/>
        <dsp:cNvSpPr/>
      </dsp:nvSpPr>
      <dsp:spPr>
        <a:xfrm>
          <a:off x="3224936" y="2007870"/>
          <a:ext cx="3108960" cy="3108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1792</a:t>
          </a:r>
        </a:p>
      </dsp:txBody>
      <dsp:txXfrm>
        <a:off x="4175760" y="2811018"/>
        <a:ext cx="1865376" cy="1709928"/>
      </dsp:txXfrm>
    </dsp:sp>
    <dsp:sp modelId="{E877CD8D-A9FD-479E-9B43-71783D17D9DA}">
      <dsp:nvSpPr>
        <dsp:cNvPr id="0" name=""/>
        <dsp:cNvSpPr/>
      </dsp:nvSpPr>
      <dsp:spPr>
        <a:xfrm>
          <a:off x="981303" y="2007870"/>
          <a:ext cx="3108960" cy="3108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1870</a:t>
          </a:r>
        </a:p>
      </dsp:txBody>
      <dsp:txXfrm>
        <a:off x="1274063" y="2811018"/>
        <a:ext cx="1865376" cy="1709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630F4-26D8-4786-B81F-BD1822271599}">
      <dsp:nvSpPr>
        <dsp:cNvPr id="0" name=""/>
        <dsp:cNvSpPr/>
      </dsp:nvSpPr>
      <dsp:spPr>
        <a:xfrm>
          <a:off x="2127400" y="64769"/>
          <a:ext cx="3108960" cy="3108960"/>
        </a:xfrm>
        <a:prstGeom prst="ellipse">
          <a:avLst/>
        </a:prstGeom>
        <a:solidFill>
          <a:srgbClr val="FF0000">
            <a:alpha val="6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1848</a:t>
          </a:r>
        </a:p>
      </dsp:txBody>
      <dsp:txXfrm>
        <a:off x="2541928" y="608837"/>
        <a:ext cx="2279904" cy="1399032"/>
      </dsp:txXfrm>
    </dsp:sp>
    <dsp:sp modelId="{27E4F35A-7F2E-4EDE-87E6-D61C8BE2E2B7}">
      <dsp:nvSpPr>
        <dsp:cNvPr id="0" name=""/>
        <dsp:cNvSpPr/>
      </dsp:nvSpPr>
      <dsp:spPr>
        <a:xfrm>
          <a:off x="3224936" y="2007870"/>
          <a:ext cx="3108960" cy="3108960"/>
        </a:xfrm>
        <a:prstGeom prst="ellipse">
          <a:avLst/>
        </a:prstGeom>
        <a:solidFill>
          <a:srgbClr val="FF0000">
            <a:alpha val="6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1792</a:t>
          </a:r>
        </a:p>
      </dsp:txBody>
      <dsp:txXfrm>
        <a:off x="4175760" y="2811018"/>
        <a:ext cx="1865376" cy="1709928"/>
      </dsp:txXfrm>
    </dsp:sp>
    <dsp:sp modelId="{E877CD8D-A9FD-479E-9B43-71783D17D9DA}">
      <dsp:nvSpPr>
        <dsp:cNvPr id="0" name=""/>
        <dsp:cNvSpPr/>
      </dsp:nvSpPr>
      <dsp:spPr>
        <a:xfrm>
          <a:off x="981303" y="2007870"/>
          <a:ext cx="3108960" cy="3108960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1870</a:t>
          </a:r>
        </a:p>
      </dsp:txBody>
      <dsp:txXfrm>
        <a:off x="1274063" y="2811018"/>
        <a:ext cx="1865376" cy="170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49F0-7D83-4415-9465-A54B2CA0D234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B3605-6721-460F-98C1-B167D2044D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9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/>
              <a:t>Annoncer aux élèves : nous allons étudier un tableau célèbre, qui va nous aider à découvrir </a:t>
            </a:r>
            <a:r>
              <a:rPr lang="fr-FR" baseline="0" dirty="0" smtClean="0"/>
              <a:t>un événement historique, une période </a:t>
            </a:r>
            <a:r>
              <a:rPr lang="fr-FR" baseline="0" dirty="0"/>
              <a:t>et des idées politiques.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Faire repérer</a:t>
            </a:r>
            <a:r>
              <a:rPr lang="fr-FR" baseline="0" dirty="0" smtClean="0"/>
              <a:t> </a:t>
            </a:r>
            <a:r>
              <a:rPr lang="fr-FR" dirty="0" smtClean="0"/>
              <a:t>le </a:t>
            </a:r>
            <a:r>
              <a:rPr lang="fr-FR" dirty="0"/>
              <a:t>nom sous lequel est connu le </a:t>
            </a:r>
            <a:r>
              <a:rPr lang="fr-FR" baseline="0" dirty="0"/>
              <a:t>tableau, et interroger les élèves : quel personnage peut représenter la liberté ? C’est la femme au centre du tableau, ce qui </a:t>
            </a:r>
            <a:r>
              <a:rPr lang="fr-FR" baseline="0" dirty="0" smtClean="0"/>
              <a:t>permet </a:t>
            </a:r>
            <a:r>
              <a:rPr lang="fr-FR" baseline="0" dirty="0"/>
              <a:t>de mieux comprendre pourquoi elle est détachée des autres personnages et </a:t>
            </a:r>
            <a:r>
              <a:rPr lang="fr-FR" baseline="0" dirty="0" smtClean="0"/>
              <a:t>pourquoi elle </a:t>
            </a:r>
            <a:r>
              <a:rPr lang="fr-FR" baseline="0" dirty="0"/>
              <a:t>joue un rôle central.</a:t>
            </a:r>
          </a:p>
          <a:p>
            <a:endParaRPr lang="fr-FR" baseline="0" dirty="0"/>
          </a:p>
          <a:p>
            <a:r>
              <a:rPr lang="fr-FR" baseline="0" dirty="0"/>
              <a:t>Développer ce qu’est une allégorie et, indiquer aux </a:t>
            </a:r>
            <a:r>
              <a:rPr lang="fr-FR" u="none" baseline="0" dirty="0"/>
              <a:t>élèves qu’ils retrouveront souvent cette représentation indirecte dans les documents historiques et aussi dans </a:t>
            </a:r>
            <a:r>
              <a:rPr lang="fr-FR" u="none" baseline="0" dirty="0" smtClean="0"/>
              <a:t>des </a:t>
            </a:r>
            <a:r>
              <a:rPr lang="fr-FR" u="none" baseline="0" dirty="0"/>
              <a:t>leçons de français.</a:t>
            </a:r>
          </a:p>
          <a:p>
            <a:endParaRPr lang="fr-FR" u="none" baseline="0" dirty="0"/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fr-FR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construction du tableau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L’allégorie de la Liberté occupe une place centrale dans le tableau : au milieu des assaillants mais au-dessus d’eux et juchée sur la barricade ; elle est suivie à sa gauche d’un enfant, qui n’est pas sans rappeler le personnage de Gavroche dans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Misérables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 Hugo (contemporain de Delacroix, qui publie en 1831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Notre-Dame de Paris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Delacroix</a:t>
            </a:r>
            <a:r>
              <a:rPr lang="fr-F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orienté non seulement  notre regard mais aussi celui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personnages secondaires vers le personnage central : la Liberté.</a:t>
            </a:r>
          </a:p>
          <a:p>
            <a:endParaRPr lang="fr-FR" dirty="0"/>
          </a:p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685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Lorsqu’il est exposé pour la première fois en 1831, ce tableau a pour nom </a:t>
            </a:r>
            <a:r>
              <a:rPr lang="fr-FR" i="1" dirty="0"/>
              <a:t>Scènes de barricade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peut demander aux élèves</a:t>
            </a:r>
            <a:r>
              <a:rPr lang="fr-FR" baseline="0" dirty="0"/>
              <a:t> de placer le tableau sur la frise en se remémorant </a:t>
            </a:r>
            <a:r>
              <a:rPr lang="fr-FR" baseline="0" dirty="0" smtClean="0"/>
              <a:t>l’élément de datation vu vu au </a:t>
            </a:r>
            <a:r>
              <a:rPr lang="fr-FR" baseline="0" dirty="0"/>
              <a:t>début de la leçon.</a:t>
            </a:r>
          </a:p>
          <a:p>
            <a:endParaRPr lang="fr-FR" baseline="0" dirty="0"/>
          </a:p>
          <a:p>
            <a:r>
              <a:rPr lang="fr-FR" baseline="0" dirty="0" smtClean="0"/>
              <a:t>Sa </a:t>
            </a:r>
            <a:r>
              <a:rPr lang="fr-FR" baseline="0" dirty="0"/>
              <a:t>position </a:t>
            </a:r>
            <a:r>
              <a:rPr lang="fr-FR" baseline="0" dirty="0" smtClean="0"/>
              <a:t>la </a:t>
            </a:r>
            <a:r>
              <a:rPr lang="fr-FR" baseline="0" dirty="0"/>
              <a:t>rapproche des Trois Glorieuses (27-29 juillet 1830</a:t>
            </a:r>
            <a:r>
              <a:rPr lang="fr-FR" baseline="0" dirty="0" smtClean="0"/>
              <a:t>), </a:t>
            </a:r>
            <a:r>
              <a:rPr lang="fr-FR" baseline="0" dirty="0"/>
              <a:t>qu'il faut présenter d’un mot. Grâce à cela, les élèves comprennent à quel événement le tableau fait référence et quel est l’engagement politique de Delacroix, </a:t>
            </a:r>
            <a:r>
              <a:rPr lang="fr-FR" baseline="0" dirty="0" smtClean="0"/>
              <a:t>sensible </a:t>
            </a:r>
            <a:r>
              <a:rPr lang="fr-FR" baseline="0" dirty="0"/>
              <a:t>à la vue du drapeau tricolore lors des Trois Glorieuses.</a:t>
            </a:r>
          </a:p>
          <a:p>
            <a:r>
              <a:rPr lang="fr-FR" u="none" baseline="0" dirty="0"/>
              <a:t>Il s’agit donc d’un tableau peint sous le coup de l’actualité immédiate mais qui ne se limite pas à celle-ci.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04BD-C4E8-9245-9452-B10D4F021B1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674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peut demander aux élèves</a:t>
            </a:r>
            <a:r>
              <a:rPr lang="fr-FR" baseline="0" dirty="0"/>
              <a:t> de placer le tableau sur la frise en se remémorant </a:t>
            </a:r>
            <a:r>
              <a:rPr lang="fr-FR" baseline="0" dirty="0" smtClean="0"/>
              <a:t>les éléments de </a:t>
            </a:r>
            <a:r>
              <a:rPr lang="fr-FR" baseline="0" smtClean="0"/>
              <a:t>datation vus vu au </a:t>
            </a:r>
            <a:r>
              <a:rPr lang="fr-FR" baseline="0" dirty="0"/>
              <a:t>début de la leçon.</a:t>
            </a:r>
          </a:p>
          <a:p>
            <a:endParaRPr lang="fr-FR" baseline="0" dirty="0"/>
          </a:p>
          <a:p>
            <a:r>
              <a:rPr lang="fr-FR" baseline="0" dirty="0"/>
              <a:t>Cette </a:t>
            </a:r>
            <a:r>
              <a:rPr lang="fr-FR" baseline="0"/>
              <a:t>position </a:t>
            </a:r>
            <a:r>
              <a:rPr lang="fr-FR" baseline="0" smtClean="0"/>
              <a:t>la </a:t>
            </a:r>
            <a:r>
              <a:rPr lang="fr-FR" baseline="0" dirty="0"/>
              <a:t>rapproche des Trois Glorieuses (27-29 juillet 1830) qu'il faut présenter d’un mot. Grâce à cela, les élèves comprennent à quel événement le tableau fait référence et quel est l’engagement politique de Delacroix</a:t>
            </a:r>
            <a:r>
              <a:rPr lang="fr-FR" baseline="0"/>
              <a:t>, </a:t>
            </a:r>
            <a:r>
              <a:rPr lang="fr-FR" baseline="0" smtClean="0"/>
              <a:t>sensible </a:t>
            </a:r>
            <a:r>
              <a:rPr lang="fr-FR" baseline="0" dirty="0"/>
              <a:t>à la vue du drapeau tricolore lors des Trois Glorieuses.</a:t>
            </a:r>
          </a:p>
          <a:p>
            <a:r>
              <a:rPr lang="fr-FR" u="none" baseline="0" dirty="0"/>
              <a:t>Il s’agit donc d’un tableau peint sous le coup de l’actualité immédiate mais qui ne se limite pas à celle-ci.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04BD-C4E8-9245-9452-B10D4F021B15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783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Laisser 30s aux élèves pour observer cette</a:t>
            </a:r>
            <a:r>
              <a:rPr lang="fr-FR" baseline="0" dirty="0"/>
              <a:t> </a:t>
            </a:r>
            <a:r>
              <a:rPr lang="fr-FR" dirty="0"/>
              <a:t>affiche (préciser</a:t>
            </a:r>
            <a:r>
              <a:rPr lang="fr-FR" baseline="0" dirty="0"/>
              <a:t> que c’est une affiche et non un tableau). </a:t>
            </a:r>
          </a:p>
          <a:p>
            <a:r>
              <a:rPr lang="fr-FR" dirty="0"/>
              <a:t>Décrire</a:t>
            </a:r>
            <a:r>
              <a:rPr lang="fr-FR" baseline="0" dirty="0"/>
              <a:t> sommairement </a:t>
            </a:r>
            <a:r>
              <a:rPr lang="fr-FR" baseline="0" dirty="0" smtClean="0"/>
              <a:t>ses </a:t>
            </a:r>
            <a:r>
              <a:rPr lang="fr-FR" baseline="0" dirty="0"/>
              <a:t>différents éléments (voir aussi la frise de la diapositive suivante).</a:t>
            </a:r>
          </a:p>
          <a:p>
            <a:endParaRPr lang="fr-FR" baseline="0" dirty="0"/>
          </a:p>
          <a:p>
            <a:r>
              <a:rPr lang="fr-FR" baseline="0" dirty="0"/>
              <a:t>Inviter ensuite à travailler sur les points communs et les différences avec le tableau de Delacroix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02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Evoquer les différents régimes politiques qui se sont succédés avec l’instauration définitive de la République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04BD-C4E8-9245-9452-B10D4F021B15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674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contexte a profondément changé depuis 1830 (d’où l’absence de toute violence,</a:t>
            </a:r>
            <a:r>
              <a:rPr lang="fr-FR" baseline="0" dirty="0"/>
              <a:t> l’attitude sereine de la femme, etc.) </a:t>
            </a:r>
            <a:r>
              <a:rPr lang="fr-FR" dirty="0"/>
              <a:t>mais les continuités entre l’œuvre de Delacroix</a:t>
            </a:r>
            <a:r>
              <a:rPr lang="fr-FR" baseline="0" dirty="0"/>
              <a:t> et cette affiche se repèrent bien.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865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none" dirty="0" smtClean="0"/>
              <a:t>La conclusion du texte débouche sur la diapositive suivante.</a:t>
            </a:r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032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Demander</a:t>
            </a:r>
            <a:r>
              <a:rPr lang="fr-FR" baseline="0" dirty="0"/>
              <a:t> aux élèves de retrouver les différents symboles de la République dans ce logo.</a:t>
            </a:r>
          </a:p>
          <a:p>
            <a:r>
              <a:rPr lang="fr-FR" baseline="0" dirty="0"/>
              <a:t>Puis afficher l’article 2 et le lire.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0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Laisser</a:t>
            </a:r>
            <a:r>
              <a:rPr lang="fr-FR" baseline="0" dirty="0"/>
              <a:t> aux élèves 30s pour regarder </a:t>
            </a:r>
            <a:r>
              <a:rPr lang="fr-FR" baseline="0" dirty="0" smtClean="0"/>
              <a:t>ce </a:t>
            </a:r>
            <a:r>
              <a:rPr lang="fr-FR" baseline="0" dirty="0"/>
              <a:t>tableau, qui </a:t>
            </a:r>
            <a:r>
              <a:rPr lang="fr-FR" baseline="0" dirty="0" smtClean="0"/>
              <a:t>est </a:t>
            </a:r>
            <a:r>
              <a:rPr lang="fr-FR" baseline="0" dirty="0"/>
              <a:t>une huile sur toile.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Il </a:t>
            </a:r>
            <a:r>
              <a:rPr lang="fr-FR" baseline="0" dirty="0" smtClean="0"/>
              <a:t>parait déjà impressionnant projeté </a:t>
            </a:r>
            <a:r>
              <a:rPr lang="fr-FR" baseline="0" dirty="0"/>
              <a:t>sur l’écran mais ses dimensions le sont encore plus : 2m60 sur 3m25 (il n’est </a:t>
            </a:r>
            <a:r>
              <a:rPr lang="fr-FR" baseline="0" dirty="0" smtClean="0"/>
              <a:t>pas très </a:t>
            </a:r>
            <a:r>
              <a:rPr lang="fr-FR" baseline="0" dirty="0"/>
              <a:t>difficile d’en prendre la mesure sur un mur </a:t>
            </a:r>
            <a:r>
              <a:rPr lang="fr-FR" baseline="0" dirty="0" smtClean="0"/>
              <a:t>de classe grâce </a:t>
            </a:r>
            <a:r>
              <a:rPr lang="fr-FR" baseline="0" dirty="0"/>
              <a:t>à un mètre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Sauras-tu</a:t>
            </a:r>
            <a:r>
              <a:rPr lang="fr-FR" baseline="0" dirty="0"/>
              <a:t> associer les mots à leur définition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84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Dire</a:t>
            </a:r>
            <a:r>
              <a:rPr lang="fr-FR" baseline="0" dirty="0"/>
              <a:t> le nom de </a:t>
            </a:r>
            <a:r>
              <a:rPr lang="fr-FR" dirty="0"/>
              <a:t>l’auteur du</a:t>
            </a:r>
            <a:r>
              <a:rPr lang="fr-FR" baseline="0" dirty="0"/>
              <a:t> tableau : Eugène Delacroix, qui signe son œuvre à </a:t>
            </a:r>
            <a:r>
              <a:rPr lang="fr-FR" baseline="0" dirty="0" smtClean="0"/>
              <a:t>droite (voir diapositive précédente) , </a:t>
            </a:r>
            <a:r>
              <a:rPr lang="fr-FR" baseline="0" dirty="0"/>
              <a:t>et indiquer qu’il a 33 ans au moment où il l’a peint.</a:t>
            </a:r>
          </a:p>
          <a:p>
            <a:r>
              <a:rPr lang="fr-FR" baseline="0" dirty="0" smtClean="0"/>
              <a:t>Repérer </a:t>
            </a:r>
            <a:r>
              <a:rPr lang="fr-FR" baseline="0" dirty="0"/>
              <a:t>l’année du tableau : 1830, indiquée près de la signature (le tableau est réalisé à la fin de cette année et exposé dès 1831).</a:t>
            </a:r>
          </a:p>
          <a:p>
            <a:r>
              <a:rPr lang="fr-FR" baseline="0" dirty="0"/>
              <a:t>Les tours de Notre-Dame à </a:t>
            </a:r>
            <a:r>
              <a:rPr lang="fr-FR" baseline="0" dirty="0" smtClean="0"/>
              <a:t>droite, juste au-dessus de la signature, localise </a:t>
            </a:r>
            <a:r>
              <a:rPr lang="fr-FR" baseline="0" dirty="0"/>
              <a:t>la scène à Paris.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58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Demander</a:t>
            </a:r>
            <a:r>
              <a:rPr lang="fr-FR" baseline="0" dirty="0"/>
              <a:t> aux élèves ce qu’ils voient au premier plan 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Au second plan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Evoquer le fait que ce contraste contribue à donner une impression de mouvement que rien ne pourrait freiner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10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Présenter</a:t>
            </a:r>
            <a:r>
              <a:rPr lang="fr-FR" baseline="0" dirty="0" smtClean="0"/>
              <a:t> les différents personnages sous forme de </a:t>
            </a:r>
            <a:r>
              <a:rPr lang="fr-FR" baseline="0" dirty="0" smtClean="0"/>
              <a:t>jeu : observation, lecture </a:t>
            </a:r>
            <a:r>
              <a:rPr lang="fr-FR" baseline="0" dirty="0" smtClean="0"/>
              <a:t>des différents </a:t>
            </a:r>
            <a:r>
              <a:rPr lang="fr-FR" baseline="0" dirty="0" smtClean="0"/>
              <a:t>descriptifs, attribution. Cela </a:t>
            </a:r>
            <a:r>
              <a:rPr lang="fr-FR" baseline="0" dirty="0" smtClean="0"/>
              <a:t>permettra une implication dynamique des élèves afin de favoriser « une interaction » possible correspondant au format tv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Présenter</a:t>
            </a:r>
            <a:r>
              <a:rPr lang="fr-FR" baseline="0" dirty="0"/>
              <a:t> les différents personnages sous forme de jeu. La lecture des différents descriptifs </a:t>
            </a:r>
            <a:r>
              <a:rPr lang="fr-FR" baseline="0" dirty="0" smtClean="0"/>
              <a:t>permet </a:t>
            </a:r>
            <a:r>
              <a:rPr lang="fr-FR" baseline="0" dirty="0"/>
              <a:t>une implication dynamique des </a:t>
            </a:r>
            <a:r>
              <a:rPr lang="fr-FR" baseline="0" dirty="0" smtClean="0"/>
              <a:t>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Montrer </a:t>
            </a:r>
            <a:r>
              <a:rPr lang="fr-FR" baseline="0" dirty="0"/>
              <a:t>que ces personnages représentent différentes catégories </a:t>
            </a:r>
            <a:r>
              <a:rPr lang="fr-FR" baseline="0" dirty="0" smtClean="0"/>
              <a:t>sociales </a:t>
            </a:r>
            <a:r>
              <a:rPr lang="fr-FR" baseline="0" dirty="0"/>
              <a:t>(pas toutes bien sûr : c’est </a:t>
            </a:r>
            <a:r>
              <a:rPr lang="fr-FR" baseline="0" dirty="0" smtClean="0"/>
              <a:t>par exemple un </a:t>
            </a:r>
            <a:r>
              <a:rPr lang="fr-FR" baseline="0" dirty="0"/>
              <a:t>monde urbain qui est ici représenté).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Sur tout ceci, voir pour aller plus loin : https://histoire-image.org/fr/etudes/liberte-guidant-peuple-eugene-delacroix   </a:t>
            </a: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Le </a:t>
            </a:r>
            <a:r>
              <a:rPr lang="fr-FR" baseline="0" dirty="0"/>
              <a:t>peuple de Paris fait l’histoire.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personna</a:t>
            </a:r>
            <a:r>
              <a:rPr lang="fr-FR" baseline="0" dirty="0"/>
              <a:t>ge se détache : en quoi contraste-t-il avec les </a:t>
            </a:r>
            <a:r>
              <a:rPr lang="fr-FR" baseline="0" dirty="0" smtClean="0"/>
              <a:t>autres </a:t>
            </a:r>
            <a:r>
              <a:rPr lang="fr-FR" baseline="0" dirty="0"/>
              <a:t>? Une femme, qui semble marcher au-dessus de tous, le bras levé, </a:t>
            </a:r>
            <a:r>
              <a:rPr lang="fr-FR" baseline="0" dirty="0" smtClean="0"/>
              <a:t>dont on </a:t>
            </a:r>
            <a:r>
              <a:rPr lang="fr-FR" baseline="0" dirty="0"/>
              <a:t>voit que c’est elle qui mène les autres.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Quels sont les éléments connus de cette représentation : le drapeau, le bonnet phrygien (caractéristiques de la révolution française</a:t>
            </a:r>
            <a:r>
              <a:rPr lang="fr-FR" baseline="0" dirty="0">
                <a:solidFill>
                  <a:schemeClr val="bg1"/>
                </a:solidFill>
              </a:rPr>
              <a:t>), le fusil.</a:t>
            </a:r>
            <a:endParaRPr lang="fr-FR" u="sng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Faire repérer</a:t>
            </a:r>
            <a:r>
              <a:rPr lang="fr-FR" baseline="0" dirty="0" smtClean="0"/>
              <a:t> </a:t>
            </a:r>
            <a:r>
              <a:rPr lang="fr-FR" dirty="0" smtClean="0"/>
              <a:t>le </a:t>
            </a:r>
            <a:r>
              <a:rPr lang="fr-FR" dirty="0"/>
              <a:t>nom sous lequel est </a:t>
            </a:r>
            <a:r>
              <a:rPr lang="fr-FR" dirty="0" smtClean="0"/>
              <a:t>désormais connu </a:t>
            </a:r>
            <a:r>
              <a:rPr lang="fr-FR" dirty="0"/>
              <a:t>le </a:t>
            </a:r>
            <a:r>
              <a:rPr lang="fr-FR" baseline="0" dirty="0"/>
              <a:t>tableau, et interroger les élèves : quel personnage peut représenter la liberté ? C’est la femme au centre du tableau, ce qui </a:t>
            </a:r>
            <a:r>
              <a:rPr lang="fr-FR" baseline="0" dirty="0" smtClean="0"/>
              <a:t>permet </a:t>
            </a:r>
            <a:r>
              <a:rPr lang="fr-FR" baseline="0" dirty="0"/>
              <a:t>de mieux comprendre pourquoi elle est détachée des autres personnages et </a:t>
            </a:r>
            <a:r>
              <a:rPr lang="fr-FR" baseline="0" dirty="0" smtClean="0"/>
              <a:t>pourquoi elle </a:t>
            </a:r>
            <a:r>
              <a:rPr lang="fr-FR" baseline="0" dirty="0"/>
              <a:t>joue un rôle central.</a:t>
            </a:r>
          </a:p>
          <a:p>
            <a:endParaRPr lang="fr-FR" baseline="0" dirty="0"/>
          </a:p>
          <a:p>
            <a:r>
              <a:rPr lang="fr-FR" baseline="0" dirty="0"/>
              <a:t>Développer ce qu’est une allégorie et, indiquer aux </a:t>
            </a:r>
            <a:r>
              <a:rPr lang="fr-FR" u="none" baseline="0" dirty="0"/>
              <a:t>élèves qu’ils retrouveront souvent cette représentation indirecte dans les documents historiques et aussi dans </a:t>
            </a:r>
            <a:r>
              <a:rPr lang="fr-FR" u="none" baseline="0" dirty="0" smtClean="0"/>
              <a:t>des </a:t>
            </a:r>
            <a:r>
              <a:rPr lang="fr-FR" u="none" baseline="0" dirty="0"/>
              <a:t>leçons de français.</a:t>
            </a:r>
          </a:p>
          <a:p>
            <a:endParaRPr lang="fr-FR" u="none" baseline="0" dirty="0"/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fr-FR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construction du tableau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L’allégorie de la Liberté occupe une place centrale dans le tableau : au milieu des assaillants mais au-dessus d’eux et juchée sur la barricade ; elle est suivie à sa gauche d’un enfant, qui n’est pas sans rappeler le personnage de Gavroche dans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Misérables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 Hugo (contemporain de Delacroix, qui publie en 1831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Notre-Dame de Paris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Delacroix</a:t>
            </a:r>
            <a:r>
              <a:rPr lang="fr-F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orienté non seulement  notre regard mais aussi celui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personnages secondaires vers le personnage central : la Liberté.</a:t>
            </a:r>
          </a:p>
          <a:p>
            <a:endParaRPr lang="fr-FR" dirty="0"/>
          </a:p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98398-D88C-124F-8807-9511F3C32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4225BC-E567-E747-BD81-52FF3E5A2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B00C4-C887-B542-84D7-F899E5D5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4A39E2-6AEE-DC48-920D-EEB2DE40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9A5FB-8EC5-7A43-88F0-96F6D4F4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47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CFE62-63D3-6E40-9EB7-E22BB2CA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C445BF-F9E9-5548-9023-4C532F83C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65171D-4117-6C41-BC1B-D4F6A9F4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6F73D-394C-AC42-B672-4E66FA42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4ECBE-62CA-464C-9939-2078ACF4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95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E7C716-09FF-C24E-9CF0-818B99E82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72A88F-8BB2-2243-B510-B6B23E547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60AE30-D834-9746-B938-C2DB2B4F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FD4C45-85F1-6B45-8986-20298868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D9C788-BA25-BB41-8ED1-A112C1EA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37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53840-4342-F944-8880-C1ABA4E7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A2BC86-7D38-4941-B5B7-300F382A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1D65FB-2282-5442-83C3-6133380B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A2B6D7-6708-6D40-94D8-228C1998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8C923F-216A-5C40-AF27-D02D006A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55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CF1134-2A47-1E42-A3BA-C8B633B6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71B147-5A6C-0640-BF31-D868EDDD0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A9F48-7B92-8B47-BCEF-EBDB77B8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BB5F30-0FF3-2544-B633-E3382FB2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9CD42E-EEAE-0F44-8A0F-63EC7872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90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FF0A1-C437-4746-82C5-34764745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B9A021-3724-6346-84DC-D7B6D5DF1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F26763-2E8A-AF4E-B8B7-41FB5B9E0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7599B8-823F-BB44-BD81-38C15046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51A9F7-479A-9C46-ADDE-69564834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0A72BB-1F44-3446-A1E6-C7D22A75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5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724C3-48D5-9F46-9676-E22B3D70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C188EA-0BB7-384D-B833-E2E30F652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363EC6-E2D0-C24E-B6EB-C71E1E949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0136EE-1F84-7E4E-8419-2CF10DB98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707724-A815-D743-80B2-CAA0D14B2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EE84D3-0405-F544-9F13-8CD8B980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7C11B2-692E-DA4E-B44C-ED269B9F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D5AC19-1EAF-FA44-AD63-6BDCEB07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6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9DF26-437F-9B40-8F80-2DD94E16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DD99A5-10DE-AC45-BE25-1A0D318C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273528-2C1F-1B45-9A3D-1E263429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A26E88-095F-EC45-A1EC-6DFD65C4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2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E76FC6-A618-614C-882B-5A954D35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F1775E-E4C9-0945-8E20-EBBA5B5B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F0AF2F-D3F8-B24A-B68C-D0A16356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7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94313-5124-644D-8A10-B945B3EC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9564CE-5DF0-EE47-BBB0-94F47B222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B4B5F1-468C-6045-B171-6DB6E8F63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7FB49D-B5D9-504A-986B-A523E0CD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BCF0AC-27FD-934F-A80C-FCC243D0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9F207A-466B-CD4C-8214-F0086E6A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0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A6ED4-63CA-494C-BCCC-84EE6833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B36F6E-7A43-974A-A89A-B3286BB1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0FFF29-5981-DA42-85AD-BBC1C504E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783550-4A8F-E04E-A9BE-9228F04B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1689C4-9BA2-534F-B1C8-7C1658F2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70E758-46F0-2B47-AD98-42B9BF9C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55BC62-2B29-774C-8A13-D9160DA3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3010A5-A62E-A846-9732-6F6C29D17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F6AC86-AF31-7642-B031-793CD29AB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95A0-46AC-DD44-9D77-3F7C849049D7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8C7D2-6CB1-AA47-AB2E-281561503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1DDA83-6AEB-E148-B7A9-2E2FCAC9D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5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istoire\parchem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87365" y="-2470435"/>
            <a:ext cx="6617270" cy="11734800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999B49-E57C-A246-ADE7-29BFE76BA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2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10700" dirty="0">
                <a:latin typeface="Old English Text MT" pitchFamily="66" charset="0"/>
              </a:rPr>
              <a:t>Histoire</a:t>
            </a:r>
            <a:r>
              <a:rPr lang="fr-FR" sz="8000" dirty="0">
                <a:latin typeface="Old English Text MT" pitchFamily="66" charset="0"/>
              </a:rPr>
              <a:t/>
            </a:r>
            <a:br>
              <a:rPr lang="fr-FR" sz="8000" dirty="0">
                <a:latin typeface="Old English Text MT" pitchFamily="66" charset="0"/>
              </a:rPr>
            </a:br>
            <a:r>
              <a:rPr lang="fr-FR" sz="8000" dirty="0">
                <a:latin typeface="Old English Text MT" pitchFamily="66" charset="0"/>
              </a:rPr>
              <a:t>CM2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3518CA-9E1B-5943-BDAE-F2032CD1D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9601200" cy="2387600"/>
          </a:xfrm>
        </p:spPr>
        <p:txBody>
          <a:bodyPr>
            <a:noAutofit/>
          </a:bodyPr>
          <a:lstStyle/>
          <a:p>
            <a:r>
              <a:rPr lang="fr-FR" sz="6600" dirty="0">
                <a:latin typeface="Edwardian Script ITC" pitchFamily="66" charset="0"/>
              </a:rPr>
              <a:t>Un tableau, témoin de l’Histoire : 1830*</a:t>
            </a:r>
          </a:p>
          <a:p>
            <a:pPr algn="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consulter par les enseignants avec la fonction « Notes »</a:t>
            </a:r>
            <a:endParaRPr lang="fr-F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0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542" y="196016"/>
            <a:ext cx="6608228" cy="52903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43193" y="5486400"/>
            <a:ext cx="4606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prstClr val="black"/>
                </a:solidFill>
              </a:rPr>
              <a:t>La </a:t>
            </a:r>
            <a:r>
              <a:rPr lang="fr-FR" sz="2800" i="1" dirty="0" smtClean="0">
                <a:solidFill>
                  <a:prstClr val="black"/>
                </a:solidFill>
              </a:rPr>
              <a:t>Liberté </a:t>
            </a:r>
            <a:r>
              <a:rPr lang="fr-FR" sz="2800" i="1" dirty="0">
                <a:solidFill>
                  <a:prstClr val="black"/>
                </a:solidFill>
              </a:rPr>
              <a:t>guidant le peuple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174379" y="6324600"/>
            <a:ext cx="301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Photo RMN-Grand Palais - H. </a:t>
            </a:r>
            <a:r>
              <a:rPr lang="fr-FR" sz="1200" dirty="0" err="1"/>
              <a:t>Lewandowski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381000" y="838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u="sng" dirty="0">
                <a:solidFill>
                  <a:srgbClr val="0070C0"/>
                </a:solidFill>
              </a:rPr>
              <a:t>Une allégorie</a:t>
            </a:r>
            <a:endParaRPr lang="fr-FR" sz="4400" u="sng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1000" y="19050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Représentation d’une idée par quelque chose que l’on peut rencontrer : ici la femme représente la liberté.</a:t>
            </a:r>
          </a:p>
        </p:txBody>
      </p:sp>
    </p:spTree>
    <p:extLst>
      <p:ext uri="{BB962C8B-B14F-4D97-AF65-F5344CB8AC3E}">
        <p14:creationId xmlns:p14="http://schemas.microsoft.com/office/powerpoint/2010/main" val="42118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39" y="381000"/>
            <a:ext cx="7043434" cy="56388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818121" y="4114800"/>
            <a:ext cx="4297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/>
            <a:r>
              <a:rPr lang="fr-FR" sz="2200" dirty="0">
                <a:solidFill>
                  <a:srgbClr val="CF50C4"/>
                </a:solidFill>
                <a:cs typeface="Times New Roman" panose="02020603050405020304" pitchFamily="18" charset="0"/>
              </a:rPr>
              <a:t>Les morts au premier plan, victimes des combats </a:t>
            </a:r>
          </a:p>
        </p:txBody>
      </p:sp>
      <p:sp>
        <p:nvSpPr>
          <p:cNvPr id="4" name="Ellipse 3"/>
          <p:cNvSpPr/>
          <p:nvPr/>
        </p:nvSpPr>
        <p:spPr>
          <a:xfrm>
            <a:off x="387888" y="1371600"/>
            <a:ext cx="887730" cy="1333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828800" y="2362200"/>
            <a:ext cx="1466265" cy="1733842"/>
          </a:xfrm>
          <a:prstGeom prst="ellipse">
            <a:avLst/>
          </a:prstGeom>
          <a:solidFill>
            <a:schemeClr val="accent1">
              <a:alpha val="3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700368" y="762000"/>
            <a:ext cx="1237958" cy="3137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708853" y="3136834"/>
            <a:ext cx="532227" cy="583809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696200" y="762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latin typeface="Comic Sans MS" pitchFamily="66" charset="0"/>
                <a:cs typeface="Times New Roman" panose="02020603050405020304" pitchFamily="18" charset="0"/>
              </a:rPr>
              <a:t>Eugène Delacroix, le peintre, a voulu représenter </a:t>
            </a:r>
            <a:r>
              <a:rPr lang="fr-FR" sz="2400" b="1" dirty="0">
                <a:latin typeface="Comic Sans MS" pitchFamily="66" charset="0"/>
                <a:cs typeface="Times New Roman" panose="02020603050405020304" pitchFamily="18" charset="0"/>
              </a:rPr>
              <a:t>la violence des événements </a:t>
            </a:r>
            <a:r>
              <a:rPr lang="fr-FR" sz="2400" dirty="0">
                <a:latin typeface="Comic Sans MS" pitchFamily="66" charset="0"/>
                <a:cs typeface="Times New Roman" panose="02020603050405020304" pitchFamily="18" charset="0"/>
              </a:rPr>
              <a:t>dont il a été le témoin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8600" y="1828800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La barricade, symbole de révolte à Paris, la fumée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48600" y="2819400"/>
            <a:ext cx="388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Les émotions des assaillants</a:t>
            </a:r>
            <a:endParaRPr lang="fr-FR" sz="2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8600" y="3505200"/>
            <a:ext cx="426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/>
            <a:r>
              <a:rPr lang="fr-FR" sz="22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Les armes, nombreuses et variées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48600" y="51054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/>
            <a:r>
              <a:rPr lang="fr-FR" sz="2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Au pied des immeubles (en arrière-plan), un détachement de la Garde royale qui tire sur la foule</a:t>
            </a:r>
          </a:p>
        </p:txBody>
      </p:sp>
    </p:spTree>
    <p:extLst>
      <p:ext uri="{BB962C8B-B14F-4D97-AF65-F5344CB8AC3E}">
        <p14:creationId xmlns:p14="http://schemas.microsoft.com/office/powerpoint/2010/main" val="7513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111" y="381000"/>
            <a:ext cx="6732755" cy="539007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33400" y="3116759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FR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La cocarde sur le béret de l’homme </a:t>
            </a:r>
            <a:endParaRPr lang="fr-FR" sz="2200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934200" y="228600"/>
            <a:ext cx="3148788" cy="1201779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0972800" y="2209800"/>
            <a:ext cx="467008" cy="30638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619750" y="1752600"/>
            <a:ext cx="778346" cy="292461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0" y="228600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Delacroix a </a:t>
            </a:r>
            <a:r>
              <a:rPr lang="fr-FR" sz="2400" dirty="0">
                <a:solidFill>
                  <a:srgbClr val="7030A0"/>
                </a:solidFill>
                <a:latin typeface="Comic Sans MS" pitchFamily="66" charset="0"/>
                <a:cs typeface="Times New Roman" panose="02020603050405020304" pitchFamily="18" charset="0"/>
              </a:rPr>
              <a:t>introduit dans son œuvre une symbolique révolutionnaire, libératrice et patriotique.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07159"/>
            <a:ext cx="396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fr-FR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Le drapeau brandi par la Liberté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716959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/>
            <a:r>
              <a:rPr lang="fr-FR" sz="2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Le drapeau au sommet d’une des tours de Notre-Dame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792861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/>
            <a:r>
              <a:rPr lang="fr-FR" sz="22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Les renvois de bleu et rouge sur les costumes des personnages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74379" y="6324600"/>
            <a:ext cx="301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Photo RMN-Grand Palais - H. </a:t>
            </a:r>
            <a:r>
              <a:rPr lang="fr-FR" sz="1200" dirty="0" err="1"/>
              <a:t>Lewandowski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4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112680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981200" y="152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pperplate Gothic Bold" pitchFamily="34" charset="0"/>
              </a:rPr>
              <a:t>Evolution politique de la France de 1815 à 1914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0200" y="2743200"/>
            <a:ext cx="1600200" cy="609600"/>
          </a:xfrm>
          <a:prstGeom prst="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174379" y="6581001"/>
            <a:ext cx="301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Photo RMN-Grand Palais - H. </a:t>
            </a:r>
            <a:r>
              <a:rPr lang="fr-FR" sz="1200" dirty="0" err="1" smtClean="0"/>
              <a:t>Lewandowski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59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112680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981200" y="152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pperplate Gothic Bold" pitchFamily="34" charset="0"/>
              </a:rPr>
              <a:t>Evolution politique de la France de 1815 à 1914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0200" y="2743200"/>
            <a:ext cx="1600200" cy="609600"/>
          </a:xfrm>
          <a:prstGeom prst="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495800"/>
            <a:ext cx="1497769" cy="119907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174379" y="6581001"/>
            <a:ext cx="301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Photo RMN-Grand Palais - H. </a:t>
            </a:r>
            <a:r>
              <a:rPr lang="fr-FR" sz="1200" dirty="0" err="1" smtClean="0"/>
              <a:t>Lewandowski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698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 b="3483"/>
          <a:stretch>
            <a:fillRect/>
          </a:stretch>
        </p:blipFill>
        <p:spPr bwMode="auto">
          <a:xfrm>
            <a:off x="3657600" y="143195"/>
            <a:ext cx="4994142" cy="648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781800" y="6581001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Fêtes du centenaire de la République française, 1892 © </a:t>
            </a:r>
            <a:r>
              <a:rPr lang="fr-FR" sz="1200" dirty="0" err="1"/>
              <a:t>BnF</a:t>
            </a:r>
            <a:r>
              <a:rPr lang="fr-FR" sz="1200" dirty="0"/>
              <a:t>, </a:t>
            </a:r>
            <a:r>
              <a:rPr lang="fr-FR" sz="1200" dirty="0" err="1"/>
              <a:t>Dist</a:t>
            </a:r>
            <a:r>
              <a:rPr lang="fr-FR" sz="1200" dirty="0"/>
              <a:t>. RMN-Grand Palais</a:t>
            </a:r>
          </a:p>
        </p:txBody>
      </p:sp>
    </p:spTree>
    <p:extLst>
      <p:ext uri="{BB962C8B-B14F-4D97-AF65-F5344CB8AC3E}">
        <p14:creationId xmlns:p14="http://schemas.microsoft.com/office/powerpoint/2010/main" val="39121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112680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9220200" y="2743200"/>
            <a:ext cx="1600200" cy="609600"/>
          </a:xfrm>
          <a:prstGeom prst="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981200" y="152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pperplate Gothic Bold" pitchFamily="34" charset="0"/>
              </a:rPr>
              <a:t>Evolution politique de la France de 1815 à 1914</a:t>
            </a:r>
          </a:p>
        </p:txBody>
      </p:sp>
      <p:pic>
        <p:nvPicPr>
          <p:cNvPr id="8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495800"/>
            <a:ext cx="1497769" cy="119907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174379" y="6581001"/>
            <a:ext cx="301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Photo RMN-Grand Palais - H. </a:t>
            </a:r>
            <a:r>
              <a:rPr lang="fr-FR" sz="1200" dirty="0" err="1"/>
              <a:t>Lewandowski</a:t>
            </a:r>
            <a:endParaRPr lang="fr-FR" sz="12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b="3483"/>
          <a:stretch>
            <a:fillRect/>
          </a:stretch>
        </p:blipFill>
        <p:spPr bwMode="auto">
          <a:xfrm>
            <a:off x="8382000" y="4481880"/>
            <a:ext cx="1066800" cy="13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>
          <a:xfrm>
            <a:off x="8686800" y="3505200"/>
            <a:ext cx="0" cy="914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686800" y="3810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1892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59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 b="3483"/>
          <a:stretch>
            <a:fillRect/>
          </a:stretch>
        </p:blipFill>
        <p:spPr bwMode="auto">
          <a:xfrm>
            <a:off x="3657600" y="143195"/>
            <a:ext cx="4994142" cy="648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781800" y="6581001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Fêtes du centenaire de la République française, 1892 © </a:t>
            </a:r>
            <a:r>
              <a:rPr lang="fr-FR" sz="1200" dirty="0" err="1"/>
              <a:t>BnF</a:t>
            </a:r>
            <a:r>
              <a:rPr lang="fr-FR" sz="1200" dirty="0"/>
              <a:t>, </a:t>
            </a:r>
            <a:r>
              <a:rPr lang="fr-FR" sz="1200" dirty="0" err="1"/>
              <a:t>Dist</a:t>
            </a:r>
            <a:r>
              <a:rPr lang="fr-FR" sz="1200" dirty="0"/>
              <a:t>. RMN-Grand Palais</a:t>
            </a:r>
          </a:p>
        </p:txBody>
      </p:sp>
      <p:sp>
        <p:nvSpPr>
          <p:cNvPr id="6" name="Ellipse 5"/>
          <p:cNvSpPr/>
          <p:nvPr/>
        </p:nvSpPr>
        <p:spPr>
          <a:xfrm>
            <a:off x="3657600" y="914400"/>
            <a:ext cx="1219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endCxn id="11" idx="3"/>
          </p:cNvCxnSpPr>
          <p:nvPr/>
        </p:nvCxnSpPr>
        <p:spPr>
          <a:xfrm flipH="1" flipV="1">
            <a:off x="2362200" y="4473208"/>
            <a:ext cx="1752600" cy="1089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28600" y="3657600"/>
            <a:ext cx="2133600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A l’arrière-plan,  un pré dans lequel des animaux broutent paisiblement</a:t>
            </a:r>
          </a:p>
        </p:txBody>
      </p:sp>
      <p:sp>
        <p:nvSpPr>
          <p:cNvPr id="12" name="Ellipse 11"/>
          <p:cNvSpPr/>
          <p:nvPr/>
        </p:nvSpPr>
        <p:spPr>
          <a:xfrm>
            <a:off x="6629400" y="3581400"/>
            <a:ext cx="1752600" cy="28956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>
            <a:stCxn id="12" idx="6"/>
          </p:cNvCxnSpPr>
          <p:nvPr/>
        </p:nvCxnSpPr>
        <p:spPr>
          <a:xfrm flipV="1">
            <a:off x="8382000" y="42672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448800" y="3200400"/>
            <a:ext cx="1828800" cy="22467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Au premier plan, des enfants sereins, qui prennent appui sur une corne d’abondance</a:t>
            </a:r>
          </a:p>
        </p:txBody>
      </p:sp>
      <p:sp>
        <p:nvSpPr>
          <p:cNvPr id="16" name="Ellipse 15"/>
          <p:cNvSpPr/>
          <p:nvPr/>
        </p:nvSpPr>
        <p:spPr>
          <a:xfrm>
            <a:off x="4038600" y="5029200"/>
            <a:ext cx="17526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438400" y="1295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57200" y="990600"/>
            <a:ext cx="19812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Fêtes : célèbrent un évènement</a:t>
            </a:r>
          </a:p>
        </p:txBody>
      </p:sp>
      <p:sp>
        <p:nvSpPr>
          <p:cNvPr id="18" name="Ellipse 17"/>
          <p:cNvSpPr/>
          <p:nvPr/>
        </p:nvSpPr>
        <p:spPr>
          <a:xfrm rot="18248083">
            <a:off x="5558177" y="2842920"/>
            <a:ext cx="1752600" cy="16764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3048000" y="2819400"/>
            <a:ext cx="2524280" cy="701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257300" y="2650986"/>
            <a:ext cx="17526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 drapeau tricolore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525000" y="533400"/>
            <a:ext cx="1752600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Une femme qui regarde au loin représente la France et la République : une allégorie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8229600" y="17526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6629400" y="1752600"/>
            <a:ext cx="1752600" cy="23622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18" grpId="0" animBg="1"/>
      <p:bldP spid="21" grpId="0" animBg="1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5800" y="46037"/>
            <a:ext cx="2133600" cy="1325563"/>
          </a:xfrm>
        </p:spPr>
        <p:txBody>
          <a:bodyPr/>
          <a:lstStyle/>
          <a:p>
            <a:r>
              <a:rPr lang="fr-FR" u="sng" dirty="0">
                <a:solidFill>
                  <a:schemeClr val="accent2">
                    <a:lumMod val="75000"/>
                  </a:schemeClr>
                </a:solidFill>
                <a:latin typeface="Old English Text MT" pitchFamily="66" charset="0"/>
              </a:rPr>
              <a:t>Lexique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228600"/>
            <a:ext cx="2609850" cy="20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04800" y="1337861"/>
            <a:ext cx="7848600" cy="49244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monarchie :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pays dont le chef d’</a:t>
            </a:r>
            <a:r>
              <a:rPr lang="fr-FR" sz="26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tat est un roi.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4800" y="3910406"/>
            <a:ext cx="11658600" cy="12926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Restauration :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retour ou réparation de quelque chose qui avait disparu. </a:t>
            </a:r>
          </a:p>
          <a:p>
            <a:r>
              <a:rPr lang="fr-FR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 exemple : 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1814 le retour du frère de Louis XVI comme roi de France (Louis XVIII).</a:t>
            </a:r>
            <a:r>
              <a:rPr lang="fr-FR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r-FR" sz="2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7091" y="2235010"/>
            <a:ext cx="7848600" cy="49244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empire :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pays dont le chef d’</a:t>
            </a:r>
            <a:r>
              <a:rPr lang="fr-FR" sz="26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tat est un empereur.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4800" y="3088389"/>
            <a:ext cx="11049000" cy="49244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République :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régime politique dans lequel le pouvoir n’est pas héréditaire.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0342" y="5511544"/>
            <a:ext cx="11658600" cy="12926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allégorie : 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représentation d’une idée par quelque chose que l’on peut rencontrer. </a:t>
            </a:r>
            <a:r>
              <a:rPr lang="fr-FR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 exemple : 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femme représentant la liberté dans le tableau de </a:t>
            </a:r>
            <a:r>
              <a:rPr lang="fr-F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Delacroix </a:t>
            </a:r>
            <a:r>
              <a:rPr lang="fr-FR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Liberté guidant le peuple</a:t>
            </a:r>
            <a:endParaRPr lang="fr-FR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1"/>
            <a:ext cx="11734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 smtClean="0"/>
              <a:t>Proclamée pour la première fois </a:t>
            </a:r>
            <a:r>
              <a:rPr lang="fr-FR" sz="2600" dirty="0" smtClean="0"/>
              <a:t>en           la </a:t>
            </a:r>
            <a:r>
              <a:rPr lang="fr-FR" sz="2600" dirty="0" smtClean="0"/>
              <a:t>République s’installe durablement en France au bout d’environ 80 ans.</a:t>
            </a:r>
          </a:p>
          <a:p>
            <a:endParaRPr lang="fr-FR" sz="2600" dirty="0" smtClean="0"/>
          </a:p>
          <a:p>
            <a:r>
              <a:rPr lang="fr-FR" sz="2600" dirty="0" smtClean="0"/>
              <a:t>Entre-temps, différents régimes politiques se sont succédés : Restauration, monarchie de Juillet et Second Empire. </a:t>
            </a:r>
          </a:p>
          <a:p>
            <a:r>
              <a:rPr lang="fr-FR" sz="2600" dirty="0" smtClean="0"/>
              <a:t>Ces différents régimes politiques ont souvent été marqués par des mouvements de protestations violents du peuple français comme en témoigne une peinture </a:t>
            </a:r>
            <a:r>
              <a:rPr lang="fr-FR" sz="2600" dirty="0" smtClean="0"/>
              <a:t>d’E.           : </a:t>
            </a:r>
            <a:r>
              <a:rPr lang="fr-FR" sz="2600" i="1" dirty="0" smtClean="0"/>
              <a:t>La Liberté </a:t>
            </a:r>
            <a:r>
              <a:rPr lang="fr-FR" sz="2600" i="1" dirty="0" smtClean="0"/>
              <a:t>guidant le peuple</a:t>
            </a:r>
            <a:r>
              <a:rPr lang="fr-FR" sz="2600" dirty="0" smtClean="0"/>
              <a:t>, peinte en </a:t>
            </a:r>
            <a:r>
              <a:rPr lang="fr-FR" sz="2600" dirty="0" smtClean="0"/>
              <a:t>         et </a:t>
            </a:r>
            <a:r>
              <a:rPr lang="fr-FR" sz="2600" dirty="0" smtClean="0"/>
              <a:t>conservée aujourd’hui au musée du Louvre, à Paris.  Sur ce tableau, le peintre représente </a:t>
            </a:r>
            <a:r>
              <a:rPr lang="fr-FR" sz="2600" dirty="0" smtClean="0"/>
              <a:t>une                   </a:t>
            </a:r>
            <a:r>
              <a:rPr lang="fr-FR" sz="2600" dirty="0" smtClean="0"/>
              <a:t>: la </a:t>
            </a:r>
            <a:r>
              <a:rPr lang="fr-FR" sz="2600" dirty="0" smtClean="0"/>
              <a:t>liberté </a:t>
            </a:r>
            <a:r>
              <a:rPr lang="fr-FR" sz="2600" dirty="0" smtClean="0"/>
              <a:t>sous la forme d’une femme. Peu à peu, cette femme deviendra </a:t>
            </a:r>
            <a:r>
              <a:rPr lang="fr-FR" sz="2600" dirty="0" smtClean="0"/>
              <a:t>la                      , représentation </a:t>
            </a:r>
            <a:r>
              <a:rPr lang="fr-FR" sz="2600" dirty="0" smtClean="0"/>
              <a:t>de la République française.</a:t>
            </a:r>
          </a:p>
          <a:p>
            <a:endParaRPr lang="fr-FR" sz="2600" dirty="0" smtClean="0"/>
          </a:p>
          <a:p>
            <a:r>
              <a:rPr lang="fr-FR" sz="2600" dirty="0" smtClean="0"/>
              <a:t>De la Révolution Française à aujourd’hui nous restent des symboles de cette mise en place progressive </a:t>
            </a:r>
            <a:r>
              <a:rPr lang="fr-FR" sz="2600" dirty="0" smtClean="0"/>
              <a:t>(et </a:t>
            </a:r>
            <a:r>
              <a:rPr lang="fr-FR" sz="2600" dirty="0" smtClean="0"/>
              <a:t>parfois </a:t>
            </a:r>
            <a:r>
              <a:rPr lang="fr-FR" sz="2600" dirty="0" smtClean="0"/>
              <a:t>violente) </a:t>
            </a:r>
            <a:r>
              <a:rPr lang="fr-FR" sz="2600" dirty="0" smtClean="0"/>
              <a:t>de la </a:t>
            </a:r>
            <a:r>
              <a:rPr lang="fr-FR" sz="2600" dirty="0" smtClean="0"/>
              <a:t>République.</a:t>
            </a:r>
            <a:endParaRPr lang="fr-FR" sz="2600" dirty="0"/>
          </a:p>
        </p:txBody>
      </p:sp>
      <p:sp>
        <p:nvSpPr>
          <p:cNvPr id="10" name="Rectangle 9"/>
          <p:cNvSpPr/>
          <p:nvPr/>
        </p:nvSpPr>
        <p:spPr>
          <a:xfrm>
            <a:off x="10439400" y="1828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39400" y="62548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57800" y="1143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0126980" y="4870566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248650" y="4589927"/>
            <a:ext cx="1455420" cy="280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5427C2-2E7B-5D43-BE79-AC367C946598}"/>
              </a:ext>
            </a:extLst>
          </p:cNvPr>
          <p:cNvSpPr txBox="1"/>
          <p:nvPr/>
        </p:nvSpPr>
        <p:spPr>
          <a:xfrm>
            <a:off x="-86608" y="-3195"/>
            <a:ext cx="1176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01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Photo RMN-Grand Palais - H. </a:t>
            </a:r>
            <a:r>
              <a:rPr lang="fr-FR" sz="1200" dirty="0" err="1"/>
              <a:t>Lewandowski</a:t>
            </a:r>
            <a:endParaRPr lang="fr-FR" sz="1200" dirty="0"/>
          </a:p>
        </p:txBody>
      </p:sp>
      <p:pic>
        <p:nvPicPr>
          <p:cNvPr id="2050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9816"/>
            <a:ext cx="7940770" cy="6357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2130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iban : Le Drian appelle à une formation rapide du gouvernement ..."/>
          <p:cNvPicPr>
            <a:picLocks noChangeAspect="1" noChangeArrowheads="1"/>
          </p:cNvPicPr>
          <p:nvPr/>
        </p:nvPicPr>
        <p:blipFill>
          <a:blip r:embed="rId3" cstate="print"/>
          <a:srcRect l="24324" t="6926" r="23784" b="37662"/>
          <a:stretch>
            <a:fillRect/>
          </a:stretch>
        </p:blipFill>
        <p:spPr bwMode="auto">
          <a:xfrm>
            <a:off x="304800" y="355600"/>
            <a:ext cx="6705600" cy="4470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010400" y="228600"/>
            <a:ext cx="518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ARTICLE 2.</a:t>
            </a:r>
          </a:p>
          <a:p>
            <a:endParaRPr lang="fr-FR" sz="2400" dirty="0"/>
          </a:p>
          <a:p>
            <a:r>
              <a:rPr lang="fr-FR" sz="2400" dirty="0"/>
              <a:t>La langue de la République est le français.</a:t>
            </a:r>
          </a:p>
          <a:p>
            <a:endParaRPr lang="fr-FR" sz="2400" dirty="0"/>
          </a:p>
          <a:p>
            <a:r>
              <a:rPr lang="fr-FR" sz="2400" dirty="0"/>
              <a:t>L'emblème national est le drapeau tricolore, bleu, blanc, rouge.</a:t>
            </a:r>
          </a:p>
          <a:p>
            <a:endParaRPr lang="fr-FR" sz="2400" dirty="0"/>
          </a:p>
          <a:p>
            <a:r>
              <a:rPr lang="fr-FR" sz="2400" dirty="0"/>
              <a:t>L'hymne national est « La Marseillaise ».</a:t>
            </a:r>
          </a:p>
          <a:p>
            <a:endParaRPr lang="fr-FR" sz="2400" dirty="0"/>
          </a:p>
          <a:p>
            <a:r>
              <a:rPr lang="fr-FR" sz="2400" dirty="0"/>
              <a:t>La devise de la République est « Liberté, Égalité, Fraternité ».</a:t>
            </a:r>
          </a:p>
          <a:p>
            <a:endParaRPr lang="fr-FR" sz="2400" dirty="0"/>
          </a:p>
          <a:p>
            <a:r>
              <a:rPr lang="fr-FR" sz="2400" dirty="0"/>
              <a:t>Son principe est : gouvernement du peuple, par le peuple et pour le peuple. </a:t>
            </a:r>
          </a:p>
        </p:txBody>
      </p:sp>
    </p:spTree>
    <p:extLst>
      <p:ext uri="{BB962C8B-B14F-4D97-AF65-F5344CB8AC3E}">
        <p14:creationId xmlns:p14="http://schemas.microsoft.com/office/powerpoint/2010/main" val="22369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itchFamily="66" charset="0"/>
              </a:rPr>
              <a:t>As-tu bien retenu 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3228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429000" cy="274517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74379" y="6504801"/>
            <a:ext cx="301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Photo RMN-Grand Palais - H. </a:t>
            </a:r>
            <a:r>
              <a:rPr lang="fr-FR" sz="1200" dirty="0" err="1"/>
              <a:t>Lewandowski</a:t>
            </a:r>
            <a:endParaRPr lang="fr-FR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" y="4495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i="1" dirty="0"/>
              <a:t>La Liberté guidant le peuple</a:t>
            </a:r>
            <a:r>
              <a:rPr lang="fr-FR" b="1" dirty="0"/>
              <a:t>,</a:t>
            </a:r>
          </a:p>
          <a:p>
            <a:r>
              <a:rPr lang="fr-FR" dirty="0"/>
              <a:t>D’Eugène DELACROIX (1798 - 1863)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1000" y="90607"/>
            <a:ext cx="1158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Certains tableaux dépeignent des évènements, des personnages historiques : ils peuvent apporter des informations , des précisions sur ceux-ci et sur leur importance pour leurs contemporains.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267200" y="2507159"/>
            <a:ext cx="18797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 date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93701" y="2507159"/>
            <a:ext cx="2531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 peintre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4081" y="2507159"/>
            <a:ext cx="2864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 contexte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2528" y="3832688"/>
            <a:ext cx="60358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lang="fr-FR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oivent être questionnés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8455" y="3110581"/>
            <a:ext cx="60639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 technique employée…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3352800" y="5181601"/>
            <a:ext cx="228600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monarchie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934200" y="304800"/>
            <a:ext cx="21336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Pays dont le chef d’</a:t>
            </a:r>
            <a:r>
              <a:rPr lang="fr-FR" sz="2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tat est un roi.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86600" y="5867400"/>
            <a:ext cx="2286000" cy="89255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restauration</a:t>
            </a:r>
            <a:endParaRPr lang="fr-FR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372600" y="304800"/>
            <a:ext cx="24384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Représentation d’une idée par quelque chose que l’on peut rencontrer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248400" y="5181600"/>
            <a:ext cx="175260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empire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33600" y="5867400"/>
            <a:ext cx="243840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république</a:t>
            </a:r>
            <a:endParaRPr lang="fr-FR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00600" y="5867400"/>
            <a:ext cx="198120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allégorie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4800" y="304800"/>
            <a:ext cx="17526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Régime politique dans lequel le pouvoir n’est pas héréditaire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286000" y="304800"/>
            <a:ext cx="21336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Pays dont le chef d’</a:t>
            </a:r>
            <a:r>
              <a:rPr lang="fr-FR" sz="2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tat est un empereur.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648200" y="304800"/>
            <a:ext cx="20574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Retour ou réparation de quelque chose.</a:t>
            </a:r>
          </a:p>
        </p:txBody>
      </p:sp>
    </p:spTree>
    <p:extLst>
      <p:ext uri="{BB962C8B-B14F-4D97-AF65-F5344CB8AC3E}">
        <p14:creationId xmlns:p14="http://schemas.microsoft.com/office/powerpoint/2010/main" val="1758213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731E-6 4.81481E-6 L 0.29984 -0.5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646E-7 4.81481E-6 L -0.30921 -0.5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461E-6 4.81481E-6 L -0.16242 -0.458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295E-6 4.81481E-6 L 0.37481 -0.513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7949E-6 4.81481E-6 L -0.20614 -0.558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133600" y="12192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28800" y="304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>
                <a:solidFill>
                  <a:schemeClr val="accent2">
                    <a:lumMod val="75000"/>
                  </a:schemeClr>
                </a:solidFill>
              </a:rPr>
              <a:t>La liberté guidant le peuple </a:t>
            </a:r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a été peint en…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133600" y="12192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28800" y="304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>
                <a:solidFill>
                  <a:schemeClr val="accent2">
                    <a:lumMod val="75000"/>
                  </a:schemeClr>
                </a:solidFill>
              </a:rPr>
              <a:t>La liberté guidant le peuple </a:t>
            </a:r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a été peint en…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133600" y="12192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288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L’allégorie de la liberté est…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133600" y="12192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288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L’allégorie de la liberté est…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133600" y="12192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28800" y="30480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La République a été définitivement instaurée en…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133600" y="12192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28800" y="30480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La République a été définitivement instaurée en…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l="81566" t="56165" r="4127" b="29966"/>
          <a:stretch>
            <a:fillRect/>
          </a:stretch>
        </p:blipFill>
        <p:spPr bwMode="auto">
          <a:xfrm>
            <a:off x="5334000" y="892852"/>
            <a:ext cx="6096000" cy="4745948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 rot="18392657">
            <a:off x="5627271" y="2494404"/>
            <a:ext cx="4419600" cy="1116053"/>
          </a:xfrm>
          <a:prstGeom prst="ellipse">
            <a:avLst/>
          </a:prstGeom>
          <a:solidFill>
            <a:srgbClr val="ED7D31">
              <a:alpha val="0"/>
            </a:srgb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81000" y="2362200"/>
            <a:ext cx="4574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Eugène Delacroix</a:t>
            </a:r>
            <a:endParaRPr lang="fr-FR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5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1544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6600" dirty="0">
                <a:latin typeface="Comic Sans MS" pitchFamily="66" charset="0"/>
              </a:rPr>
              <a:t>A bientôt!</a:t>
            </a:r>
          </a:p>
        </p:txBody>
      </p:sp>
      <p:pic>
        <p:nvPicPr>
          <p:cNvPr id="4098" name="Picture 2" descr="Épinglé sur Images 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4038600" cy="3816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87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190" y="1905000"/>
            <a:ext cx="107698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Observons ce tableau : que nous </a:t>
            </a: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apprennent</a:t>
            </a:r>
            <a:r>
              <a:rPr lang="fr-FR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sa construction, ses éléments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5427C2-2E7B-5D43-BE79-AC367C946598}"/>
              </a:ext>
            </a:extLst>
          </p:cNvPr>
          <p:cNvSpPr txBox="1"/>
          <p:nvPr/>
        </p:nvSpPr>
        <p:spPr>
          <a:xfrm>
            <a:off x="-86608" y="-3195"/>
            <a:ext cx="1176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01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Photo RMN-Grand Palais - H. </a:t>
            </a:r>
            <a:r>
              <a:rPr lang="fr-FR" sz="1200" dirty="0" err="1"/>
              <a:t>Lewandowski</a:t>
            </a:r>
            <a:endParaRPr lang="fr-FR" sz="1200" dirty="0"/>
          </a:p>
        </p:txBody>
      </p:sp>
      <p:pic>
        <p:nvPicPr>
          <p:cNvPr id="2050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799"/>
            <a:ext cx="6629400" cy="5307333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287065" y="1524000"/>
            <a:ext cx="4066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plan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Les vivants.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Lignes verticales des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personnages qui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brandissent leurs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armes et le drapeau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15200" y="3962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Premier  plan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les morts.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Lignes horizontales des corps couchés sur la barricade (pavés et madriers)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28600" y="3751199"/>
            <a:ext cx="6705600" cy="5880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75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5427C2-2E7B-5D43-BE79-AC367C946598}"/>
              </a:ext>
            </a:extLst>
          </p:cNvPr>
          <p:cNvSpPr txBox="1"/>
          <p:nvPr/>
        </p:nvSpPr>
        <p:spPr>
          <a:xfrm>
            <a:off x="-86608" y="-3195"/>
            <a:ext cx="1176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sz="2400" dirty="0"/>
          </a:p>
        </p:txBody>
      </p:sp>
      <p:pic>
        <p:nvPicPr>
          <p:cNvPr id="10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t="19178" r="79848" b="46061"/>
          <a:stretch>
            <a:fillRect/>
          </a:stretch>
        </p:blipFill>
        <p:spPr bwMode="auto">
          <a:xfrm>
            <a:off x="304800" y="0"/>
            <a:ext cx="1905000" cy="2630714"/>
          </a:xfrm>
          <a:prstGeom prst="rect">
            <a:avLst/>
          </a:prstGeom>
          <a:noFill/>
        </p:spPr>
      </p:pic>
      <p:pic>
        <p:nvPicPr>
          <p:cNvPr id="11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l="16313" t="23973" r="63535" b="32876"/>
          <a:stretch>
            <a:fillRect/>
          </a:stretch>
        </p:blipFill>
        <p:spPr bwMode="auto">
          <a:xfrm>
            <a:off x="4191000" y="0"/>
            <a:ext cx="1600200" cy="2743200"/>
          </a:xfrm>
          <a:prstGeom prst="rect">
            <a:avLst/>
          </a:prstGeom>
          <a:noFill/>
        </p:spPr>
      </p:pic>
      <p:pic>
        <p:nvPicPr>
          <p:cNvPr id="12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l="26869" t="42465" r="48181" b="29966"/>
          <a:stretch>
            <a:fillRect/>
          </a:stretch>
        </p:blipFill>
        <p:spPr bwMode="auto">
          <a:xfrm>
            <a:off x="7239000" y="0"/>
            <a:ext cx="2239617" cy="1981200"/>
          </a:xfrm>
          <a:prstGeom prst="rect">
            <a:avLst/>
          </a:prstGeom>
          <a:noFill/>
        </p:spPr>
      </p:pic>
      <p:pic>
        <p:nvPicPr>
          <p:cNvPr id="13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l="65253" t="17294" r="15555" b="22774"/>
          <a:stretch>
            <a:fillRect/>
          </a:stretch>
        </p:blipFill>
        <p:spPr bwMode="auto">
          <a:xfrm>
            <a:off x="10287000" y="0"/>
            <a:ext cx="1280160" cy="32004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429250" y="4703515"/>
            <a:ext cx="2971800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cs typeface="Times New Roman" panose="02020603050405020304" pitchFamily="18" charset="0"/>
              </a:rPr>
              <a:t>il porte un béret avec </a:t>
            </a:r>
            <a:r>
              <a:rPr lang="fr-FR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une cocarde</a:t>
            </a:r>
            <a:r>
              <a:rPr lang="fr-FR" sz="2000" dirty="0" smtClean="0">
                <a:cs typeface="Times New Roman" panose="02020603050405020304" pitchFamily="18" charset="0"/>
              </a:rPr>
              <a:t>, un tablier de manufacturier, un sabre et un pistolet</a:t>
            </a:r>
            <a:endParaRPr lang="fr-FR" sz="2000" dirty="0"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610600" y="4594424"/>
            <a:ext cx="3352800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cs typeface="Times New Roman" panose="02020603050405020304" pitchFamily="18" charset="0"/>
              </a:rPr>
              <a:t>il porte un fusil de chasse, un chapeau haut de forme mais un pantalon large et une ceinture rouge qui indique qu’il est artisan, chef d’atelier</a:t>
            </a:r>
            <a:endParaRPr lang="fr-FR" sz="2000" dirty="0"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3994" y="4414828"/>
            <a:ext cx="2438400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cs typeface="Times New Roman" panose="02020603050405020304" pitchFamily="18" charset="0"/>
              </a:rPr>
              <a:t>il est blessé et s’appuie sur ses mains. C’est un paysan venu travailler à Paris comme manœuvre. </a:t>
            </a:r>
            <a:endParaRPr lang="fr-FR" sz="2000" dirty="0"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69022" y="4414828"/>
            <a:ext cx="2133600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Il porte la faluche (béret des étudiants), une giberne (un sac) et des pistolets de cavalerie.</a:t>
            </a:r>
          </a:p>
        </p:txBody>
      </p:sp>
    </p:spTree>
    <p:extLst>
      <p:ext uri="{BB962C8B-B14F-4D97-AF65-F5344CB8AC3E}">
        <p14:creationId xmlns:p14="http://schemas.microsoft.com/office/powerpoint/2010/main" val="1758213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593E-6 7.40741E-7 L 0.52785 -0.15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8917E-6 -1.48148E-6 L 0.01875 -0.2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89E-6 1.11022E-16 L -0.25924 -0.2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137E-6 7.40741E-7 L 0.29359 -0.34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5427C2-2E7B-5D43-BE79-AC367C946598}"/>
              </a:ext>
            </a:extLst>
          </p:cNvPr>
          <p:cNvSpPr txBox="1"/>
          <p:nvPr/>
        </p:nvSpPr>
        <p:spPr>
          <a:xfrm>
            <a:off x="-86608" y="-3195"/>
            <a:ext cx="1176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sz="2400" dirty="0"/>
          </a:p>
        </p:txBody>
      </p:sp>
      <p:pic>
        <p:nvPicPr>
          <p:cNvPr id="10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t="19178" r="79848" b="46061"/>
          <a:stretch>
            <a:fillRect/>
          </a:stretch>
        </p:blipFill>
        <p:spPr bwMode="auto">
          <a:xfrm>
            <a:off x="304800" y="0"/>
            <a:ext cx="1905000" cy="2630714"/>
          </a:xfrm>
          <a:prstGeom prst="rect">
            <a:avLst/>
          </a:prstGeom>
          <a:noFill/>
        </p:spPr>
      </p:pic>
      <p:pic>
        <p:nvPicPr>
          <p:cNvPr id="11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l="16313" t="23973" r="63535" b="32876"/>
          <a:stretch>
            <a:fillRect/>
          </a:stretch>
        </p:blipFill>
        <p:spPr bwMode="auto">
          <a:xfrm>
            <a:off x="4191000" y="0"/>
            <a:ext cx="1600200" cy="2743200"/>
          </a:xfrm>
          <a:prstGeom prst="rect">
            <a:avLst/>
          </a:prstGeom>
          <a:noFill/>
        </p:spPr>
      </p:pic>
      <p:pic>
        <p:nvPicPr>
          <p:cNvPr id="12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l="26869" t="42465" r="48181" b="29966"/>
          <a:stretch>
            <a:fillRect/>
          </a:stretch>
        </p:blipFill>
        <p:spPr bwMode="auto">
          <a:xfrm>
            <a:off x="7239000" y="0"/>
            <a:ext cx="2239617" cy="1981200"/>
          </a:xfrm>
          <a:prstGeom prst="rect">
            <a:avLst/>
          </a:prstGeom>
          <a:noFill/>
        </p:spPr>
      </p:pic>
      <p:pic>
        <p:nvPicPr>
          <p:cNvPr id="13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l="65253" t="17294" r="15555" b="22774"/>
          <a:stretch>
            <a:fillRect/>
          </a:stretch>
        </p:blipFill>
        <p:spPr bwMode="auto">
          <a:xfrm>
            <a:off x="10287000" y="0"/>
            <a:ext cx="1280160" cy="32004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27820" y="3072080"/>
            <a:ext cx="2971800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cs typeface="Times New Roman" panose="02020603050405020304" pitchFamily="18" charset="0"/>
              </a:rPr>
              <a:t>il porte un béret avec </a:t>
            </a:r>
            <a:r>
              <a:rPr lang="fr-F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une cocarde</a:t>
            </a:r>
            <a:r>
              <a:rPr lang="fr-FR" sz="2000" dirty="0">
                <a:cs typeface="Times New Roman" panose="02020603050405020304" pitchFamily="18" charset="0"/>
              </a:rPr>
              <a:t>, un tablier de manufacturier, un sabre et un pistolet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65539" y="3072080"/>
            <a:ext cx="3352800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cs typeface="Times New Roman" panose="02020603050405020304" pitchFamily="18" charset="0"/>
              </a:rPr>
              <a:t>il porte un fusil de chasse, un chapeau haut de forme mais un pantalon large et une ceinture rouge. Ce peut être un artisan, un chef d’atelier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189839" y="2438400"/>
            <a:ext cx="2438400" cy="22467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cs typeface="Times New Roman" panose="02020603050405020304" pitchFamily="18" charset="0"/>
              </a:rPr>
              <a:t>il est blessé et s’appuie sur ses mains. C’est un ouvrier, peut-être un paysan venu travailler à Paris comme manœuvre.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60078" y="3733800"/>
            <a:ext cx="2133600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Il porte la faluche (béret des étudiants), une giberne (un sac) et des pistolets de cavalerie.</a:t>
            </a:r>
          </a:p>
        </p:txBody>
      </p:sp>
    </p:spTree>
    <p:extLst>
      <p:ext uri="{BB962C8B-B14F-4D97-AF65-F5344CB8AC3E}">
        <p14:creationId xmlns:p14="http://schemas.microsoft.com/office/powerpoint/2010/main" val="1758213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5427C2-2E7B-5D43-BE79-AC367C946598}"/>
              </a:ext>
            </a:extLst>
          </p:cNvPr>
          <p:cNvSpPr txBox="1"/>
          <p:nvPr/>
        </p:nvSpPr>
        <p:spPr>
          <a:xfrm>
            <a:off x="-86608" y="-3195"/>
            <a:ext cx="1176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sz="2400" dirty="0"/>
          </a:p>
        </p:txBody>
      </p:sp>
      <p:pic>
        <p:nvPicPr>
          <p:cNvPr id="11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 l="30707" r="28989" b="30479"/>
          <a:stretch>
            <a:fillRect/>
          </a:stretch>
        </p:blipFill>
        <p:spPr bwMode="auto">
          <a:xfrm>
            <a:off x="5867400" y="228600"/>
            <a:ext cx="4572000" cy="63137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5800" y="1752600"/>
            <a:ext cx="4592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cs typeface="Times New Roman" panose="02020603050405020304" pitchFamily="18" charset="0"/>
              </a:rPr>
              <a:t>Vêtue d’une ample jupe drapée et d’un bonnet phrygien (coiffure des esclaves affranchis à Rome). Dans sa main droite : le drapeau tricolore ; dans sa main gauche : un fusil à baïonnette.</a:t>
            </a:r>
          </a:p>
        </p:txBody>
      </p:sp>
    </p:spTree>
    <p:extLst>
      <p:ext uri="{BB962C8B-B14F-4D97-AF65-F5344CB8AC3E}">
        <p14:creationId xmlns:p14="http://schemas.microsoft.com/office/powerpoint/2010/main" val="1758213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MILL~1\AppData\Local\Temp\delacroix-liberte-guidant-pe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542" y="196016"/>
            <a:ext cx="6608228" cy="52903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74379" y="6324600"/>
            <a:ext cx="301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© Photo RMN-Grand Palais - H. </a:t>
            </a:r>
            <a:r>
              <a:rPr lang="fr-FR" sz="1200" dirty="0" err="1"/>
              <a:t>Lewandowski</a:t>
            </a: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457200" y="1447800"/>
            <a:ext cx="431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prstClr val="black"/>
                </a:solidFill>
              </a:rPr>
              <a:t>La </a:t>
            </a:r>
            <a:r>
              <a:rPr lang="fr-FR" sz="2800" b="1" i="1" dirty="0" smtClean="0">
                <a:solidFill>
                  <a:prstClr val="black"/>
                </a:solidFill>
              </a:rPr>
              <a:t>Liberté </a:t>
            </a:r>
            <a:r>
              <a:rPr lang="fr-FR" sz="2800" b="1" i="1" dirty="0">
                <a:solidFill>
                  <a:prstClr val="black"/>
                </a:solidFill>
              </a:rPr>
              <a:t>guidant le peuple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2160</Words>
  <Application>Microsoft Office PowerPoint</Application>
  <PresentationFormat>Grand écran</PresentationFormat>
  <Paragraphs>196</Paragraphs>
  <Slides>30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Copperplate Gothic Bold</vt:lpstr>
      <vt:lpstr>Edwardian Script ITC</vt:lpstr>
      <vt:lpstr>Old English Text MT</vt:lpstr>
      <vt:lpstr>Times New Roman</vt:lpstr>
      <vt:lpstr>Thème Office</vt:lpstr>
      <vt:lpstr>Histoire CM2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Lexique</vt:lpstr>
      <vt:lpstr>Présentation PowerPoint</vt:lpstr>
      <vt:lpstr>Présentation PowerPoint</vt:lpstr>
      <vt:lpstr>As-tu bien retenu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bientôt!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</dc:title>
  <dc:creator>Alexandra Lorvellec</dc:creator>
  <cp:lastModifiedBy>YVES PONCELET</cp:lastModifiedBy>
  <cp:revision>947</cp:revision>
  <dcterms:created xsi:type="dcterms:W3CDTF">2020-03-28T13:19:54Z</dcterms:created>
  <dcterms:modified xsi:type="dcterms:W3CDTF">2020-11-03T12:32:36Z</dcterms:modified>
</cp:coreProperties>
</file>