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7" r:id="rId4"/>
    <p:sldId id="258" r:id="rId5"/>
    <p:sldId id="259" r:id="rId6"/>
    <p:sldId id="260" r:id="rId7"/>
    <p:sldId id="275" r:id="rId8"/>
    <p:sldId id="271" r:id="rId9"/>
    <p:sldId id="277" r:id="rId10"/>
    <p:sldId id="279" r:id="rId11"/>
    <p:sldId id="263" r:id="rId12"/>
    <p:sldId id="268" r:id="rId13"/>
    <p:sldId id="269" r:id="rId14"/>
    <p:sldId id="274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6/11/relationships/changesInfo" Target="changesInfos/changesInfo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saddier" userId="64214386_tp_dropbox" providerId="OAuth2" clId="{886E3345-C46E-E949-A1E4-DF24573431A2}"/>
    <pc:docChg chg="custSel modSld">
      <pc:chgData name="nicolas saddier" userId="64214386_tp_dropbox" providerId="OAuth2" clId="{886E3345-C46E-E949-A1E4-DF24573431A2}" dt="2020-06-20T21:12:36.921" v="187" actId="20577"/>
      <pc:docMkLst>
        <pc:docMk/>
      </pc:docMkLst>
      <pc:sldChg chg="modSp">
        <pc:chgData name="nicolas saddier" userId="64214386_tp_dropbox" providerId="OAuth2" clId="{886E3345-C46E-E949-A1E4-DF24573431A2}" dt="2020-06-20T21:12:36.921" v="187" actId="20577"/>
        <pc:sldMkLst>
          <pc:docMk/>
          <pc:sldMk cId="2876238887" sldId="272"/>
        </pc:sldMkLst>
        <pc:spChg chg="mod">
          <ac:chgData name="nicolas saddier" userId="64214386_tp_dropbox" providerId="OAuth2" clId="{886E3345-C46E-E949-A1E4-DF24573431A2}" dt="2020-06-20T21:12:36.921" v="187" actId="20577"/>
          <ac:spMkLst>
            <pc:docMk/>
            <pc:sldMk cId="2876238887" sldId="272"/>
            <ac:spMk id="4" creationId="{00000000-0000-0000-0000-000000000000}"/>
          </ac:spMkLst>
        </pc:spChg>
      </pc:sldChg>
      <pc:sldChg chg="addSp modSp addAnim">
        <pc:chgData name="nicolas saddier" userId="64214386_tp_dropbox" providerId="OAuth2" clId="{886E3345-C46E-E949-A1E4-DF24573431A2}" dt="2020-06-20T21:07:42.709" v="0"/>
        <pc:sldMkLst>
          <pc:docMk/>
          <pc:sldMk cId="1387086299" sldId="278"/>
        </pc:sldMkLst>
        <pc:picChg chg="add mod">
          <ac:chgData name="nicolas saddier" userId="64214386_tp_dropbox" providerId="OAuth2" clId="{886E3345-C46E-E949-A1E4-DF24573431A2}" dt="2020-06-20T21:07:42.709" v="0"/>
          <ac:picMkLst>
            <pc:docMk/>
            <pc:sldMk cId="1387086299" sldId="278"/>
            <ac:picMk id="2" creationId="{26D27966-CAFC-384C-8F2E-70805D93B1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21BF357-CA2B-7246-83D4-EAA4D52B6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DEFB731-6D46-BA44-9ABC-537D0344E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0B16F70-8119-8445-A106-546EF018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EA270DD-5D91-514F-B3ED-DC747318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F78B623-A0E3-7542-8F25-94795BB0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1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D2B6B0-B93B-5F48-9F7B-0FD1A129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496DB51-D2D8-A94F-AA80-D1F45C830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0509924-9BAF-D34D-A6E7-3D3553F6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CC90DA1-2D17-D441-BB4B-B1352B7C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609CBBF-EAD9-9943-97FF-90B59CA7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3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D6B5C695-F49A-D046-AE19-D3F329AB2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8984FE7-5555-D14B-8B23-28B12E8D3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05B9EF7-E2DF-CE45-9CDC-3231B67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8E0ABBB-B3E8-6F43-B89D-D8C50606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816588-8CB3-1D4B-9765-D4ABE32F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7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29E3DFA-F1B8-9B4F-956D-0F1F1374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5C15840-1846-7E43-BDCF-6451A9C04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2C86807-1339-6A47-BCC2-7CDCFB1F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630C69F-ADC2-D145-B922-0A875EA3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3F40B80-693D-C649-9E17-951F2AB0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9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F45A443-1424-2F41-B2C7-141B2170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30223FB-9771-204D-A9D7-5EB49EBF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88C40E9-8F06-3241-9E0B-C247F33A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454A2DD-59AD-544E-A56B-D2607064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7178BAA-AA82-BB49-AAC3-8B3DC90E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3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928530-0FCB-274E-8BF5-BEF9B6C9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CDE2258-59C1-7049-8A8D-794209914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5179AB5-74DD-F247-98CF-CDA80D73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C6EFCB4-2740-EA47-951D-AD75748B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711C1F0-BD90-BD47-9A68-BE54DDDE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7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740871C-3954-4C47-86A4-93BB24D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A8381EC-787A-3648-B866-F798B8FB3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53A5E99-52A8-8540-B073-E75FAAD4E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A87D596-C57B-0C42-A29D-9D7A16AA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07A424A-7046-204A-82AE-3414BE79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013C4E8-C736-4B4D-B9FC-7D826858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01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3FC0FCD-4023-4D42-A3FD-62B56128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4E83EDC-BA1D-0544-9AF7-26BA59228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805975A-AC5C-E246-81BC-38F5D3F10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58C7EEA-7552-D94B-AC6C-B6AE52A90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6990AAF-897E-C649-93D9-F1B99C5AE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CD28CEC4-969A-0549-BC24-3141B9FA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9261A02-F438-2742-8DE6-D193E46B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4044E059-438B-944E-8AD3-95D20280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F50439D-EA11-5F4C-A095-D01AD9F9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6EF873C2-93E2-B54D-B870-95276217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C5C1F14-A500-EA4C-A485-E5791CC4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FAAD3693-AC25-9A44-8430-229ADD3B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9CE49CD-D858-6E44-A4B2-A070EC99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B9B05D3-B8EC-CF4E-AA6C-1548F41D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2848A15-AD33-1D4C-96E9-92D2604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0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5CF8B9-7958-A441-89F5-2B036359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81E724E-CAFB-0045-A501-5FF49636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39C6125-9DE7-5544-B5A1-DCC7784BF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37901E4-CCCE-5B4C-95A2-B81EAEBE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F98C214-1A94-9D4B-A4CD-F0A7743F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CAEAC1A-03B9-0845-B082-9539B4BC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6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BB306A-C86A-344F-9B2E-1C8FD65C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EACE2D7-5825-5448-ACA7-12F942BF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5FAD151-4185-704C-AEFC-E3D8B3BF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274813D-7EB3-D043-841D-B4B3CFC3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281D1D5-9704-AE4A-9B53-8000E72F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36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F9FDD09-FCCC-F544-AD99-6E3348B6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4B0B9D65-879B-384C-9376-DAC978394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5089111-20AD-F849-BEA6-74970998C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86ED3FA-6DF2-CD48-ACB9-D6E10215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7457809-8355-AA40-BC97-1B985DC4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08C89DC-5842-1542-A12E-D6931805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56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B31C4DC-0855-124D-B4C7-59BC223F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33F7993-2691-A442-9DE6-C1C262755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5BB96D5-74C7-C04A-922E-6D40E6C5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4ED7CCD-CF04-944E-BE5F-C907A38F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53C41C0-95D9-0043-8E9C-C8A6F571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98B33BD4-B630-F347-82DD-2D27A6972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D8295DF1-282B-EB46-90D6-2A94DAFE3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5993767-6793-9E49-AE58-AE191404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E2DE194-3D7B-E547-8956-8761D106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91103CA-6D44-C843-8F6F-374C6788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7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5DD228-73CC-5348-9801-945EFBE5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BD8FDA1-A3A9-D04F-9EC2-CB91A7399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FB6163F-CAE7-D542-85CA-D439FC18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0445730-1D0E-8348-A2AC-ABD1E3C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8CE3B8A-0835-6446-A909-23D8DB0F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93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42C8B4-394C-F946-BADF-E8B84365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AA14039-2365-8148-8680-FCD03FEF8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437BF7D-6AE1-A047-8C31-6F2A413C4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48F6E8C-934D-304A-802E-5EBEB4FE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4F8BF60-B6ED-044A-A527-EB702E62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91F8317-0206-3D42-BC8D-A91A7083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2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95C46EA-D7AB-D64F-8D7D-ABE66128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53734EC-9637-CD4F-B1C7-4D34B74B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B956A2F-E0B9-AD45-8DF6-1B55CC8A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80891E62-33DB-F743-855E-3EAD599DA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EEDB5AF-25A8-9347-8D06-B5CB86902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63337275-F153-D940-B1DD-DDCCC2CB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5FD38760-9815-2740-9F90-5E363320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CB75A9F5-030C-D54C-8620-E77C2DAC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1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604F9E2-3EFA-7C48-A8F9-35173197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01D6A76-BE3D-3840-B632-332B002E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7C19C7D-6017-2F40-B409-77EB0F08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E2A1549-628C-7F43-844F-079220BC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549B2B30-2277-1D48-B698-AA0D854C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3288314-7546-6449-A629-FEFFF2DF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7704240-6518-ED4A-971C-E512A744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92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A4522A-78ED-3242-8A32-5505FD64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7363458-8CBA-5045-8CF7-2EDF38C00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96634BE-C8A5-114A-B8AF-166BA5A2B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0526D54-C308-D348-8487-C316F568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7306570-EEA5-804D-B079-2CE7B1CC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F947A42-3777-3E4F-958D-064EAE82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0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9A89C4E-6D96-7F4E-A404-789EC367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A37B9F96-499D-C84B-B12C-33BDD2CE4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11F09C3-2F35-D545-8F0C-083D451ED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A5DDA70-5744-074B-A0AA-E0CDA09D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0EF3E54-8083-EF4A-9B7F-4BE34A6B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255AF56-9F9E-034C-AD6F-8676202E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BBC17738-12D4-464B-9C14-EDA373AB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C598B36-401D-4447-A6ED-4D41389DC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1FEDE78-8939-A743-902C-1A0306652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884B-19E1-E647-AC6E-BCFA2DB8AF15}" type="datetimeFigureOut">
              <a:rPr lang="fr-FR" smtClean="0"/>
              <a:t>14/07/20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984EA0C-8C8D-AF47-91B4-137FE455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5CE1846-5525-B541-87C2-F2F8EA84C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7BB6-1CD5-1342-B4E1-618619452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9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8C3FA1AB-7269-B247-AB7A-4C25B2F0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682553C-005D-D04B-AF37-DEA5DC69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6BE3F8D-CB39-594E-BEAA-9E5CB6135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10F7-74A7-7E41-AC40-BC5F2E40465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14/07/20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42C5DAF-207C-484D-BC44-8BD624BA4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951E351-810D-1049-8F30-B2E17B863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D918-719C-2246-98E5-1BD25842A0D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FAE0169-33B7-9A4E-B867-8283930AD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 coralie Fayolle</a:t>
            </a:r>
          </a:p>
          <a:p>
            <a:r>
              <a:rPr lang="fr-FR" dirty="0"/>
              <a:t>d’après l’œuvre d’Antoine de Saint-Exupéry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1FDC43-CD63-204D-94FA-71E91359C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 Petit Prince</a:t>
            </a:r>
          </a:p>
        </p:txBody>
      </p:sp>
    </p:spTree>
    <p:extLst>
      <p:ext uri="{BB962C8B-B14F-4D97-AF65-F5344CB8AC3E}">
        <p14:creationId xmlns:p14="http://schemas.microsoft.com/office/powerpoint/2010/main" val="6979338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="" xmlns:a16="http://schemas.microsoft.com/office/drawing/2014/main" id="{55EF8FE9-3DA4-B848-9939-DDAA32E5B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3684" y="1484283"/>
            <a:ext cx="5201920" cy="31477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79761" y="457198"/>
            <a:ext cx="81163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tx2"/>
                </a:solidFill>
              </a:rPr>
              <a:t>Viens jouer avec moi, lui proposa le petit prince. Je suis tellement triste…</a:t>
            </a:r>
          </a:p>
          <a:p>
            <a:pPr marL="285750" indent="-285750">
              <a:buFontTx/>
              <a:buChar char="-"/>
            </a:pPr>
            <a:endParaRPr lang="fr-FR" sz="2800" b="1" dirty="0"/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accent2"/>
                </a:solidFill>
              </a:rPr>
              <a:t>Je ne puis pas jouer avec toi, dit le renard. Je ne suis pas apprivoisé.</a:t>
            </a:r>
          </a:p>
          <a:p>
            <a:pPr marL="285750" indent="-285750">
              <a:buFontTx/>
              <a:buChar char="-"/>
            </a:pPr>
            <a:endParaRPr lang="fr-FR" sz="2800" b="1" dirty="0"/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tx2"/>
                </a:solidFill>
              </a:rPr>
              <a:t>Ah! Pardon, fit le petit prince.</a:t>
            </a:r>
          </a:p>
          <a:p>
            <a:r>
              <a:rPr lang="fr-FR" sz="2800" b="1" dirty="0">
                <a:solidFill>
                  <a:schemeClr val="tx2"/>
                </a:solidFill>
              </a:rPr>
              <a:t>   Mais, après réflexion, il ajouta :</a:t>
            </a:r>
          </a:p>
          <a:p>
            <a:r>
              <a:rPr lang="fr-FR" sz="2800" b="1" dirty="0">
                <a:solidFill>
                  <a:schemeClr val="tx2"/>
                </a:solidFill>
              </a:rPr>
              <a:t>« Qu’est-ce que signifie “apprivoisé”  » ?</a:t>
            </a:r>
          </a:p>
          <a:p>
            <a:endParaRPr lang="fr-FR" sz="2800" b="1" dirty="0"/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accent2"/>
                </a:solidFill>
              </a:rPr>
              <a:t>Tu n’es pas d’ici, dit le renard, que cherches-tu ?</a:t>
            </a:r>
          </a:p>
          <a:p>
            <a:pPr marL="457200" indent="-457200">
              <a:buFontTx/>
              <a:buChar char="-"/>
            </a:pPr>
            <a:endParaRPr lang="fr-FR" sz="2800" b="1" dirty="0"/>
          </a:p>
          <a:p>
            <a:pPr marL="457200" indent="-457200">
              <a:buFontTx/>
              <a:buChar char="-"/>
            </a:pP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B7AE16E-ECCA-4943-9694-C0C58F441E82}"/>
              </a:ext>
            </a:extLst>
          </p:cNvPr>
          <p:cNvSpPr txBox="1"/>
          <p:nvPr/>
        </p:nvSpPr>
        <p:spPr>
          <a:xfrm>
            <a:off x="514985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196FFF2-6E26-2348-98E6-34FBEDA956C2}"/>
              </a:ext>
            </a:extLst>
          </p:cNvPr>
          <p:cNvSpPr txBox="1"/>
          <p:nvPr/>
        </p:nvSpPr>
        <p:spPr>
          <a:xfrm>
            <a:off x="2658684" y="5335601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Gallimard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6013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="" xmlns:a16="http://schemas.microsoft.com/office/drawing/2014/main" id="{55EF8FE9-3DA4-B848-9939-DDAA32E5B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3684" y="1484283"/>
            <a:ext cx="5201920" cy="31477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10000" y="484029"/>
            <a:ext cx="830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- Je cherche les hommes, dit le petit prince.  Qu’est-ce que signifie « apprivoisé » » ?</a:t>
            </a:r>
          </a:p>
          <a:p>
            <a:pPr marL="457200" indent="-457200">
              <a:buFontTx/>
              <a:buChar char="-"/>
            </a:pPr>
            <a:endParaRPr lang="fr-FR" sz="2800" b="1" dirty="0"/>
          </a:p>
          <a:p>
            <a:r>
              <a:rPr lang="fr-FR" sz="2800" b="1" dirty="0">
                <a:solidFill>
                  <a:schemeClr val="accent2"/>
                </a:solidFill>
              </a:rPr>
              <a:t>- Les hommes, dit le renard, ils ont des fusils et ils chassent. C’est bien gênant ! Ils élèvent aussi des poules. C’est leur seul intérêt. Tu cherches des poules ?</a:t>
            </a:r>
          </a:p>
          <a:p>
            <a:endParaRPr lang="fr-FR" sz="2800" b="1" dirty="0"/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tx2"/>
                </a:solidFill>
              </a:rPr>
              <a:t>Non, dit le petit prince. Je cherche des amis. Qu’est-ce que signifie « apprivoiser » ?</a:t>
            </a:r>
          </a:p>
          <a:p>
            <a:pPr marL="285750" indent="-285750">
              <a:buFontTx/>
              <a:buChar char="-"/>
            </a:pPr>
            <a:endParaRPr lang="fr-FR" sz="2800" b="1" dirty="0"/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accent2"/>
                </a:solidFill>
              </a:rPr>
              <a:t>C’est une chose trop oubliée, dit le renard. Ça signifie « créer des liens ».</a:t>
            </a:r>
          </a:p>
          <a:p>
            <a:pPr marL="285750" indent="-285750">
              <a:buFontTx/>
              <a:buChar char="-"/>
            </a:pPr>
            <a:endParaRPr lang="fr-FR" sz="2800" b="1" dirty="0"/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tx2"/>
                </a:solidFill>
              </a:rPr>
              <a:t>Créer des liens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5EC5665-D3E6-8342-9AB1-7017969AB240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3BFB5C8-930C-764C-9B39-0AA3E3B35752}"/>
              </a:ext>
            </a:extLst>
          </p:cNvPr>
          <p:cNvSpPr txBox="1"/>
          <p:nvPr/>
        </p:nvSpPr>
        <p:spPr>
          <a:xfrm>
            <a:off x="2660963" y="5256796"/>
            <a:ext cx="904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Gallimard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6505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4000" y="762000"/>
            <a:ext cx="775411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tx2"/>
                </a:solidFill>
              </a:rPr>
              <a:t>Viens jouer avec moi, </a:t>
            </a:r>
            <a:r>
              <a:rPr lang="fr-FR" sz="1400" b="1" dirty="0">
                <a:solidFill>
                  <a:schemeClr val="accent6"/>
                </a:solidFill>
              </a:rPr>
              <a:t>lui proposa le petit prince. </a:t>
            </a:r>
            <a:r>
              <a:rPr lang="fr-FR" sz="2000" b="1" dirty="0">
                <a:solidFill>
                  <a:schemeClr val="tx2"/>
                </a:solidFill>
              </a:rPr>
              <a:t>Je suis tellement triste…</a:t>
            </a:r>
          </a:p>
          <a:p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2"/>
                </a:solidFill>
              </a:rPr>
              <a:t>Je ne puis pas jouer avec toi, </a:t>
            </a:r>
            <a:r>
              <a:rPr lang="fr-FR" sz="1400" b="1" dirty="0">
                <a:solidFill>
                  <a:schemeClr val="accent6"/>
                </a:solidFill>
              </a:rPr>
              <a:t>dit le renard. </a:t>
            </a:r>
            <a:r>
              <a:rPr lang="fr-FR" sz="2000" b="1" dirty="0">
                <a:solidFill>
                  <a:schemeClr val="accent2"/>
                </a:solidFill>
              </a:rPr>
              <a:t>Je ne suis pas apprivoisé.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r>
              <a:rPr lang="fr-FR" sz="1400" b="1" dirty="0">
                <a:solidFill>
                  <a:schemeClr val="accent6"/>
                </a:solidFill>
              </a:rPr>
              <a:t>- Ah! Pardon, fit le petit prince.</a:t>
            </a:r>
          </a:p>
          <a:p>
            <a:r>
              <a:rPr lang="fr-FR" sz="1400" b="1" dirty="0">
                <a:solidFill>
                  <a:schemeClr val="accent6"/>
                </a:solidFill>
              </a:rPr>
              <a:t>   Mais, après réflexion, il ajouta :</a:t>
            </a:r>
          </a:p>
          <a:p>
            <a:r>
              <a:rPr lang="fr-FR" sz="2000" b="1" dirty="0">
                <a:solidFill>
                  <a:schemeClr val="tx2"/>
                </a:solidFill>
              </a:rPr>
              <a:t>« Qu’est-ce que signifie  “apprivoisé” » ?</a:t>
            </a:r>
          </a:p>
          <a:p>
            <a:endParaRPr lang="fr-FR" sz="2000" b="1" dirty="0"/>
          </a:p>
          <a:p>
            <a:r>
              <a:rPr lang="fr-FR" sz="1400" b="1" dirty="0">
                <a:solidFill>
                  <a:schemeClr val="accent6"/>
                </a:solidFill>
              </a:rPr>
              <a:t>- Tu n’es pas d’ici, dit le renard, que cherches-tu ?</a:t>
            </a:r>
          </a:p>
          <a:p>
            <a:r>
              <a:rPr lang="fr-FR" sz="1400" b="1" dirty="0">
                <a:solidFill>
                  <a:schemeClr val="accent6"/>
                </a:solidFill>
              </a:rPr>
              <a:t>- Je cherche les hommes, dit le petit prince.  Qu’est-ce que signifie « apprivoisé » » ?</a:t>
            </a:r>
          </a:p>
          <a:p>
            <a:pPr marL="457200" indent="-457200">
              <a:buFontTx/>
              <a:buChar char="-"/>
            </a:pPr>
            <a:endParaRPr lang="fr-FR" sz="1400" b="1" dirty="0"/>
          </a:p>
          <a:p>
            <a:r>
              <a:rPr lang="fr-FR" sz="1400" b="1" dirty="0">
                <a:solidFill>
                  <a:schemeClr val="accent6"/>
                </a:solidFill>
              </a:rPr>
              <a:t>- Les hommes, dit le renard, ils ont des fusils et ils chassent. C’est bien gênant ! </a:t>
            </a:r>
          </a:p>
          <a:p>
            <a:r>
              <a:rPr lang="fr-FR" sz="1400" b="1" dirty="0">
                <a:solidFill>
                  <a:schemeClr val="accent6"/>
                </a:solidFill>
              </a:rPr>
              <a:t>- Ils élèvent aussi des poules. C’est leur seul intérêt. Tu cherches des poules ?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  <a:p>
            <a:r>
              <a:rPr lang="fr-FR" sz="1400" b="1" dirty="0">
                <a:solidFill>
                  <a:schemeClr val="accent6"/>
                </a:solidFill>
              </a:rPr>
              <a:t>- Non, dit le petit prince. Je cherche des amis. Qu’est-ce que signifie « apprivoiser » ?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2"/>
                </a:solidFill>
              </a:rPr>
              <a:t>C’est une chose trop oubliée,</a:t>
            </a:r>
            <a:r>
              <a:rPr lang="fr-FR" sz="1200" b="1" dirty="0">
                <a:solidFill>
                  <a:schemeClr val="accent6"/>
                </a:solidFill>
              </a:rPr>
              <a:t> </a:t>
            </a:r>
            <a:r>
              <a:rPr lang="fr-FR" sz="1400" b="1" dirty="0">
                <a:solidFill>
                  <a:schemeClr val="accent6"/>
                </a:solidFill>
              </a:rPr>
              <a:t>dit le renard</a:t>
            </a:r>
            <a:r>
              <a:rPr lang="fr-FR" sz="2000" b="1" dirty="0">
                <a:solidFill>
                  <a:srgbClr val="92D050"/>
                </a:solidFill>
              </a:rPr>
              <a:t>.</a:t>
            </a:r>
            <a:r>
              <a:rPr lang="fr-FR" sz="2000" b="1" dirty="0">
                <a:solidFill>
                  <a:schemeClr val="accent2"/>
                </a:solidFill>
              </a:rPr>
              <a:t> Ça signifie « créer des liens ».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tx2"/>
                </a:solidFill>
              </a:rPr>
              <a:t>Créer des liens ?</a:t>
            </a:r>
          </a:p>
          <a:p>
            <a:pPr marL="457200" indent="-457200">
              <a:buFontTx/>
              <a:buChar char="-"/>
            </a:pPr>
            <a:endParaRPr lang="fr-FR" dirty="0">
              <a:solidFill>
                <a:schemeClr val="accent2"/>
              </a:solidFill>
            </a:endParaRPr>
          </a:p>
          <a:p>
            <a:pPr marL="457200" indent="-45720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82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3000" y="1219200"/>
            <a:ext cx="100808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chemeClr val="tx2"/>
                </a:solidFill>
              </a:rPr>
              <a:t>Viens jouer avec moi. Je suis tellement triste…</a:t>
            </a:r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chemeClr val="accent2"/>
                </a:solidFill>
              </a:rPr>
              <a:t>Je ne puis pas jouer avec toi. Je ne suis pas apprivoisé.</a:t>
            </a:r>
          </a:p>
          <a:p>
            <a:pPr marL="285750" indent="-285750">
              <a:buFontTx/>
              <a:buChar char="-"/>
            </a:pPr>
            <a:endParaRPr lang="fr-FR" sz="2400" b="1" dirty="0"/>
          </a:p>
          <a:p>
            <a:r>
              <a:rPr lang="fr-FR" sz="2400" b="1" dirty="0">
                <a:solidFill>
                  <a:schemeClr val="tx2"/>
                </a:solidFill>
              </a:rPr>
              <a:t>- « Qu’est-ce que signifie  “apprivoisé” » ?</a:t>
            </a:r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chemeClr val="accent2"/>
                </a:solidFill>
              </a:rPr>
              <a:t>C’est une chose trop oubliée, dit le renard. Ça signifie « créer des liens ».</a:t>
            </a:r>
          </a:p>
          <a:p>
            <a:pPr marL="285750" indent="-285750">
              <a:buFontTx/>
              <a:buChar char="-"/>
            </a:pPr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chemeClr val="tx2"/>
                </a:solidFill>
              </a:rPr>
              <a:t>Créer des liens ?</a:t>
            </a:r>
          </a:p>
          <a:p>
            <a:pPr marL="457200" indent="-457200">
              <a:buFontTx/>
              <a:buChar char="-"/>
            </a:pPr>
            <a:endParaRPr lang="fr-FR" dirty="0">
              <a:solidFill>
                <a:schemeClr val="accent2"/>
              </a:solidFill>
            </a:endParaRPr>
          </a:p>
          <a:p>
            <a:pPr marL="457200" indent="-45720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78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="" xmlns:a16="http://schemas.microsoft.com/office/drawing/2014/main" id="{A503EC5C-C61E-AE42-A97B-CE94FDD5A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44" y="2895600"/>
            <a:ext cx="6935388" cy="1612900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="" xmlns:a16="http://schemas.microsoft.com/office/drawing/2014/main" id="{C526C5BD-9B29-404C-A8F9-C025BCDF8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77850"/>
            <a:ext cx="6939280" cy="16476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5000" y="5334000"/>
            <a:ext cx="846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Merci à  Michaël Sanchez pour la réalisation du pas à pas vocal  du chant  « le Renard</a:t>
            </a:r>
            <a:r>
              <a:rPr lang="fr-FR" b="1">
                <a:solidFill>
                  <a:schemeClr val="tx2"/>
                </a:solidFill>
              </a:rPr>
              <a:t> </a:t>
            </a:r>
            <a:r>
              <a:rPr lang="fr-FR" b="1" smtClean="0">
                <a:solidFill>
                  <a:schemeClr val="tx2"/>
                </a:solidFill>
              </a:rPr>
              <a:t>»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3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>
            <a:extLst>
              <a:ext uri="{FF2B5EF4-FFF2-40B4-BE49-F238E27FC236}">
                <a16:creationId xmlns="" xmlns:a16="http://schemas.microsoft.com/office/drawing/2014/main" id="{7F97F926-088A-574F-B102-DF5BEC22C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16" y="719666"/>
            <a:ext cx="3183368" cy="541866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701517" y="6139934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Gallimard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1254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93BE1301-1C62-CA46-9006-2B7421790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8808" y="-178064"/>
            <a:ext cx="5913253" cy="721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CE71917-DAA1-854E-A84F-0AF8AEF2019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F5CE24CC-E565-3044-8A2F-3DBDBEDE2A37}"/>
              </a:ext>
            </a:extLst>
          </p:cNvPr>
          <p:cNvSpPr txBox="1"/>
          <p:nvPr/>
        </p:nvSpPr>
        <p:spPr>
          <a:xfrm>
            <a:off x="7838015" y="5874809"/>
            <a:ext cx="2004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Gallimard</a:t>
            </a:r>
            <a:endParaRPr lang="fr-FR" sz="1800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61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86CB083-C81C-6147-8863-23797B69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="" xmlns:a16="http://schemas.microsoft.com/office/drawing/2014/main" id="{16C7624B-C0BC-3245-AEC5-AFFC1379E3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2559135" cy="4351338"/>
          </a:xfrm>
        </p:spPr>
      </p:pic>
      <p:pic>
        <p:nvPicPr>
          <p:cNvPr id="6" name="Image 6">
            <a:extLst>
              <a:ext uri="{FF2B5EF4-FFF2-40B4-BE49-F238E27FC236}">
                <a16:creationId xmlns="" xmlns:a16="http://schemas.microsoft.com/office/drawing/2014/main" id="{1287A41A-A909-A740-9215-A9A671055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49" y="1825625"/>
            <a:ext cx="5181600" cy="4016626"/>
          </a:xfr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8E5F4F-6FB5-F644-9674-307B4BFBC59F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E6BE6397-513A-8C4A-9CEE-D4B9EF4B587A}"/>
              </a:ext>
            </a:extLst>
          </p:cNvPr>
          <p:cNvSpPr txBox="1"/>
          <p:nvPr/>
        </p:nvSpPr>
        <p:spPr>
          <a:xfrm>
            <a:off x="3132667" y="5842252"/>
            <a:ext cx="4473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Gallimard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258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="" xmlns:a16="http://schemas.microsoft.com/office/drawing/2014/main" id="{69578B41-F62B-254F-87F3-0A841DBEF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9" t="-20015" r="4407" b="-2650"/>
          <a:stretch/>
        </p:blipFill>
        <p:spPr>
          <a:xfrm>
            <a:off x="2004609" y="547843"/>
            <a:ext cx="8578724" cy="57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E174785-5EC4-374C-9C02-4AAF2F0F3670}"/>
              </a:ext>
            </a:extLst>
          </p:cNvPr>
          <p:cNvSpPr txBox="1"/>
          <p:nvPr/>
        </p:nvSpPr>
        <p:spPr>
          <a:xfrm>
            <a:off x="3651251" y="1735667"/>
            <a:ext cx="45931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Écoute</a:t>
            </a:r>
          </a:p>
          <a:p>
            <a:pPr algn="l"/>
            <a:endParaRPr lang="fr-F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Chant</a:t>
            </a:r>
          </a:p>
          <a:p>
            <a:pPr algn="l"/>
            <a:endParaRPr lang="fr-F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Français</a:t>
            </a:r>
          </a:p>
        </p:txBody>
      </p:sp>
    </p:spTree>
    <p:extLst>
      <p:ext uri="{BB962C8B-B14F-4D97-AF65-F5344CB8AC3E}">
        <p14:creationId xmlns:p14="http://schemas.microsoft.com/office/powerpoint/2010/main" val="47287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9200" y="9906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Notez 3 mots qui qualifient la musique </a:t>
            </a:r>
          </a:p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que nous allons écouter</a:t>
            </a:r>
          </a:p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ou bien ce que vous ressentez en l’écoutant… </a:t>
            </a:r>
          </a:p>
          <a:p>
            <a:endParaRPr lang="fr-FR" sz="3200" b="1" dirty="0">
              <a:solidFill>
                <a:schemeClr val="tx2"/>
              </a:solidFill>
            </a:endParaRPr>
          </a:p>
          <a:p>
            <a:endParaRPr lang="fr-FR" sz="3200" b="1" dirty="0">
              <a:solidFill>
                <a:schemeClr val="tx2"/>
              </a:solidFill>
            </a:endParaRPr>
          </a:p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Ce sera votre secret…</a:t>
            </a:r>
          </a:p>
          <a:p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Il n’y a pas de  bonne ou de mauvaise  réponse.</a:t>
            </a:r>
          </a:p>
        </p:txBody>
      </p:sp>
    </p:spTree>
    <p:extLst>
      <p:ext uri="{BB962C8B-B14F-4D97-AF65-F5344CB8AC3E}">
        <p14:creationId xmlns:p14="http://schemas.microsoft.com/office/powerpoint/2010/main" val="154995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="" xmlns:a16="http://schemas.microsoft.com/office/drawing/2014/main" id="{AEA2CA19-53B7-CE4B-BFDD-4C0CF3BE4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2715894" cy="5571065"/>
          </a:xfrm>
          <a:prstGeom prst="rect">
            <a:avLst/>
          </a:prstGeom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="" xmlns:a16="http://schemas.microsoft.com/office/drawing/2014/main" id="{3FF0E850-925C-2649-AB64-7FC708C2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3932237" cy="838200"/>
          </a:xfr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clarinette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3C672-1B11-6746-ACC1-F917B32C8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1524000"/>
            <a:ext cx="3960812" cy="1109132"/>
          </a:xfrm>
        </p:spPr>
        <p:txBody>
          <a:bodyPr>
            <a:normAutofit/>
          </a:bodyPr>
          <a:lstStyle/>
          <a:p>
            <a:r>
              <a:rPr lang="fr-FR" sz="2800" dirty="0"/>
              <a:t>Un instrument à vent de la famille des bois.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2959" y="3175118"/>
            <a:ext cx="546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Avec son souffle le clarinettiste fait vibrer </a:t>
            </a:r>
          </a:p>
          <a:p>
            <a:r>
              <a:rPr lang="fr-FR" sz="2400" b="1" dirty="0"/>
              <a:t>l’anche</a:t>
            </a:r>
            <a:r>
              <a:rPr lang="fr-FR" sz="2400" dirty="0"/>
              <a:t> de la clarinette qui est taillée dans </a:t>
            </a:r>
          </a:p>
          <a:p>
            <a:r>
              <a:rPr lang="fr-FR" sz="2400" dirty="0"/>
              <a:t>un roseau.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29" y="4648200"/>
            <a:ext cx="449654" cy="15644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323986" y="5984280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fr-FR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Hermaion</a:t>
            </a:r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PEXELS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416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362200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b="1" dirty="0">
                <a:solidFill>
                  <a:prstClr val="black"/>
                </a:solidFill>
              </a:rPr>
              <a:t>Du texte du livre </a:t>
            </a:r>
            <a:r>
              <a:rPr lang="fr-FR" sz="4400" b="1" dirty="0" smtClean="0">
                <a:solidFill>
                  <a:prstClr val="black"/>
                </a:solidFill>
              </a:rPr>
              <a:t>…</a:t>
            </a:r>
          </a:p>
          <a:p>
            <a:pPr lvl="0"/>
            <a:endParaRPr lang="fr-FR" sz="4400" b="1" dirty="0">
              <a:solidFill>
                <a:prstClr val="black"/>
              </a:solidFill>
            </a:endParaRPr>
          </a:p>
          <a:p>
            <a:pPr lvl="0"/>
            <a:r>
              <a:rPr lang="fr-FR" sz="4400" b="1" dirty="0">
                <a:solidFill>
                  <a:prstClr val="black"/>
                </a:solidFill>
              </a:rPr>
              <a:t> </a:t>
            </a:r>
            <a:r>
              <a:rPr lang="fr-FR" sz="4400" b="1" dirty="0" smtClean="0">
                <a:solidFill>
                  <a:prstClr val="black"/>
                </a:solidFill>
              </a:rPr>
              <a:t>                          …   au </a:t>
            </a:r>
            <a:r>
              <a:rPr lang="fr-FR" sz="4400" b="1" dirty="0">
                <a:solidFill>
                  <a:prstClr val="black"/>
                </a:solidFill>
              </a:rPr>
              <a:t>texte chanté</a:t>
            </a:r>
          </a:p>
        </p:txBody>
      </p:sp>
    </p:spTree>
    <p:extLst>
      <p:ext uri="{BB962C8B-B14F-4D97-AF65-F5344CB8AC3E}">
        <p14:creationId xmlns:p14="http://schemas.microsoft.com/office/powerpoint/2010/main" val="16871519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259</Words>
  <Application>Microsoft Macintosh PowerPoint</Application>
  <PresentationFormat>Personnalisé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1_Thème Office</vt:lpstr>
      <vt:lpstr>Un Petit Prince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clarinette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Saddier</dc:creator>
  <cp:lastModifiedBy>laurenceloeffel@aol.com LOEFFEL</cp:lastModifiedBy>
  <cp:revision>23</cp:revision>
  <dcterms:created xsi:type="dcterms:W3CDTF">2020-06-15T08:11:27Z</dcterms:created>
  <dcterms:modified xsi:type="dcterms:W3CDTF">2020-07-14T09:00:35Z</dcterms:modified>
</cp:coreProperties>
</file>