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3" ContentType="audi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71" r:id="rId6"/>
    <p:sldId id="272" r:id="rId7"/>
    <p:sldId id="262" r:id="rId8"/>
    <p:sldId id="273" r:id="rId9"/>
    <p:sldId id="275" r:id="rId10"/>
    <p:sldId id="261" r:id="rId11"/>
    <p:sldId id="276" r:id="rId12"/>
    <p:sldId id="268" r:id="rId13"/>
    <p:sldId id="274" r:id="rId14"/>
    <p:sldId id="277" r:id="rId15"/>
    <p:sldId id="278" r:id="rId16"/>
    <p:sldId id="269" r:id="rId17"/>
    <p:sldId id="270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>
      <p:cViewPr>
        <p:scale>
          <a:sx n="60" d="100"/>
          <a:sy n="60" d="100"/>
        </p:scale>
        <p:origin x="-1696" y="-3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24" Type="http://schemas.microsoft.com/office/2016/11/relationships/changesInfo" Target="changesInfos/changesInfo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s saddier" userId="64214386_tp_dropbox" providerId="OAuth2" clId="{0F4E430E-7461-1B41-9CB6-C2B128214D87}"/>
    <pc:docChg chg="undo custSel addSld delSld modSld">
      <pc:chgData name="nicolas saddier" userId="64214386_tp_dropbox" providerId="OAuth2" clId="{0F4E430E-7461-1B41-9CB6-C2B128214D87}" dt="2020-06-18T21:39:02.769" v="69" actId="20577"/>
      <pc:docMkLst>
        <pc:docMk/>
      </pc:docMkLst>
      <pc:sldChg chg="modSp">
        <pc:chgData name="nicolas saddier" userId="64214386_tp_dropbox" providerId="OAuth2" clId="{0F4E430E-7461-1B41-9CB6-C2B128214D87}" dt="2020-06-18T21:18:12.813" v="0" actId="1076"/>
        <pc:sldMkLst>
          <pc:docMk/>
          <pc:sldMk cId="3182561327" sldId="257"/>
        </pc:sldMkLst>
        <pc:picChg chg="mod">
          <ac:chgData name="nicolas saddier" userId="64214386_tp_dropbox" providerId="OAuth2" clId="{0F4E430E-7461-1B41-9CB6-C2B128214D87}" dt="2020-06-18T21:18:12.813" v="0" actId="1076"/>
          <ac:picMkLst>
            <pc:docMk/>
            <pc:sldMk cId="3182561327" sldId="257"/>
            <ac:picMk id="7" creationId="{15A8DB03-05BD-1941-B2F3-8B7F210323F1}"/>
          </ac:picMkLst>
        </pc:picChg>
      </pc:sldChg>
      <pc:sldChg chg="modSp">
        <pc:chgData name="nicolas saddier" userId="64214386_tp_dropbox" providerId="OAuth2" clId="{0F4E430E-7461-1B41-9CB6-C2B128214D87}" dt="2020-06-18T21:34:26.575" v="57" actId="1076"/>
        <pc:sldMkLst>
          <pc:docMk/>
          <pc:sldMk cId="248376797" sldId="258"/>
        </pc:sldMkLst>
        <pc:picChg chg="mod">
          <ac:chgData name="nicolas saddier" userId="64214386_tp_dropbox" providerId="OAuth2" clId="{0F4E430E-7461-1B41-9CB6-C2B128214D87}" dt="2020-06-18T21:34:26.575" v="57" actId="1076"/>
          <ac:picMkLst>
            <pc:docMk/>
            <pc:sldMk cId="248376797" sldId="258"/>
            <ac:picMk id="4" creationId="{71AFD65B-5337-FC47-A9C7-601D62D0AD6A}"/>
          </ac:picMkLst>
        </pc:picChg>
      </pc:sldChg>
      <pc:sldChg chg="addSp modSp mod modClrScheme chgLayout">
        <pc:chgData name="nicolas saddier" userId="64214386_tp_dropbox" providerId="OAuth2" clId="{0F4E430E-7461-1B41-9CB6-C2B128214D87}" dt="2020-06-18T21:38:28.640" v="64" actId="700"/>
        <pc:sldMkLst>
          <pc:docMk/>
          <pc:sldMk cId="1815425898" sldId="262"/>
        </pc:sldMkLst>
        <pc:spChg chg="add mod ord">
          <ac:chgData name="nicolas saddier" userId="64214386_tp_dropbox" providerId="OAuth2" clId="{0F4E430E-7461-1B41-9CB6-C2B128214D87}" dt="2020-06-18T21:38:28.640" v="64" actId="700"/>
          <ac:spMkLst>
            <pc:docMk/>
            <pc:sldMk cId="1815425898" sldId="262"/>
            <ac:spMk id="2" creationId="{E0E33309-5A9D-E849-AE16-A1D416937E5A}"/>
          </ac:spMkLst>
        </pc:spChg>
        <pc:spChg chg="add mod ord">
          <ac:chgData name="nicolas saddier" userId="64214386_tp_dropbox" providerId="OAuth2" clId="{0F4E430E-7461-1B41-9CB6-C2B128214D87}" dt="2020-06-18T21:38:28.640" v="64" actId="700"/>
          <ac:spMkLst>
            <pc:docMk/>
            <pc:sldMk cId="1815425898" sldId="262"/>
            <ac:spMk id="3" creationId="{AD1D5BAE-6C13-0E46-B1F5-51338E1DD3FD}"/>
          </ac:spMkLst>
        </pc:spChg>
      </pc:sldChg>
      <pc:sldChg chg="addSp delSp modSp new mod modClrScheme chgLayout">
        <pc:chgData name="nicolas saddier" userId="64214386_tp_dropbox" providerId="OAuth2" clId="{0F4E430E-7461-1B41-9CB6-C2B128214D87}" dt="2020-06-18T21:29:43.277" v="14" actId="14100"/>
        <pc:sldMkLst>
          <pc:docMk/>
          <pc:sldMk cId="2860780357" sldId="271"/>
        </pc:sldMkLst>
        <pc:spChg chg="del">
          <ac:chgData name="nicolas saddier" userId="64214386_tp_dropbox" providerId="OAuth2" clId="{0F4E430E-7461-1B41-9CB6-C2B128214D87}" dt="2020-06-18T21:26:23.133" v="2" actId="700"/>
          <ac:spMkLst>
            <pc:docMk/>
            <pc:sldMk cId="2860780357" sldId="271"/>
            <ac:spMk id="2" creationId="{4FD26510-4B35-5B47-86EC-B95ADD4FD09B}"/>
          </ac:spMkLst>
        </pc:spChg>
        <pc:spChg chg="del">
          <ac:chgData name="nicolas saddier" userId="64214386_tp_dropbox" providerId="OAuth2" clId="{0F4E430E-7461-1B41-9CB6-C2B128214D87}" dt="2020-06-18T21:26:23.133" v="2" actId="700"/>
          <ac:spMkLst>
            <pc:docMk/>
            <pc:sldMk cId="2860780357" sldId="271"/>
            <ac:spMk id="3" creationId="{8654EA54-6702-F241-A11C-406D1EDED228}"/>
          </ac:spMkLst>
        </pc:spChg>
        <pc:picChg chg="add del mod">
          <ac:chgData name="nicolas saddier" userId="64214386_tp_dropbox" providerId="OAuth2" clId="{0F4E430E-7461-1B41-9CB6-C2B128214D87}" dt="2020-06-18T21:27:29.191" v="8" actId="931"/>
          <ac:picMkLst>
            <pc:docMk/>
            <pc:sldMk cId="2860780357" sldId="271"/>
            <ac:picMk id="4" creationId="{0A8A1A18-F4E2-A242-AD0F-776F15E070D4}"/>
          </ac:picMkLst>
        </pc:picChg>
        <pc:picChg chg="add mod modCrop">
          <ac:chgData name="nicolas saddier" userId="64214386_tp_dropbox" providerId="OAuth2" clId="{0F4E430E-7461-1B41-9CB6-C2B128214D87}" dt="2020-06-18T21:29:43.277" v="14" actId="14100"/>
          <ac:picMkLst>
            <pc:docMk/>
            <pc:sldMk cId="2860780357" sldId="271"/>
            <ac:picMk id="5" creationId="{593B9262-F6AA-514F-B3FA-8A0FB12816AF}"/>
          </ac:picMkLst>
        </pc:picChg>
      </pc:sldChg>
      <pc:sldChg chg="addSp modSp new">
        <pc:chgData name="nicolas saddier" userId="64214386_tp_dropbox" providerId="OAuth2" clId="{0F4E430E-7461-1B41-9CB6-C2B128214D87}" dt="2020-06-18T21:30:16.557" v="19" actId="14100"/>
        <pc:sldMkLst>
          <pc:docMk/>
          <pc:sldMk cId="753600708" sldId="272"/>
        </pc:sldMkLst>
        <pc:picChg chg="add mod">
          <ac:chgData name="nicolas saddier" userId="64214386_tp_dropbox" providerId="OAuth2" clId="{0F4E430E-7461-1B41-9CB6-C2B128214D87}" dt="2020-06-18T21:30:16.557" v="19" actId="14100"/>
          <ac:picMkLst>
            <pc:docMk/>
            <pc:sldMk cId="753600708" sldId="272"/>
            <ac:picMk id="2" creationId="{7BD1D5A9-2637-3E44-8D6C-364C79BF7C2E}"/>
          </ac:picMkLst>
        </pc:picChg>
      </pc:sldChg>
      <pc:sldChg chg="addSp delSp modSp new del mod modClrScheme chgLayout">
        <pc:chgData name="nicolas saddier" userId="64214386_tp_dropbox" providerId="OAuth2" clId="{0F4E430E-7461-1B41-9CB6-C2B128214D87}" dt="2020-06-18T21:38:08.112" v="63" actId="2696"/>
        <pc:sldMkLst>
          <pc:docMk/>
          <pc:sldMk cId="620381872" sldId="273"/>
        </pc:sldMkLst>
        <pc:spChg chg="add mod ord">
          <ac:chgData name="nicolas saddier" userId="64214386_tp_dropbox" providerId="OAuth2" clId="{0F4E430E-7461-1B41-9CB6-C2B128214D87}" dt="2020-06-18T21:38:01.311" v="62" actId="700"/>
          <ac:spMkLst>
            <pc:docMk/>
            <pc:sldMk cId="620381872" sldId="273"/>
            <ac:spMk id="2" creationId="{4727D8AE-1EFB-6148-A99D-BD3BC3761300}"/>
          </ac:spMkLst>
        </pc:spChg>
        <pc:spChg chg="add del mod">
          <ac:chgData name="nicolas saddier" userId="64214386_tp_dropbox" providerId="OAuth2" clId="{0F4E430E-7461-1B41-9CB6-C2B128214D87}" dt="2020-06-18T21:37:45.835" v="60" actId="700"/>
          <ac:spMkLst>
            <pc:docMk/>
            <pc:sldMk cId="620381872" sldId="273"/>
            <ac:spMk id="3" creationId="{E2E78515-DD09-6A40-9D8B-65254FC57FF6}"/>
          </ac:spMkLst>
        </pc:spChg>
        <pc:spChg chg="add mod ord">
          <ac:chgData name="nicolas saddier" userId="64214386_tp_dropbox" providerId="OAuth2" clId="{0F4E430E-7461-1B41-9CB6-C2B128214D87}" dt="2020-06-18T21:38:01.311" v="62" actId="700"/>
          <ac:spMkLst>
            <pc:docMk/>
            <pc:sldMk cId="620381872" sldId="273"/>
            <ac:spMk id="4" creationId="{F1EC3E8A-21D2-C948-A2DE-298B14534206}"/>
          </ac:spMkLst>
        </pc:spChg>
        <pc:spChg chg="add mod ord">
          <ac:chgData name="nicolas saddier" userId="64214386_tp_dropbox" providerId="OAuth2" clId="{0F4E430E-7461-1B41-9CB6-C2B128214D87}" dt="2020-06-18T21:38:01.311" v="62" actId="700"/>
          <ac:spMkLst>
            <pc:docMk/>
            <pc:sldMk cId="620381872" sldId="273"/>
            <ac:spMk id="5" creationId="{6E7D4539-B9FD-A043-9A9A-9A41683641AA}"/>
          </ac:spMkLst>
        </pc:spChg>
      </pc:sldChg>
      <pc:sldChg chg="addSp modSp new del">
        <pc:chgData name="nicolas saddier" userId="64214386_tp_dropbox" providerId="OAuth2" clId="{0F4E430E-7461-1B41-9CB6-C2B128214D87}" dt="2020-06-18T21:33:46.102" v="56" actId="2696"/>
        <pc:sldMkLst>
          <pc:docMk/>
          <pc:sldMk cId="2233695692" sldId="273"/>
        </pc:sldMkLst>
        <pc:spChg chg="add">
          <ac:chgData name="nicolas saddier" userId="64214386_tp_dropbox" providerId="OAuth2" clId="{0F4E430E-7461-1B41-9CB6-C2B128214D87}" dt="2020-06-18T21:31:23.997" v="21" actId="139"/>
          <ac:spMkLst>
            <pc:docMk/>
            <pc:sldMk cId="2233695692" sldId="273"/>
            <ac:spMk id="2" creationId="{47327B84-AC70-0345-B63A-EC57507CE76E}"/>
          </ac:spMkLst>
        </pc:spChg>
        <pc:spChg chg="add mod">
          <ac:chgData name="nicolas saddier" userId="64214386_tp_dropbox" providerId="OAuth2" clId="{0F4E430E-7461-1B41-9CB6-C2B128214D87}" dt="2020-06-18T21:32:31.567" v="54" actId="113"/>
          <ac:spMkLst>
            <pc:docMk/>
            <pc:sldMk cId="2233695692" sldId="273"/>
            <ac:spMk id="3" creationId="{5D4CB85B-3FB9-C04D-9D20-7488E6EC4684}"/>
          </ac:spMkLst>
        </pc:spChg>
        <pc:spChg chg="add">
          <ac:chgData name="nicolas saddier" userId="64214386_tp_dropbox" providerId="OAuth2" clId="{0F4E430E-7461-1B41-9CB6-C2B128214D87}" dt="2020-06-18T21:33:01.545" v="55" actId="139"/>
          <ac:spMkLst>
            <pc:docMk/>
            <pc:sldMk cId="2233695692" sldId="273"/>
            <ac:spMk id="4" creationId="{6F21A234-3BC7-2C40-B064-AAA11B368838}"/>
          </ac:spMkLst>
        </pc:spChg>
      </pc:sldChg>
      <pc:sldChg chg="addSp modSp new mod modClrScheme chgLayout">
        <pc:chgData name="nicolas saddier" userId="64214386_tp_dropbox" providerId="OAuth2" clId="{0F4E430E-7461-1B41-9CB6-C2B128214D87}" dt="2020-06-18T21:39:02.769" v="69" actId="20577"/>
        <pc:sldMkLst>
          <pc:docMk/>
          <pc:sldMk cId="2504737890" sldId="273"/>
        </pc:sldMkLst>
        <pc:spChg chg="mod ord">
          <ac:chgData name="nicolas saddier" userId="64214386_tp_dropbox" providerId="OAuth2" clId="{0F4E430E-7461-1B41-9CB6-C2B128214D87}" dt="2020-06-18T21:38:35.967" v="66" actId="700"/>
          <ac:spMkLst>
            <pc:docMk/>
            <pc:sldMk cId="2504737890" sldId="273"/>
            <ac:spMk id="2" creationId="{C71DFADD-EC01-4A4C-BAAD-5375A075467E}"/>
          </ac:spMkLst>
        </pc:spChg>
        <pc:spChg chg="mod ord">
          <ac:chgData name="nicolas saddier" userId="64214386_tp_dropbox" providerId="OAuth2" clId="{0F4E430E-7461-1B41-9CB6-C2B128214D87}" dt="2020-06-18T21:38:35.967" v="66" actId="700"/>
          <ac:spMkLst>
            <pc:docMk/>
            <pc:sldMk cId="2504737890" sldId="273"/>
            <ac:spMk id="3" creationId="{C5B59724-68AA-6546-93BA-2DA4D73DBE17}"/>
          </ac:spMkLst>
        </pc:spChg>
        <pc:spChg chg="add">
          <ac:chgData name="nicolas saddier" userId="64214386_tp_dropbox" providerId="OAuth2" clId="{0F4E430E-7461-1B41-9CB6-C2B128214D87}" dt="2020-06-18T21:38:55.630" v="67" actId="139"/>
          <ac:spMkLst>
            <pc:docMk/>
            <pc:sldMk cId="2504737890" sldId="273"/>
            <ac:spMk id="4" creationId="{AD1FBFCF-FE25-E445-9921-B015F4E63EFB}"/>
          </ac:spMkLst>
        </pc:spChg>
        <pc:spChg chg="add mod">
          <ac:chgData name="nicolas saddier" userId="64214386_tp_dropbox" providerId="OAuth2" clId="{0F4E430E-7461-1B41-9CB6-C2B128214D87}" dt="2020-06-18T21:39:02.769" v="69" actId="20577"/>
          <ac:spMkLst>
            <pc:docMk/>
            <pc:sldMk cId="2504737890" sldId="273"/>
            <ac:spMk id="5" creationId="{6231C4FD-3D9B-F546-A510-6EC6644DC4FA}"/>
          </ac:spMkLst>
        </pc:spChg>
      </pc:sldChg>
    </pc:docChg>
  </pc:docChgLst>
  <pc:docChgLst>
    <pc:chgData name="nicolas saddier" userId="64214386_tp_dropbox" providerId="OAuth2" clId="{BEAFB711-0FA9-2D4E-B9EF-8E483CF67C51}"/>
    <pc:docChg chg="undo custSel addSld modSld">
      <pc:chgData name="nicolas saddier" userId="64214386_tp_dropbox" providerId="OAuth2" clId="{BEAFB711-0FA9-2D4E-B9EF-8E483CF67C51}" dt="2020-06-20T15:19:51.057" v="713" actId="207"/>
      <pc:docMkLst>
        <pc:docMk/>
      </pc:docMkLst>
      <pc:sldChg chg="addSp delSp modSp mod setBg">
        <pc:chgData name="nicolas saddier" userId="64214386_tp_dropbox" providerId="OAuth2" clId="{BEAFB711-0FA9-2D4E-B9EF-8E483CF67C51}" dt="2020-06-20T14:29:16.870" v="642" actId="1076"/>
        <pc:sldMkLst>
          <pc:docMk/>
          <pc:sldMk cId="1449971551" sldId="256"/>
        </pc:sldMkLst>
        <pc:spChg chg="del mod">
          <ac:chgData name="nicolas saddier" userId="64214386_tp_dropbox" providerId="OAuth2" clId="{BEAFB711-0FA9-2D4E-B9EF-8E483CF67C51}" dt="2020-06-20T13:58:08.313" v="54" actId="478"/>
          <ac:spMkLst>
            <pc:docMk/>
            <pc:sldMk cId="1449971551" sldId="256"/>
            <ac:spMk id="2" creationId="{951FDC43-CD63-204D-94FA-71E91359C1B2}"/>
          </ac:spMkLst>
        </pc:spChg>
        <pc:spChg chg="del mod">
          <ac:chgData name="nicolas saddier" userId="64214386_tp_dropbox" providerId="OAuth2" clId="{BEAFB711-0FA9-2D4E-B9EF-8E483CF67C51}" dt="2020-06-20T13:55:58.390" v="23" actId="478"/>
          <ac:spMkLst>
            <pc:docMk/>
            <pc:sldMk cId="1449971551" sldId="256"/>
            <ac:spMk id="3" creationId="{7FAE0169-33B7-9A4E-B867-8283930ADA6C}"/>
          </ac:spMkLst>
        </pc:spChg>
        <pc:spChg chg="add del mod">
          <ac:chgData name="nicolas saddier" userId="64214386_tp_dropbox" providerId="OAuth2" clId="{BEAFB711-0FA9-2D4E-B9EF-8E483CF67C51}" dt="2020-06-20T13:58:22.692" v="55" actId="478"/>
          <ac:spMkLst>
            <pc:docMk/>
            <pc:sldMk cId="1449971551" sldId="256"/>
            <ac:spMk id="11" creationId="{4D07A48E-05B2-0349-B7B5-A756DCA9AC5A}"/>
          </ac:spMkLst>
        </pc:spChg>
        <pc:spChg chg="add">
          <ac:chgData name="nicolas saddier" userId="64214386_tp_dropbox" providerId="OAuth2" clId="{BEAFB711-0FA9-2D4E-B9EF-8E483CF67C51}" dt="2020-06-20T13:59:43.748" v="65" actId="26606"/>
          <ac:spMkLst>
            <pc:docMk/>
            <pc:sldMk cId="1449971551" sldId="256"/>
            <ac:spMk id="14" creationId="{B670DBD5-770C-4383-9F54-5B86E86BD5BB}"/>
          </ac:spMkLst>
        </pc:spChg>
        <pc:spChg chg="add mod">
          <ac:chgData name="nicolas saddier" userId="64214386_tp_dropbox" providerId="OAuth2" clId="{BEAFB711-0FA9-2D4E-B9EF-8E483CF67C51}" dt="2020-06-20T14:13:27.445" v="170" actId="1076"/>
          <ac:spMkLst>
            <pc:docMk/>
            <pc:sldMk cId="1449971551" sldId="256"/>
            <ac:spMk id="17" creationId="{21DAF9CB-469A-8745-864D-8C8E0A152A6B}"/>
          </ac:spMkLst>
        </pc:spChg>
        <pc:spChg chg="add del">
          <ac:chgData name="nicolas saddier" userId="64214386_tp_dropbox" providerId="OAuth2" clId="{BEAFB711-0FA9-2D4E-B9EF-8E483CF67C51}" dt="2020-06-20T14:14:17.954" v="172" actId="139"/>
          <ac:spMkLst>
            <pc:docMk/>
            <pc:sldMk cId="1449971551" sldId="256"/>
            <ac:spMk id="18" creationId="{2122E0A4-7D1C-8B47-8F79-1DCC5FDEAAB2}"/>
          </ac:spMkLst>
        </pc:spChg>
        <pc:spChg chg="add mod">
          <ac:chgData name="nicolas saddier" userId="64214386_tp_dropbox" providerId="OAuth2" clId="{BEAFB711-0FA9-2D4E-B9EF-8E483CF67C51}" dt="2020-06-20T14:26:32.135" v="595" actId="1076"/>
          <ac:spMkLst>
            <pc:docMk/>
            <pc:sldMk cId="1449971551" sldId="256"/>
            <ac:spMk id="228" creationId="{9C2E2835-02BD-6747-999D-F973F9AF9E3E}"/>
          </ac:spMkLst>
        </pc:spChg>
        <pc:spChg chg="add mod">
          <ac:chgData name="nicolas saddier" userId="64214386_tp_dropbox" providerId="OAuth2" clId="{BEAFB711-0FA9-2D4E-B9EF-8E483CF67C51}" dt="2020-06-20T14:29:16.870" v="642" actId="1076"/>
          <ac:spMkLst>
            <pc:docMk/>
            <pc:sldMk cId="1449971551" sldId="256"/>
            <ac:spMk id="229" creationId="{BFCE1769-4A81-5149-8FAA-FF5200963043}"/>
          </ac:spMkLst>
        </pc:spChg>
        <pc:grpChg chg="add del">
          <ac:chgData name="nicolas saddier" userId="64214386_tp_dropbox" providerId="OAuth2" clId="{BEAFB711-0FA9-2D4E-B9EF-8E483CF67C51}" dt="2020-06-20T14:03:06.312" v="70"/>
          <ac:grpSpMkLst>
            <pc:docMk/>
            <pc:sldMk cId="1449971551" sldId="256"/>
            <ac:grpSpMk id="15" creationId="{61A49BF4-79AF-9344-B390-F4013D5F4CA4}"/>
          </ac:grpSpMkLst>
        </pc:grpChg>
        <pc:grpChg chg="add del">
          <ac:chgData name="nicolas saddier" userId="64214386_tp_dropbox" providerId="OAuth2" clId="{BEAFB711-0FA9-2D4E-B9EF-8E483CF67C51}" dt="2020-06-20T14:15:07.593" v="210"/>
          <ac:grpSpMkLst>
            <pc:docMk/>
            <pc:sldMk cId="1449971551" sldId="256"/>
            <ac:grpSpMk id="21" creationId="{0955EE90-1098-D247-9256-EA355A0F33CE}"/>
          </ac:grpSpMkLst>
        </pc:grpChg>
        <pc:grpChg chg="add del">
          <ac:chgData name="nicolas saddier" userId="64214386_tp_dropbox" providerId="OAuth2" clId="{BEAFB711-0FA9-2D4E-B9EF-8E483CF67C51}" dt="2020-06-20T14:15:07.589" v="208"/>
          <ac:grpSpMkLst>
            <pc:docMk/>
            <pc:sldMk cId="1449971551" sldId="256"/>
            <ac:grpSpMk id="29" creationId="{AE1DA8D3-6265-3E48-B56D-9644BC822601}"/>
          </ac:grpSpMkLst>
        </pc:grpChg>
        <pc:grpChg chg="add del">
          <ac:chgData name="nicolas saddier" userId="64214386_tp_dropbox" providerId="OAuth2" clId="{BEAFB711-0FA9-2D4E-B9EF-8E483CF67C51}" dt="2020-06-20T14:15:07.595" v="211"/>
          <ac:grpSpMkLst>
            <pc:docMk/>
            <pc:sldMk cId="1449971551" sldId="256"/>
            <ac:grpSpMk id="41" creationId="{AAA021E2-1147-DF43-AA69-B87A565481B6}"/>
          </ac:grpSpMkLst>
        </pc:grpChg>
        <pc:grpChg chg="add del">
          <ac:chgData name="nicolas saddier" userId="64214386_tp_dropbox" providerId="OAuth2" clId="{BEAFB711-0FA9-2D4E-B9EF-8E483CF67C51}" dt="2020-06-20T14:15:07.552" v="197"/>
          <ac:grpSpMkLst>
            <pc:docMk/>
            <pc:sldMk cId="1449971551" sldId="256"/>
            <ac:grpSpMk id="42" creationId="{DF44742E-A5AA-954D-BD68-27613DFB5771}"/>
          </ac:grpSpMkLst>
        </pc:grpChg>
        <pc:grpChg chg="add del">
          <ac:chgData name="nicolas saddier" userId="64214386_tp_dropbox" providerId="OAuth2" clId="{BEAFB711-0FA9-2D4E-B9EF-8E483CF67C51}" dt="2020-06-20T14:15:44.463" v="226"/>
          <ac:grpSpMkLst>
            <pc:docMk/>
            <pc:sldMk cId="1449971551" sldId="256"/>
            <ac:grpSpMk id="45" creationId="{BC9FED21-9790-8B42-BF23-E8B1F1E56D30}"/>
          </ac:grpSpMkLst>
        </pc:grpChg>
        <pc:grpChg chg="add del">
          <ac:chgData name="nicolas saddier" userId="64214386_tp_dropbox" providerId="OAuth2" clId="{BEAFB711-0FA9-2D4E-B9EF-8E483CF67C51}" dt="2020-06-20T14:16:19.463" v="261"/>
          <ac:grpSpMkLst>
            <pc:docMk/>
            <pc:sldMk cId="1449971551" sldId="256"/>
            <ac:grpSpMk id="53" creationId="{DCCCD985-6CD1-6145-9F11-B745B2C4992E}"/>
          </ac:grpSpMkLst>
        </pc:grpChg>
        <pc:grpChg chg="add del">
          <ac:chgData name="nicolas saddier" userId="64214386_tp_dropbox" providerId="OAuth2" clId="{BEAFB711-0FA9-2D4E-B9EF-8E483CF67C51}" dt="2020-06-20T14:16:19.444" v="251"/>
          <ac:grpSpMkLst>
            <pc:docMk/>
            <pc:sldMk cId="1449971551" sldId="256"/>
            <ac:grpSpMk id="57" creationId="{5298DDC9-8C71-0C4D-B957-27D5DC277971}"/>
          </ac:grpSpMkLst>
        </pc:grpChg>
        <pc:grpChg chg="add del">
          <ac:chgData name="nicolas saddier" userId="64214386_tp_dropbox" providerId="OAuth2" clId="{BEAFB711-0FA9-2D4E-B9EF-8E483CF67C51}" dt="2020-06-20T14:15:57.046" v="240"/>
          <ac:grpSpMkLst>
            <pc:docMk/>
            <pc:sldMk cId="1449971551" sldId="256"/>
            <ac:grpSpMk id="64" creationId="{ABE96A0C-1048-B944-896D-4E50ADF6F115}"/>
          </ac:grpSpMkLst>
        </pc:grpChg>
        <pc:grpChg chg="add del">
          <ac:chgData name="nicolas saddier" userId="64214386_tp_dropbox" providerId="OAuth2" clId="{BEAFB711-0FA9-2D4E-B9EF-8E483CF67C51}" dt="2020-06-20T14:16:19.456" v="257"/>
          <ac:grpSpMkLst>
            <pc:docMk/>
            <pc:sldMk cId="1449971551" sldId="256"/>
            <ac:grpSpMk id="67" creationId="{9E7B2CF3-EF41-284C-AF7B-04045D600707}"/>
          </ac:grpSpMkLst>
        </pc:grpChg>
        <pc:grpChg chg="add del">
          <ac:chgData name="nicolas saddier" userId="64214386_tp_dropbox" providerId="OAuth2" clId="{BEAFB711-0FA9-2D4E-B9EF-8E483CF67C51}" dt="2020-06-20T14:17:00.661" v="273"/>
          <ac:grpSpMkLst>
            <pc:docMk/>
            <pc:sldMk cId="1449971551" sldId="256"/>
            <ac:grpSpMk id="71" creationId="{27FE149F-ED6A-3A49-AF9B-9FE3F9AC4756}"/>
          </ac:grpSpMkLst>
        </pc:grpChg>
        <pc:grpChg chg="add del">
          <ac:chgData name="nicolas saddier" userId="64214386_tp_dropbox" providerId="OAuth2" clId="{BEAFB711-0FA9-2D4E-B9EF-8E483CF67C51}" dt="2020-06-20T14:17:27.872" v="298"/>
          <ac:grpSpMkLst>
            <pc:docMk/>
            <pc:sldMk cId="1449971551" sldId="256"/>
            <ac:grpSpMk id="79" creationId="{A14A9FD5-A788-D64F-9BE5-63A847CD2A8C}"/>
          </ac:grpSpMkLst>
        </pc:grpChg>
        <pc:grpChg chg="add del">
          <ac:chgData name="nicolas saddier" userId="64214386_tp_dropbox" providerId="OAuth2" clId="{BEAFB711-0FA9-2D4E-B9EF-8E483CF67C51}" dt="2020-06-20T14:17:27.857" v="290"/>
          <ac:grpSpMkLst>
            <pc:docMk/>
            <pc:sldMk cId="1449971551" sldId="256"/>
            <ac:grpSpMk id="82" creationId="{9B6E7AAD-7FB0-6947-9498-D95C7B98ED3E}"/>
          </ac:grpSpMkLst>
        </pc:grpChg>
        <pc:grpChg chg="add del">
          <ac:chgData name="nicolas saddier" userId="64214386_tp_dropbox" providerId="OAuth2" clId="{BEAFB711-0FA9-2D4E-B9EF-8E483CF67C51}" dt="2020-06-20T14:17:27.880" v="303"/>
          <ac:grpSpMkLst>
            <pc:docMk/>
            <pc:sldMk cId="1449971551" sldId="256"/>
            <ac:grpSpMk id="91" creationId="{347B62CD-930C-8242-9869-8979A2A36573}"/>
          </ac:grpSpMkLst>
        </pc:grpChg>
        <pc:grpChg chg="add del">
          <ac:chgData name="nicolas saddier" userId="64214386_tp_dropbox" providerId="OAuth2" clId="{BEAFB711-0FA9-2D4E-B9EF-8E483CF67C51}" dt="2020-06-20T14:17:56.440" v="309"/>
          <ac:grpSpMkLst>
            <pc:docMk/>
            <pc:sldMk cId="1449971551" sldId="256"/>
            <ac:grpSpMk id="94" creationId="{7CAC20E3-77E3-F94B-8A58-9C99886CDBD2}"/>
          </ac:grpSpMkLst>
        </pc:grpChg>
        <pc:grpChg chg="add del">
          <ac:chgData name="nicolas saddier" userId="64214386_tp_dropbox" providerId="OAuth2" clId="{BEAFB711-0FA9-2D4E-B9EF-8E483CF67C51}" dt="2020-06-20T14:18:02.510" v="314"/>
          <ac:grpSpMkLst>
            <pc:docMk/>
            <pc:sldMk cId="1449971551" sldId="256"/>
            <ac:grpSpMk id="96" creationId="{D551ADC2-F270-2D46-8F0C-46B226CA17A4}"/>
          </ac:grpSpMkLst>
        </pc:grpChg>
        <pc:grpChg chg="add del">
          <ac:chgData name="nicolas saddier" userId="64214386_tp_dropbox" providerId="OAuth2" clId="{BEAFB711-0FA9-2D4E-B9EF-8E483CF67C51}" dt="2020-06-20T14:18:11.682" v="320"/>
          <ac:grpSpMkLst>
            <pc:docMk/>
            <pc:sldMk cId="1449971551" sldId="256"/>
            <ac:grpSpMk id="101" creationId="{F33959FF-2807-8C45-8551-1196DDEC4891}"/>
          </ac:grpSpMkLst>
        </pc:grpChg>
        <pc:grpChg chg="add del">
          <ac:chgData name="nicolas saddier" userId="64214386_tp_dropbox" providerId="OAuth2" clId="{BEAFB711-0FA9-2D4E-B9EF-8E483CF67C51}" dt="2020-06-20T14:18:21.198" v="326"/>
          <ac:grpSpMkLst>
            <pc:docMk/>
            <pc:sldMk cId="1449971551" sldId="256"/>
            <ac:grpSpMk id="104" creationId="{7FF59DC3-D481-3F43-8D47-45F1BDE7AF6E}"/>
          </ac:grpSpMkLst>
        </pc:grpChg>
        <pc:grpChg chg="add del">
          <ac:chgData name="nicolas saddier" userId="64214386_tp_dropbox" providerId="OAuth2" clId="{BEAFB711-0FA9-2D4E-B9EF-8E483CF67C51}" dt="2020-06-20T14:18:38.393" v="341"/>
          <ac:grpSpMkLst>
            <pc:docMk/>
            <pc:sldMk cId="1449971551" sldId="256"/>
            <ac:grpSpMk id="106" creationId="{7C74DF64-B8B0-AB49-84EF-524BDC2D35B9}"/>
          </ac:grpSpMkLst>
        </pc:grpChg>
        <pc:grpChg chg="add del">
          <ac:chgData name="nicolas saddier" userId="64214386_tp_dropbox" providerId="OAuth2" clId="{BEAFB711-0FA9-2D4E-B9EF-8E483CF67C51}" dt="2020-06-20T14:18:38.402" v="344"/>
          <ac:grpSpMkLst>
            <pc:docMk/>
            <pc:sldMk cId="1449971551" sldId="256"/>
            <ac:grpSpMk id="111" creationId="{8163C521-3D28-4541-B792-A19FD4060AF6}"/>
          </ac:grpSpMkLst>
        </pc:grpChg>
        <pc:grpChg chg="add del">
          <ac:chgData name="nicolas saddier" userId="64214386_tp_dropbox" providerId="OAuth2" clId="{BEAFB711-0FA9-2D4E-B9EF-8E483CF67C51}" dt="2020-06-20T14:18:38.383" v="338"/>
          <ac:grpSpMkLst>
            <pc:docMk/>
            <pc:sldMk cId="1449971551" sldId="256"/>
            <ac:grpSpMk id="115" creationId="{9477406E-E3DC-654F-B012-B35D1185A155}"/>
          </ac:grpSpMkLst>
        </pc:grpChg>
        <pc:grpChg chg="add del">
          <ac:chgData name="nicolas saddier" userId="64214386_tp_dropbox" providerId="OAuth2" clId="{BEAFB711-0FA9-2D4E-B9EF-8E483CF67C51}" dt="2020-06-20T14:18:50.253" v="352"/>
          <ac:grpSpMkLst>
            <pc:docMk/>
            <pc:sldMk cId="1449971551" sldId="256"/>
            <ac:grpSpMk id="120" creationId="{46311C32-3DA8-9D4D-9E22-CF7FA3AF5902}"/>
          </ac:grpSpMkLst>
        </pc:grpChg>
        <pc:grpChg chg="add del">
          <ac:chgData name="nicolas saddier" userId="64214386_tp_dropbox" providerId="OAuth2" clId="{BEAFB711-0FA9-2D4E-B9EF-8E483CF67C51}" dt="2020-06-20T14:19:52.759" v="429"/>
          <ac:grpSpMkLst>
            <pc:docMk/>
            <pc:sldMk cId="1449971551" sldId="256"/>
            <ac:grpSpMk id="123" creationId="{298396EA-926F-344D-AC03-D9B72E028DEC}"/>
          </ac:grpSpMkLst>
        </pc:grpChg>
        <pc:grpChg chg="add del">
          <ac:chgData name="nicolas saddier" userId="64214386_tp_dropbox" providerId="OAuth2" clId="{BEAFB711-0FA9-2D4E-B9EF-8E483CF67C51}" dt="2020-06-20T14:18:56.607" v="364"/>
          <ac:grpSpMkLst>
            <pc:docMk/>
            <pc:sldMk cId="1449971551" sldId="256"/>
            <ac:grpSpMk id="133" creationId="{725B4CC0-6A14-E246-B57A-D02C0C0C4899}"/>
          </ac:grpSpMkLst>
        </pc:grpChg>
        <pc:grpChg chg="add del">
          <ac:chgData name="nicolas saddier" userId="64214386_tp_dropbox" providerId="OAuth2" clId="{BEAFB711-0FA9-2D4E-B9EF-8E483CF67C51}" dt="2020-06-20T14:19:52.715" v="404"/>
          <ac:grpSpMkLst>
            <pc:docMk/>
            <pc:sldMk cId="1449971551" sldId="256"/>
            <ac:grpSpMk id="134" creationId="{331680A2-0C1A-AE44-9A92-5CCE7B1CA5AB}"/>
          </ac:grpSpMkLst>
        </pc:grpChg>
        <pc:grpChg chg="add del">
          <ac:chgData name="nicolas saddier" userId="64214386_tp_dropbox" providerId="OAuth2" clId="{BEAFB711-0FA9-2D4E-B9EF-8E483CF67C51}" dt="2020-06-20T14:18:57.137" v="366"/>
          <ac:grpSpMkLst>
            <pc:docMk/>
            <pc:sldMk cId="1449971551" sldId="256"/>
            <ac:grpSpMk id="136" creationId="{93B1C7DA-C59A-FA4F-A365-A0FC6A615CF4}"/>
          </ac:grpSpMkLst>
        </pc:grpChg>
        <pc:grpChg chg="add del">
          <ac:chgData name="nicolas saddier" userId="64214386_tp_dropbox" providerId="OAuth2" clId="{BEAFB711-0FA9-2D4E-B9EF-8E483CF67C51}" dt="2020-06-20T14:19:52.753" v="426"/>
          <ac:grpSpMkLst>
            <pc:docMk/>
            <pc:sldMk cId="1449971551" sldId="256"/>
            <ac:grpSpMk id="138" creationId="{11BE257D-F256-C041-8DC8-37F7B94091F1}"/>
          </ac:grpSpMkLst>
        </pc:grpChg>
        <pc:grpChg chg="add del">
          <ac:chgData name="nicolas saddier" userId="64214386_tp_dropbox" providerId="OAuth2" clId="{BEAFB711-0FA9-2D4E-B9EF-8E483CF67C51}" dt="2020-06-20T14:19:06.363" v="376"/>
          <ac:grpSpMkLst>
            <pc:docMk/>
            <pc:sldMk cId="1449971551" sldId="256"/>
            <ac:grpSpMk id="142" creationId="{53D6F117-5E9A-F04F-BA3B-CB7C8F8867E1}"/>
          </ac:grpSpMkLst>
        </pc:grpChg>
        <pc:grpChg chg="add del">
          <ac:chgData name="nicolas saddier" userId="64214386_tp_dropbox" providerId="OAuth2" clId="{BEAFB711-0FA9-2D4E-B9EF-8E483CF67C51}" dt="2020-06-20T14:19:52.743" v="420"/>
          <ac:grpSpMkLst>
            <pc:docMk/>
            <pc:sldMk cId="1449971551" sldId="256"/>
            <ac:grpSpMk id="148" creationId="{F58A91B6-AEE6-FD4D-9709-622D932CFEF4}"/>
          </ac:grpSpMkLst>
        </pc:grpChg>
        <pc:grpChg chg="add del">
          <ac:chgData name="nicolas saddier" userId="64214386_tp_dropbox" providerId="OAuth2" clId="{BEAFB711-0FA9-2D4E-B9EF-8E483CF67C51}" dt="2020-06-20T14:19:52.741" v="419"/>
          <ac:grpSpMkLst>
            <pc:docMk/>
            <pc:sldMk cId="1449971551" sldId="256"/>
            <ac:grpSpMk id="149" creationId="{B616EA3F-E67A-F941-A5DC-1E7414D4FC70}"/>
          </ac:grpSpMkLst>
        </pc:grpChg>
        <pc:grpChg chg="add del">
          <ac:chgData name="nicolas saddier" userId="64214386_tp_dropbox" providerId="OAuth2" clId="{BEAFB711-0FA9-2D4E-B9EF-8E483CF67C51}" dt="2020-06-20T14:19:10.801" v="383"/>
          <ac:grpSpMkLst>
            <pc:docMk/>
            <pc:sldMk cId="1449971551" sldId="256"/>
            <ac:grpSpMk id="153" creationId="{99E96F28-5768-0348-B6BC-7BEE9E04A00B}"/>
          </ac:grpSpMkLst>
        </pc:grpChg>
        <pc:grpChg chg="add del">
          <ac:chgData name="nicolas saddier" userId="64214386_tp_dropbox" providerId="OAuth2" clId="{BEAFB711-0FA9-2D4E-B9EF-8E483CF67C51}" dt="2020-06-20T14:19:14.941" v="391"/>
          <ac:grpSpMkLst>
            <pc:docMk/>
            <pc:sldMk cId="1449971551" sldId="256"/>
            <ac:grpSpMk id="156" creationId="{F131CE56-8DF9-804A-916E-AC0807B33C7A}"/>
          </ac:grpSpMkLst>
        </pc:grpChg>
        <pc:grpChg chg="add del">
          <ac:chgData name="nicolas saddier" userId="64214386_tp_dropbox" providerId="OAuth2" clId="{BEAFB711-0FA9-2D4E-B9EF-8E483CF67C51}" dt="2020-06-20T14:19:16.821" v="393"/>
          <ac:grpSpMkLst>
            <pc:docMk/>
            <pc:sldMk cId="1449971551" sldId="256"/>
            <ac:grpSpMk id="164" creationId="{0C0603FA-CC7B-904F-A6C9-F8CB75515E0A}"/>
          </ac:grpSpMkLst>
        </pc:grpChg>
        <pc:grpChg chg="add del">
          <ac:chgData name="nicolas saddier" userId="64214386_tp_dropbox" providerId="OAuth2" clId="{BEAFB711-0FA9-2D4E-B9EF-8E483CF67C51}" dt="2020-06-20T14:19:52.756" v="428"/>
          <ac:grpSpMkLst>
            <pc:docMk/>
            <pc:sldMk cId="1449971551" sldId="256"/>
            <ac:grpSpMk id="166" creationId="{7986B9E2-755E-7B4C-B3AA-211B4958EF3B}"/>
          </ac:grpSpMkLst>
        </pc:grpChg>
        <pc:grpChg chg="add del">
          <ac:chgData name="nicolas saddier" userId="64214386_tp_dropbox" providerId="OAuth2" clId="{BEAFB711-0FA9-2D4E-B9EF-8E483CF67C51}" dt="2020-06-20T14:20:04.899" v="442"/>
          <ac:grpSpMkLst>
            <pc:docMk/>
            <pc:sldMk cId="1449971551" sldId="256"/>
            <ac:grpSpMk id="172" creationId="{3AFFFB33-F158-7C46-825D-33EDB63550F3}"/>
          </ac:grpSpMkLst>
        </pc:grpChg>
        <pc:grpChg chg="add del">
          <ac:chgData name="nicolas saddier" userId="64214386_tp_dropbox" providerId="OAuth2" clId="{BEAFB711-0FA9-2D4E-B9EF-8E483CF67C51}" dt="2020-06-20T14:20:06.052" v="444"/>
          <ac:grpSpMkLst>
            <pc:docMk/>
            <pc:sldMk cId="1449971551" sldId="256"/>
            <ac:grpSpMk id="175" creationId="{922F4090-D76F-CF49-91CE-794AED800F65}"/>
          </ac:grpSpMkLst>
        </pc:grpChg>
        <pc:grpChg chg="add del">
          <ac:chgData name="nicolas saddier" userId="64214386_tp_dropbox" providerId="OAuth2" clId="{BEAFB711-0FA9-2D4E-B9EF-8E483CF67C51}" dt="2020-06-20T14:21:08.336" v="532"/>
          <ac:grpSpMkLst>
            <pc:docMk/>
            <pc:sldMk cId="1449971551" sldId="256"/>
            <ac:grpSpMk id="177" creationId="{641DC5BD-8891-044B-8E73-17A7E5FCD8F9}"/>
          </ac:grpSpMkLst>
        </pc:grpChg>
        <pc:grpChg chg="add del">
          <ac:chgData name="nicolas saddier" userId="64214386_tp_dropbox" providerId="OAuth2" clId="{BEAFB711-0FA9-2D4E-B9EF-8E483CF67C51}" dt="2020-06-20T14:20:16.706" v="459"/>
          <ac:grpSpMkLst>
            <pc:docMk/>
            <pc:sldMk cId="1449971551" sldId="256"/>
            <ac:grpSpMk id="184" creationId="{D73D86AB-6E14-194D-9EA0-D78E0EA4C17D}"/>
          </ac:grpSpMkLst>
        </pc:grpChg>
        <pc:grpChg chg="add del">
          <ac:chgData name="nicolas saddier" userId="64214386_tp_dropbox" providerId="OAuth2" clId="{BEAFB711-0FA9-2D4E-B9EF-8E483CF67C51}" dt="2020-06-20T14:21:08.319" v="525"/>
          <ac:grpSpMkLst>
            <pc:docMk/>
            <pc:sldMk cId="1449971551" sldId="256"/>
            <ac:grpSpMk id="185" creationId="{0B9C96E1-A2F0-4C46-834F-ECD2F51B1407}"/>
          </ac:grpSpMkLst>
        </pc:grpChg>
        <pc:grpChg chg="add del">
          <ac:chgData name="nicolas saddier" userId="64214386_tp_dropbox" providerId="OAuth2" clId="{BEAFB711-0FA9-2D4E-B9EF-8E483CF67C51}" dt="2020-06-20T14:20:52.187" v="493"/>
          <ac:grpSpMkLst>
            <pc:docMk/>
            <pc:sldMk cId="1449971551" sldId="256"/>
            <ac:grpSpMk id="193" creationId="{0C728565-4847-5C43-AE7C-4CDA56B7C01F}"/>
          </ac:grpSpMkLst>
        </pc:grpChg>
        <pc:grpChg chg="add del">
          <ac:chgData name="nicolas saddier" userId="64214386_tp_dropbox" providerId="OAuth2" clId="{BEAFB711-0FA9-2D4E-B9EF-8E483CF67C51}" dt="2020-06-20T14:21:08.328" v="528"/>
          <ac:grpSpMkLst>
            <pc:docMk/>
            <pc:sldMk cId="1449971551" sldId="256"/>
            <ac:grpSpMk id="200" creationId="{9DA61997-68FF-0548-BD84-4DE7B155B2AB}"/>
          </ac:grpSpMkLst>
        </pc:grpChg>
        <pc:grpChg chg="add del">
          <ac:chgData name="nicolas saddier" userId="64214386_tp_dropbox" providerId="OAuth2" clId="{BEAFB711-0FA9-2D4E-B9EF-8E483CF67C51}" dt="2020-06-20T14:20:50.826" v="491"/>
          <ac:grpSpMkLst>
            <pc:docMk/>
            <pc:sldMk cId="1449971551" sldId="256"/>
            <ac:grpSpMk id="204" creationId="{CB45022B-7D40-3044-A5FC-0A43EBA0CDF4}"/>
          </ac:grpSpMkLst>
        </pc:grpChg>
        <pc:grpChg chg="add del">
          <ac:chgData name="nicolas saddier" userId="64214386_tp_dropbox" providerId="OAuth2" clId="{BEAFB711-0FA9-2D4E-B9EF-8E483CF67C51}" dt="2020-06-20T14:20:39.272" v="479"/>
          <ac:grpSpMkLst>
            <pc:docMk/>
            <pc:sldMk cId="1449971551" sldId="256"/>
            <ac:grpSpMk id="210" creationId="{4FC4EA8C-57C4-5A40-844A-375FC2319AE7}"/>
          </ac:grpSpMkLst>
        </pc:grpChg>
        <pc:grpChg chg="add del">
          <ac:chgData name="nicolas saddier" userId="64214386_tp_dropbox" providerId="OAuth2" clId="{BEAFB711-0FA9-2D4E-B9EF-8E483CF67C51}" dt="2020-06-20T14:20:39.786" v="481"/>
          <ac:grpSpMkLst>
            <pc:docMk/>
            <pc:sldMk cId="1449971551" sldId="256"/>
            <ac:grpSpMk id="213" creationId="{C22C2131-269D-BE4A-97EE-7C6188E024C4}"/>
          </ac:grpSpMkLst>
        </pc:grpChg>
        <pc:grpChg chg="add del">
          <ac:chgData name="nicolas saddier" userId="64214386_tp_dropbox" providerId="OAuth2" clId="{BEAFB711-0FA9-2D4E-B9EF-8E483CF67C51}" dt="2020-06-20T14:21:08.317" v="524"/>
          <ac:grpSpMkLst>
            <pc:docMk/>
            <pc:sldMk cId="1449971551" sldId="256"/>
            <ac:grpSpMk id="215" creationId="{98394DD0-626D-2A48-AA81-3702AEFA4559}"/>
          </ac:grpSpMkLst>
        </pc:grpChg>
        <pc:grpChg chg="add del">
          <ac:chgData name="nicolas saddier" userId="64214386_tp_dropbox" providerId="OAuth2" clId="{BEAFB711-0FA9-2D4E-B9EF-8E483CF67C51}" dt="2020-06-20T14:21:08.322" v="526"/>
          <ac:grpSpMkLst>
            <pc:docMk/>
            <pc:sldMk cId="1449971551" sldId="256"/>
            <ac:grpSpMk id="220" creationId="{15E74D32-A038-FF4D-864C-B05FEDEA38C4}"/>
          </ac:grpSpMkLst>
        </pc:grpChg>
        <pc:grpChg chg="add del">
          <ac:chgData name="nicolas saddier" userId="64214386_tp_dropbox" providerId="OAuth2" clId="{BEAFB711-0FA9-2D4E-B9EF-8E483CF67C51}" dt="2020-06-20T14:21:08.325" v="527"/>
          <ac:grpSpMkLst>
            <pc:docMk/>
            <pc:sldMk cId="1449971551" sldId="256"/>
            <ac:grpSpMk id="225" creationId="{1BC57012-8C8C-3843-A544-978DFA2ABEF2}"/>
          </ac:grpSpMkLst>
        </pc:grpChg>
        <pc:grpChg chg="add del">
          <ac:chgData name="nicolas saddier" userId="64214386_tp_dropbox" providerId="OAuth2" clId="{BEAFB711-0FA9-2D4E-B9EF-8E483CF67C51}" dt="2020-06-20T14:21:08.313" v="522"/>
          <ac:grpSpMkLst>
            <pc:docMk/>
            <pc:sldMk cId="1449971551" sldId="256"/>
            <ac:grpSpMk id="227" creationId="{F4FDAC04-212B-FF47-8854-13B5FE0E8DF3}"/>
          </ac:grpSpMkLst>
        </pc:grpChg>
        <pc:picChg chg="add del">
          <ac:chgData name="nicolas saddier" userId="64214386_tp_dropbox" providerId="OAuth2" clId="{BEAFB711-0FA9-2D4E-B9EF-8E483CF67C51}" dt="2020-06-20T13:57:56.244" v="52" actId="478"/>
          <ac:picMkLst>
            <pc:docMk/>
            <pc:sldMk cId="1449971551" sldId="256"/>
            <ac:picMk id="4" creationId="{78204753-0CFF-0147-81AE-E60E2689D54B}"/>
          </ac:picMkLst>
        </pc:picChg>
        <pc:picChg chg="add del">
          <ac:chgData name="nicolas saddier" userId="64214386_tp_dropbox" providerId="OAuth2" clId="{BEAFB711-0FA9-2D4E-B9EF-8E483CF67C51}" dt="2020-06-20T13:57:53.610" v="51" actId="478"/>
          <ac:picMkLst>
            <pc:docMk/>
            <pc:sldMk cId="1449971551" sldId="256"/>
            <ac:picMk id="5" creationId="{42BC71D0-0DC5-3E4B-9895-E2930AD21575}"/>
          </ac:picMkLst>
        </pc:picChg>
        <pc:picChg chg="add del mod">
          <ac:chgData name="nicolas saddier" userId="64214386_tp_dropbox" providerId="OAuth2" clId="{BEAFB711-0FA9-2D4E-B9EF-8E483CF67C51}" dt="2020-06-20T13:57:50.851" v="50" actId="478"/>
          <ac:picMkLst>
            <pc:docMk/>
            <pc:sldMk cId="1449971551" sldId="256"/>
            <ac:picMk id="6" creationId="{DC692D5C-8982-6847-9AE9-9BA366FCF1B2}"/>
          </ac:picMkLst>
        </pc:picChg>
        <pc:picChg chg="add del">
          <ac:chgData name="nicolas saddier" userId="64214386_tp_dropbox" providerId="OAuth2" clId="{BEAFB711-0FA9-2D4E-B9EF-8E483CF67C51}" dt="2020-06-20T13:57:39.649" v="45" actId="478"/>
          <ac:picMkLst>
            <pc:docMk/>
            <pc:sldMk cId="1449971551" sldId="256"/>
            <ac:picMk id="7" creationId="{878C6BF4-D001-A044-AC5E-FBF0F8930773}"/>
          </ac:picMkLst>
        </pc:picChg>
        <pc:picChg chg="add del">
          <ac:chgData name="nicolas saddier" userId="64214386_tp_dropbox" providerId="OAuth2" clId="{BEAFB711-0FA9-2D4E-B9EF-8E483CF67C51}" dt="2020-06-20T13:57:34.428" v="43" actId="478"/>
          <ac:picMkLst>
            <pc:docMk/>
            <pc:sldMk cId="1449971551" sldId="256"/>
            <ac:picMk id="8" creationId="{77B84B30-AA1D-4249-B8CB-CF345D50D522}"/>
          </ac:picMkLst>
        </pc:picChg>
        <pc:picChg chg="add mod modCrop">
          <ac:chgData name="nicolas saddier" userId="64214386_tp_dropbox" providerId="OAuth2" clId="{BEAFB711-0FA9-2D4E-B9EF-8E483CF67C51}" dt="2020-06-20T14:25:53.662" v="589" actId="1076"/>
          <ac:picMkLst>
            <pc:docMk/>
            <pc:sldMk cId="1449971551" sldId="256"/>
            <ac:picMk id="9" creationId="{E12F83F4-9947-1641-84A5-40903F338300}"/>
          </ac:picMkLst>
        </pc:picChg>
        <pc:inkChg chg="add del topLvl">
          <ac:chgData name="nicolas saddier" userId="64214386_tp_dropbox" providerId="OAuth2" clId="{BEAFB711-0FA9-2D4E-B9EF-8E483CF67C51}" dt="2020-06-20T14:03:08.123" v="71"/>
          <ac:inkMkLst>
            <pc:docMk/>
            <pc:sldMk cId="1449971551" sldId="256"/>
            <ac:inkMk id="12" creationId="{ABD9D5D6-9310-D248-A7B1-F93E4393725E}"/>
          </ac:inkMkLst>
        </pc:inkChg>
        <pc:inkChg chg="add del topLvl">
          <ac:chgData name="nicolas saddier" userId="64214386_tp_dropbox" providerId="OAuth2" clId="{BEAFB711-0FA9-2D4E-B9EF-8E483CF67C51}" dt="2020-06-20T14:03:06.312" v="70"/>
          <ac:inkMkLst>
            <pc:docMk/>
            <pc:sldMk cId="1449971551" sldId="256"/>
            <ac:inkMk id="13" creationId="{3112FD70-03DC-7642-BFC3-8473CF997388}"/>
          </ac:inkMkLst>
        </pc:inkChg>
        <pc:inkChg chg="add del topLvl">
          <ac:chgData name="nicolas saddier" userId="64214386_tp_dropbox" providerId="OAuth2" clId="{BEAFB711-0FA9-2D4E-B9EF-8E483CF67C51}" dt="2020-06-20T14:15:07.593" v="210"/>
          <ac:inkMkLst>
            <pc:docMk/>
            <pc:sldMk cId="1449971551" sldId="256"/>
            <ac:inkMk id="19" creationId="{CF9BDDF0-9E7C-BB4B-9905-FAEB6DEE9849}"/>
          </ac:inkMkLst>
        </pc:inkChg>
        <pc:inkChg chg="add del topLvl">
          <ac:chgData name="nicolas saddier" userId="64214386_tp_dropbox" providerId="OAuth2" clId="{BEAFB711-0FA9-2D4E-B9EF-8E483CF67C51}" dt="2020-06-20T14:15:07.601" v="215"/>
          <ac:inkMkLst>
            <pc:docMk/>
            <pc:sldMk cId="1449971551" sldId="256"/>
            <ac:inkMk id="20" creationId="{B389A099-DBB8-0747-B334-A37F3A5B00CF}"/>
          </ac:inkMkLst>
        </pc:inkChg>
        <pc:inkChg chg="add del">
          <ac:chgData name="nicolas saddier" userId="64214386_tp_dropbox" providerId="OAuth2" clId="{BEAFB711-0FA9-2D4E-B9EF-8E483CF67C51}" dt="2020-06-20T14:15:07.573" v="201"/>
          <ac:inkMkLst>
            <pc:docMk/>
            <pc:sldMk cId="1449971551" sldId="256"/>
            <ac:inkMk id="22" creationId="{DCBCE94A-5918-FD4A-8ECE-1E7482408DE2}"/>
          </ac:inkMkLst>
        </pc:inkChg>
        <pc:inkChg chg="add del topLvl">
          <ac:chgData name="nicolas saddier" userId="64214386_tp_dropbox" providerId="OAuth2" clId="{BEAFB711-0FA9-2D4E-B9EF-8E483CF67C51}" dt="2020-06-20T14:15:07.589" v="208"/>
          <ac:inkMkLst>
            <pc:docMk/>
            <pc:sldMk cId="1449971551" sldId="256"/>
            <ac:inkMk id="23" creationId="{83B9F6B3-8A54-144A-965A-56DB2F81B347}"/>
          </ac:inkMkLst>
        </pc:inkChg>
        <pc:inkChg chg="add del">
          <ac:chgData name="nicolas saddier" userId="64214386_tp_dropbox" providerId="OAuth2" clId="{BEAFB711-0FA9-2D4E-B9EF-8E483CF67C51}" dt="2020-06-20T14:15:07.547" v="196"/>
          <ac:inkMkLst>
            <pc:docMk/>
            <pc:sldMk cId="1449971551" sldId="256"/>
            <ac:inkMk id="24" creationId="{0A74E0B9-BE8F-7149-B750-D8596D9D6710}"/>
          </ac:inkMkLst>
        </pc:inkChg>
        <pc:inkChg chg="add del">
          <ac:chgData name="nicolas saddier" userId="64214386_tp_dropbox" providerId="OAuth2" clId="{BEAFB711-0FA9-2D4E-B9EF-8E483CF67C51}" dt="2020-06-20T14:15:07.565" v="199"/>
          <ac:inkMkLst>
            <pc:docMk/>
            <pc:sldMk cId="1449971551" sldId="256"/>
            <ac:inkMk id="25" creationId="{510EA5FC-2E62-BC47-A548-4182C50047B0}"/>
          </ac:inkMkLst>
        </pc:inkChg>
        <pc:inkChg chg="add del">
          <ac:chgData name="nicolas saddier" userId="64214386_tp_dropbox" providerId="OAuth2" clId="{BEAFB711-0FA9-2D4E-B9EF-8E483CF67C51}" dt="2020-06-20T14:15:07.579" v="203"/>
          <ac:inkMkLst>
            <pc:docMk/>
            <pc:sldMk cId="1449971551" sldId="256"/>
            <ac:inkMk id="26" creationId="{AC9071C8-7C71-B944-9657-3A5F5A94B709}"/>
          </ac:inkMkLst>
        </pc:inkChg>
        <pc:inkChg chg="add del">
          <ac:chgData name="nicolas saddier" userId="64214386_tp_dropbox" providerId="OAuth2" clId="{BEAFB711-0FA9-2D4E-B9EF-8E483CF67C51}" dt="2020-06-20T14:15:07.585" v="206"/>
          <ac:inkMkLst>
            <pc:docMk/>
            <pc:sldMk cId="1449971551" sldId="256"/>
            <ac:inkMk id="27" creationId="{B6C3B59F-798B-524C-BE6E-E7B70DD862AD}"/>
          </ac:inkMkLst>
        </pc:inkChg>
        <pc:inkChg chg="add del topLvl">
          <ac:chgData name="nicolas saddier" userId="64214386_tp_dropbox" providerId="OAuth2" clId="{BEAFB711-0FA9-2D4E-B9EF-8E483CF67C51}" dt="2020-06-20T14:15:07.599" v="213"/>
          <ac:inkMkLst>
            <pc:docMk/>
            <pc:sldMk cId="1449971551" sldId="256"/>
            <ac:inkMk id="28" creationId="{CDF33413-FB0C-D64A-9D7F-E9D1C1900A1E}"/>
          </ac:inkMkLst>
        </pc:inkChg>
        <pc:inkChg chg="add del topLvl">
          <ac:chgData name="nicolas saddier" userId="64214386_tp_dropbox" providerId="OAuth2" clId="{BEAFB711-0FA9-2D4E-B9EF-8E483CF67C51}" dt="2020-06-20T14:15:07.552" v="197"/>
          <ac:inkMkLst>
            <pc:docMk/>
            <pc:sldMk cId="1449971551" sldId="256"/>
            <ac:inkMk id="30" creationId="{B936BF8D-CC79-4747-AD34-C8E6ABB4A0B0}"/>
          </ac:inkMkLst>
        </pc:inkChg>
        <pc:inkChg chg="add del topLvl">
          <ac:chgData name="nicolas saddier" userId="64214386_tp_dropbox" providerId="OAuth2" clId="{BEAFB711-0FA9-2D4E-B9EF-8E483CF67C51}" dt="2020-06-20T14:15:07.581" v="204"/>
          <ac:inkMkLst>
            <pc:docMk/>
            <pc:sldMk cId="1449971551" sldId="256"/>
            <ac:inkMk id="31" creationId="{740F5DAB-DED2-984C-BE25-A8C7B68458CC}"/>
          </ac:inkMkLst>
        </pc:inkChg>
        <pc:inkChg chg="add del">
          <ac:chgData name="nicolas saddier" userId="64214386_tp_dropbox" providerId="OAuth2" clId="{BEAFB711-0FA9-2D4E-B9EF-8E483CF67C51}" dt="2020-06-20T14:15:07.583" v="205"/>
          <ac:inkMkLst>
            <pc:docMk/>
            <pc:sldMk cId="1449971551" sldId="256"/>
            <ac:inkMk id="32" creationId="{7E533D66-3216-8B4D-B108-C3B58D01E8A9}"/>
          </ac:inkMkLst>
        </pc:inkChg>
        <pc:inkChg chg="add del topLvl">
          <ac:chgData name="nicolas saddier" userId="64214386_tp_dropbox" providerId="OAuth2" clId="{BEAFB711-0FA9-2D4E-B9EF-8E483CF67C51}" dt="2020-06-20T14:15:07.597" v="212"/>
          <ac:inkMkLst>
            <pc:docMk/>
            <pc:sldMk cId="1449971551" sldId="256"/>
            <ac:inkMk id="33" creationId="{65EC382F-9040-5048-A888-98C8CA063E32}"/>
          </ac:inkMkLst>
        </pc:inkChg>
        <pc:inkChg chg="add del">
          <ac:chgData name="nicolas saddier" userId="64214386_tp_dropbox" providerId="OAuth2" clId="{BEAFB711-0FA9-2D4E-B9EF-8E483CF67C51}" dt="2020-06-20T14:15:07.587" v="207"/>
          <ac:inkMkLst>
            <pc:docMk/>
            <pc:sldMk cId="1449971551" sldId="256"/>
            <ac:inkMk id="34" creationId="{CD9A9BFC-070A-1945-89A2-43ACC0D41523}"/>
          </ac:inkMkLst>
        </pc:inkChg>
        <pc:inkChg chg="add del topLvl">
          <ac:chgData name="nicolas saddier" userId="64214386_tp_dropbox" providerId="OAuth2" clId="{BEAFB711-0FA9-2D4E-B9EF-8E483CF67C51}" dt="2020-06-20T14:15:07.595" v="211"/>
          <ac:inkMkLst>
            <pc:docMk/>
            <pc:sldMk cId="1449971551" sldId="256"/>
            <ac:inkMk id="35" creationId="{7F1D14D6-9BD1-6D41-82B0-83C3D9BBEDC0}"/>
          </ac:inkMkLst>
        </pc:inkChg>
        <pc:inkChg chg="add del">
          <ac:chgData name="nicolas saddier" userId="64214386_tp_dropbox" providerId="OAuth2" clId="{BEAFB711-0FA9-2D4E-B9EF-8E483CF67C51}" dt="2020-06-20T14:15:07.591" v="209"/>
          <ac:inkMkLst>
            <pc:docMk/>
            <pc:sldMk cId="1449971551" sldId="256"/>
            <ac:inkMk id="36" creationId="{F750C3F6-B8BD-8342-A1BA-2AA31BF2A2C8}"/>
          </ac:inkMkLst>
        </pc:inkChg>
        <pc:inkChg chg="add del">
          <ac:chgData name="nicolas saddier" userId="64214386_tp_dropbox" providerId="OAuth2" clId="{BEAFB711-0FA9-2D4E-B9EF-8E483CF67C51}" dt="2020-06-20T14:15:07.562" v="198"/>
          <ac:inkMkLst>
            <pc:docMk/>
            <pc:sldMk cId="1449971551" sldId="256"/>
            <ac:inkMk id="37" creationId="{FA7573A6-04CC-B941-8A10-D0394816440B}"/>
          </ac:inkMkLst>
        </pc:inkChg>
        <pc:inkChg chg="add del">
          <ac:chgData name="nicolas saddier" userId="64214386_tp_dropbox" providerId="OAuth2" clId="{BEAFB711-0FA9-2D4E-B9EF-8E483CF67C51}" dt="2020-06-20T14:15:07.569" v="200"/>
          <ac:inkMkLst>
            <pc:docMk/>
            <pc:sldMk cId="1449971551" sldId="256"/>
            <ac:inkMk id="38" creationId="{8AE10DB4-0779-3B4B-B848-F0C12062184A}"/>
          </ac:inkMkLst>
        </pc:inkChg>
        <pc:inkChg chg="add del">
          <ac:chgData name="nicolas saddier" userId="64214386_tp_dropbox" providerId="OAuth2" clId="{BEAFB711-0FA9-2D4E-B9EF-8E483CF67C51}" dt="2020-06-20T14:15:07.576" v="202"/>
          <ac:inkMkLst>
            <pc:docMk/>
            <pc:sldMk cId="1449971551" sldId="256"/>
            <ac:inkMk id="39" creationId="{77931FE6-8DA7-CE48-B718-A863BBDC2579}"/>
          </ac:inkMkLst>
        </pc:inkChg>
        <pc:inkChg chg="add del">
          <ac:chgData name="nicolas saddier" userId="64214386_tp_dropbox" providerId="OAuth2" clId="{BEAFB711-0FA9-2D4E-B9EF-8E483CF67C51}" dt="2020-06-20T14:15:07.600" v="214"/>
          <ac:inkMkLst>
            <pc:docMk/>
            <pc:sldMk cId="1449971551" sldId="256"/>
            <ac:inkMk id="40" creationId="{03A6367C-8187-6B41-A985-BEA06F08ACF8}"/>
          </ac:inkMkLst>
        </pc:inkChg>
        <pc:inkChg chg="add del topLvl">
          <ac:chgData name="nicolas saddier" userId="64214386_tp_dropbox" providerId="OAuth2" clId="{BEAFB711-0FA9-2D4E-B9EF-8E483CF67C51}" dt="2020-06-20T14:16:19.463" v="261"/>
          <ac:inkMkLst>
            <pc:docMk/>
            <pc:sldMk cId="1449971551" sldId="256"/>
            <ac:inkMk id="43" creationId="{90A0784C-5DBC-B94F-91E0-2B6E594ED4B9}"/>
          </ac:inkMkLst>
        </pc:inkChg>
        <pc:inkChg chg="add del topLvl">
          <ac:chgData name="nicolas saddier" userId="64214386_tp_dropbox" providerId="OAuth2" clId="{BEAFB711-0FA9-2D4E-B9EF-8E483CF67C51}" dt="2020-06-20T14:16:19.454" v="256"/>
          <ac:inkMkLst>
            <pc:docMk/>
            <pc:sldMk cId="1449971551" sldId="256"/>
            <ac:inkMk id="44" creationId="{EB38A180-C05A-5C40-AF82-D92A6EE96212}"/>
          </ac:inkMkLst>
        </pc:inkChg>
        <pc:inkChg chg="add del">
          <ac:chgData name="nicolas saddier" userId="64214386_tp_dropbox" providerId="OAuth2" clId="{BEAFB711-0FA9-2D4E-B9EF-8E483CF67C51}" dt="2020-06-20T14:16:19.452" v="255"/>
          <ac:inkMkLst>
            <pc:docMk/>
            <pc:sldMk cId="1449971551" sldId="256"/>
            <ac:inkMk id="46" creationId="{80CCC804-6F68-014B-BF37-80906537A112}"/>
          </ac:inkMkLst>
        </pc:inkChg>
        <pc:inkChg chg="add del">
          <ac:chgData name="nicolas saddier" userId="64214386_tp_dropbox" providerId="OAuth2" clId="{BEAFB711-0FA9-2D4E-B9EF-8E483CF67C51}" dt="2020-06-20T14:16:19.447" v="252"/>
          <ac:inkMkLst>
            <pc:docMk/>
            <pc:sldMk cId="1449971551" sldId="256"/>
            <ac:inkMk id="47" creationId="{8FCA114A-1128-724E-9D47-E947CD785517}"/>
          </ac:inkMkLst>
        </pc:inkChg>
        <pc:inkChg chg="add del topLvl">
          <ac:chgData name="nicolas saddier" userId="64214386_tp_dropbox" providerId="OAuth2" clId="{BEAFB711-0FA9-2D4E-B9EF-8E483CF67C51}" dt="2020-06-20T14:16:19.465" v="262"/>
          <ac:inkMkLst>
            <pc:docMk/>
            <pc:sldMk cId="1449971551" sldId="256"/>
            <ac:inkMk id="48" creationId="{B9C17BB4-62B5-4945-9CEA-16FB9F42555A}"/>
          </ac:inkMkLst>
        </pc:inkChg>
        <pc:inkChg chg="add del">
          <ac:chgData name="nicolas saddier" userId="64214386_tp_dropbox" providerId="OAuth2" clId="{BEAFB711-0FA9-2D4E-B9EF-8E483CF67C51}" dt="2020-06-20T14:16:19.461" v="260"/>
          <ac:inkMkLst>
            <pc:docMk/>
            <pc:sldMk cId="1449971551" sldId="256"/>
            <ac:inkMk id="49" creationId="{B832ACE6-A2B7-C84B-A371-46F0130B8B54}"/>
          </ac:inkMkLst>
        </pc:inkChg>
        <pc:inkChg chg="add del">
          <ac:chgData name="nicolas saddier" userId="64214386_tp_dropbox" providerId="OAuth2" clId="{BEAFB711-0FA9-2D4E-B9EF-8E483CF67C51}" dt="2020-06-20T14:16:19.450" v="254"/>
          <ac:inkMkLst>
            <pc:docMk/>
            <pc:sldMk cId="1449971551" sldId="256"/>
            <ac:inkMk id="50" creationId="{7AA379E9-EFE2-AA40-9313-6EBE482F0743}"/>
          </ac:inkMkLst>
        </pc:inkChg>
        <pc:inkChg chg="add del">
          <ac:chgData name="nicolas saddier" userId="64214386_tp_dropbox" providerId="OAuth2" clId="{BEAFB711-0FA9-2D4E-B9EF-8E483CF67C51}" dt="2020-06-20T14:16:19.436" v="247"/>
          <ac:inkMkLst>
            <pc:docMk/>
            <pc:sldMk cId="1449971551" sldId="256"/>
            <ac:inkMk id="51" creationId="{3BDB2A2C-4DC0-144B-8D2A-43DD841E2A7A}"/>
          </ac:inkMkLst>
        </pc:inkChg>
        <pc:inkChg chg="add del">
          <ac:chgData name="nicolas saddier" userId="64214386_tp_dropbox" providerId="OAuth2" clId="{BEAFB711-0FA9-2D4E-B9EF-8E483CF67C51}" dt="2020-06-20T14:16:19.442" v="250"/>
          <ac:inkMkLst>
            <pc:docMk/>
            <pc:sldMk cId="1449971551" sldId="256"/>
            <ac:inkMk id="52" creationId="{FC414F88-10B3-7D45-B310-409DE399645A}"/>
          </ac:inkMkLst>
        </pc:inkChg>
        <pc:inkChg chg="add del topLvl">
          <ac:chgData name="nicolas saddier" userId="64214386_tp_dropbox" providerId="OAuth2" clId="{BEAFB711-0FA9-2D4E-B9EF-8E483CF67C51}" dt="2020-06-20T14:16:19.457" v="258"/>
          <ac:inkMkLst>
            <pc:docMk/>
            <pc:sldMk cId="1449971551" sldId="256"/>
            <ac:inkMk id="54" creationId="{5FCDE114-1F33-284F-A448-FB2ADCCE4DF9}"/>
          </ac:inkMkLst>
        </pc:inkChg>
        <pc:inkChg chg="add del topLvl">
          <ac:chgData name="nicolas saddier" userId="64214386_tp_dropbox" providerId="OAuth2" clId="{BEAFB711-0FA9-2D4E-B9EF-8E483CF67C51}" dt="2020-06-20T14:16:19.444" v="251"/>
          <ac:inkMkLst>
            <pc:docMk/>
            <pc:sldMk cId="1449971551" sldId="256"/>
            <ac:inkMk id="55" creationId="{5B468ACC-AD47-2E42-B21F-98BD477379F5}"/>
          </ac:inkMkLst>
        </pc:inkChg>
        <pc:inkChg chg="add del">
          <ac:chgData name="nicolas saddier" userId="64214386_tp_dropbox" providerId="OAuth2" clId="{BEAFB711-0FA9-2D4E-B9EF-8E483CF67C51}" dt="2020-06-20T14:16:19.440" v="249"/>
          <ac:inkMkLst>
            <pc:docMk/>
            <pc:sldMk cId="1449971551" sldId="256"/>
            <ac:inkMk id="56" creationId="{C24C3593-9E58-994F-8394-250AA763CD0E}"/>
          </ac:inkMkLst>
        </pc:inkChg>
        <pc:inkChg chg="add del topLvl">
          <ac:chgData name="nicolas saddier" userId="64214386_tp_dropbox" providerId="OAuth2" clId="{BEAFB711-0FA9-2D4E-B9EF-8E483CF67C51}" dt="2020-06-20T14:16:14.166" v="246"/>
          <ac:inkMkLst>
            <pc:docMk/>
            <pc:sldMk cId="1449971551" sldId="256"/>
            <ac:inkMk id="58" creationId="{EAE370CE-60D5-8849-9CF2-E91079B4D0ED}"/>
          </ac:inkMkLst>
        </pc:inkChg>
        <pc:inkChg chg="add del topLvl">
          <ac:chgData name="nicolas saddier" userId="64214386_tp_dropbox" providerId="OAuth2" clId="{BEAFB711-0FA9-2D4E-B9EF-8E483CF67C51}" dt="2020-06-20T14:16:19.439" v="248"/>
          <ac:inkMkLst>
            <pc:docMk/>
            <pc:sldMk cId="1449971551" sldId="256"/>
            <ac:inkMk id="59" creationId="{ED4B2E07-551F-9047-ABAA-24ABD5D76166}"/>
          </ac:inkMkLst>
        </pc:inkChg>
        <pc:inkChg chg="add del topLvl">
          <ac:chgData name="nicolas saddier" userId="64214386_tp_dropbox" providerId="OAuth2" clId="{BEAFB711-0FA9-2D4E-B9EF-8E483CF67C51}" dt="2020-06-20T14:16:14.162" v="244"/>
          <ac:inkMkLst>
            <pc:docMk/>
            <pc:sldMk cId="1449971551" sldId="256"/>
            <ac:inkMk id="60" creationId="{79F7A2F7-F4C9-4041-B73D-3D6D9CE4703B}"/>
          </ac:inkMkLst>
        </pc:inkChg>
        <pc:inkChg chg="add del topLvl">
          <ac:chgData name="nicolas saddier" userId="64214386_tp_dropbox" providerId="OAuth2" clId="{BEAFB711-0FA9-2D4E-B9EF-8E483CF67C51}" dt="2020-06-20T14:16:14.163" v="245"/>
          <ac:inkMkLst>
            <pc:docMk/>
            <pc:sldMk cId="1449971551" sldId="256"/>
            <ac:inkMk id="61" creationId="{A4CD2B3C-88F5-8847-BF03-EB8325E8CA95}"/>
          </ac:inkMkLst>
        </pc:inkChg>
        <pc:inkChg chg="add del topLvl">
          <ac:chgData name="nicolas saddier" userId="64214386_tp_dropbox" providerId="OAuth2" clId="{BEAFB711-0FA9-2D4E-B9EF-8E483CF67C51}" dt="2020-06-20T14:16:14.158" v="242"/>
          <ac:inkMkLst>
            <pc:docMk/>
            <pc:sldMk cId="1449971551" sldId="256"/>
            <ac:inkMk id="62" creationId="{818BF62D-98AA-7F40-8275-7D0C63299D9B}"/>
          </ac:inkMkLst>
        </pc:inkChg>
        <pc:inkChg chg="add del topLvl">
          <ac:chgData name="nicolas saddier" userId="64214386_tp_dropbox" providerId="OAuth2" clId="{BEAFB711-0FA9-2D4E-B9EF-8E483CF67C51}" dt="2020-06-20T14:16:19.448" v="253"/>
          <ac:inkMkLst>
            <pc:docMk/>
            <pc:sldMk cId="1449971551" sldId="256"/>
            <ac:inkMk id="63" creationId="{352B1FB7-AA33-1C42-B573-D454F510510F}"/>
          </ac:inkMkLst>
        </pc:inkChg>
        <pc:inkChg chg="add del topLvl">
          <ac:chgData name="nicolas saddier" userId="64214386_tp_dropbox" providerId="OAuth2" clId="{BEAFB711-0FA9-2D4E-B9EF-8E483CF67C51}" dt="2020-06-20T14:16:19.456" v="257"/>
          <ac:inkMkLst>
            <pc:docMk/>
            <pc:sldMk cId="1449971551" sldId="256"/>
            <ac:inkMk id="65" creationId="{8274A837-D099-784A-A463-E20EB8AC8D65}"/>
          </ac:inkMkLst>
        </pc:inkChg>
        <pc:inkChg chg="add del topLvl">
          <ac:chgData name="nicolas saddier" userId="64214386_tp_dropbox" providerId="OAuth2" clId="{BEAFB711-0FA9-2D4E-B9EF-8E483CF67C51}" dt="2020-06-20T14:16:19.459" v="259"/>
          <ac:inkMkLst>
            <pc:docMk/>
            <pc:sldMk cId="1449971551" sldId="256"/>
            <ac:inkMk id="66" creationId="{D8F4EB7D-97E9-2C4D-B269-EFCE89DEDB71}"/>
          </ac:inkMkLst>
        </pc:inkChg>
        <pc:inkChg chg="add del">
          <ac:chgData name="nicolas saddier" userId="64214386_tp_dropbox" providerId="OAuth2" clId="{BEAFB711-0FA9-2D4E-B9EF-8E483CF67C51}" dt="2020-06-20T14:16:14.160" v="243"/>
          <ac:inkMkLst>
            <pc:docMk/>
            <pc:sldMk cId="1449971551" sldId="256"/>
            <ac:inkMk id="68" creationId="{8780B38A-F73E-5C42-88D4-4CB5FF20C2AA}"/>
          </ac:inkMkLst>
        </pc:inkChg>
        <pc:inkChg chg="add del topLvl">
          <ac:chgData name="nicolas saddier" userId="64214386_tp_dropbox" providerId="OAuth2" clId="{BEAFB711-0FA9-2D4E-B9EF-8E483CF67C51}" dt="2020-06-20T14:17:27.866" v="294"/>
          <ac:inkMkLst>
            <pc:docMk/>
            <pc:sldMk cId="1449971551" sldId="256"/>
            <ac:inkMk id="69" creationId="{DD74781E-A105-AD44-9224-7C3F20A9147E}"/>
          </ac:inkMkLst>
        </pc:inkChg>
        <pc:inkChg chg="add del topLvl">
          <ac:chgData name="nicolas saddier" userId="64214386_tp_dropbox" providerId="OAuth2" clId="{BEAFB711-0FA9-2D4E-B9EF-8E483CF67C51}" dt="2020-06-20T14:17:27.874" v="299"/>
          <ac:inkMkLst>
            <pc:docMk/>
            <pc:sldMk cId="1449971551" sldId="256"/>
            <ac:inkMk id="70" creationId="{AC69B1D9-4161-3C40-9525-6043871E1464}"/>
          </ac:inkMkLst>
        </pc:inkChg>
        <pc:inkChg chg="add del">
          <ac:chgData name="nicolas saddier" userId="64214386_tp_dropbox" providerId="OAuth2" clId="{BEAFB711-0FA9-2D4E-B9EF-8E483CF67C51}" dt="2020-06-20T14:17:27.850" v="287"/>
          <ac:inkMkLst>
            <pc:docMk/>
            <pc:sldMk cId="1449971551" sldId="256"/>
            <ac:inkMk id="72" creationId="{D49686BA-6237-4D47-889E-97D82F880EE9}"/>
          </ac:inkMkLst>
        </pc:inkChg>
        <pc:inkChg chg="add del">
          <ac:chgData name="nicolas saddier" userId="64214386_tp_dropbox" providerId="OAuth2" clId="{BEAFB711-0FA9-2D4E-B9EF-8E483CF67C51}" dt="2020-06-20T14:17:27.847" v="286"/>
          <ac:inkMkLst>
            <pc:docMk/>
            <pc:sldMk cId="1449971551" sldId="256"/>
            <ac:inkMk id="73" creationId="{EA3725D3-043D-E443-997D-ACF64435358D}"/>
          </ac:inkMkLst>
        </pc:inkChg>
        <pc:inkChg chg="add del">
          <ac:chgData name="nicolas saddier" userId="64214386_tp_dropbox" providerId="OAuth2" clId="{BEAFB711-0FA9-2D4E-B9EF-8E483CF67C51}" dt="2020-06-20T14:17:27.861" v="292"/>
          <ac:inkMkLst>
            <pc:docMk/>
            <pc:sldMk cId="1449971551" sldId="256"/>
            <ac:inkMk id="74" creationId="{93565418-F386-DD41-AD14-FB223F1A089B}"/>
          </ac:inkMkLst>
        </pc:inkChg>
        <pc:inkChg chg="add del">
          <ac:chgData name="nicolas saddier" userId="64214386_tp_dropbox" providerId="OAuth2" clId="{BEAFB711-0FA9-2D4E-B9EF-8E483CF67C51}" dt="2020-06-20T14:17:27.869" v="296"/>
          <ac:inkMkLst>
            <pc:docMk/>
            <pc:sldMk cId="1449971551" sldId="256"/>
            <ac:inkMk id="75" creationId="{B4E7B20E-3167-2049-B71E-62F457458347}"/>
          </ac:inkMkLst>
        </pc:inkChg>
        <pc:inkChg chg="add del topLvl">
          <ac:chgData name="nicolas saddier" userId="64214386_tp_dropbox" providerId="OAuth2" clId="{BEAFB711-0FA9-2D4E-B9EF-8E483CF67C51}" dt="2020-06-20T14:17:27.872" v="298"/>
          <ac:inkMkLst>
            <pc:docMk/>
            <pc:sldMk cId="1449971551" sldId="256"/>
            <ac:inkMk id="76" creationId="{E90EE2B9-430B-2C4C-8A49-C3274EC7EC14}"/>
          </ac:inkMkLst>
        </pc:inkChg>
        <pc:inkChg chg="add del">
          <ac:chgData name="nicolas saddier" userId="64214386_tp_dropbox" providerId="OAuth2" clId="{BEAFB711-0FA9-2D4E-B9EF-8E483CF67C51}" dt="2020-06-20T14:17:27.863" v="293"/>
          <ac:inkMkLst>
            <pc:docMk/>
            <pc:sldMk cId="1449971551" sldId="256"/>
            <ac:inkMk id="77" creationId="{C3F02A00-C22E-BD47-BACB-AEFCA749475F}"/>
          </ac:inkMkLst>
        </pc:inkChg>
        <pc:inkChg chg="add del">
          <ac:chgData name="nicolas saddier" userId="64214386_tp_dropbox" providerId="OAuth2" clId="{BEAFB711-0FA9-2D4E-B9EF-8E483CF67C51}" dt="2020-06-20T14:17:27.855" v="289"/>
          <ac:inkMkLst>
            <pc:docMk/>
            <pc:sldMk cId="1449971551" sldId="256"/>
            <ac:inkMk id="78" creationId="{4D32731D-F724-F34B-B4A3-93BEC819CC86}"/>
          </ac:inkMkLst>
        </pc:inkChg>
        <pc:inkChg chg="add del topLvl">
          <ac:chgData name="nicolas saddier" userId="64214386_tp_dropbox" providerId="OAuth2" clId="{BEAFB711-0FA9-2D4E-B9EF-8E483CF67C51}" dt="2020-06-20T14:17:27.875" v="300"/>
          <ac:inkMkLst>
            <pc:docMk/>
            <pc:sldMk cId="1449971551" sldId="256"/>
            <ac:inkMk id="80" creationId="{A420AA75-F90C-A54B-BD9D-1D975891F15A}"/>
          </ac:inkMkLst>
        </pc:inkChg>
        <pc:inkChg chg="add del topLvl">
          <ac:chgData name="nicolas saddier" userId="64214386_tp_dropbox" providerId="OAuth2" clId="{BEAFB711-0FA9-2D4E-B9EF-8E483CF67C51}" dt="2020-06-20T14:17:27.857" v="290"/>
          <ac:inkMkLst>
            <pc:docMk/>
            <pc:sldMk cId="1449971551" sldId="256"/>
            <ac:inkMk id="81" creationId="{07889BF3-7B14-734F-9386-37804BA09329}"/>
          </ac:inkMkLst>
        </pc:inkChg>
        <pc:inkChg chg="add del">
          <ac:chgData name="nicolas saddier" userId="64214386_tp_dropbox" providerId="OAuth2" clId="{BEAFB711-0FA9-2D4E-B9EF-8E483CF67C51}" dt="2020-06-20T14:17:27.870" v="297"/>
          <ac:inkMkLst>
            <pc:docMk/>
            <pc:sldMk cId="1449971551" sldId="256"/>
            <ac:inkMk id="83" creationId="{F67B9A09-B6E7-DC4E-BDD5-289D6EDC8921}"/>
          </ac:inkMkLst>
        </pc:inkChg>
        <pc:inkChg chg="add del topLvl">
          <ac:chgData name="nicolas saddier" userId="64214386_tp_dropbox" providerId="OAuth2" clId="{BEAFB711-0FA9-2D4E-B9EF-8E483CF67C51}" dt="2020-06-20T14:17:27.882" v="304"/>
          <ac:inkMkLst>
            <pc:docMk/>
            <pc:sldMk cId="1449971551" sldId="256"/>
            <ac:inkMk id="84" creationId="{846CDD57-1363-1A43-85F7-44FCDF645D1B}"/>
          </ac:inkMkLst>
        </pc:inkChg>
        <pc:inkChg chg="add del">
          <ac:chgData name="nicolas saddier" userId="64214386_tp_dropbox" providerId="OAuth2" clId="{BEAFB711-0FA9-2D4E-B9EF-8E483CF67C51}" dt="2020-06-20T14:17:27.859" v="291"/>
          <ac:inkMkLst>
            <pc:docMk/>
            <pc:sldMk cId="1449971551" sldId="256"/>
            <ac:inkMk id="85" creationId="{8513B9B8-378A-A94C-AFE7-649FD254B09B}"/>
          </ac:inkMkLst>
        </pc:inkChg>
        <pc:inkChg chg="add del">
          <ac:chgData name="nicolas saddier" userId="64214386_tp_dropbox" providerId="OAuth2" clId="{BEAFB711-0FA9-2D4E-B9EF-8E483CF67C51}" dt="2020-06-20T14:17:27.878" v="302"/>
          <ac:inkMkLst>
            <pc:docMk/>
            <pc:sldMk cId="1449971551" sldId="256"/>
            <ac:inkMk id="86" creationId="{A197871C-9DEE-5642-8C8F-5A7BAA254744}"/>
          </ac:inkMkLst>
        </pc:inkChg>
        <pc:inkChg chg="add del">
          <ac:chgData name="nicolas saddier" userId="64214386_tp_dropbox" providerId="OAuth2" clId="{BEAFB711-0FA9-2D4E-B9EF-8E483CF67C51}" dt="2020-06-20T14:17:27.853" v="288"/>
          <ac:inkMkLst>
            <pc:docMk/>
            <pc:sldMk cId="1449971551" sldId="256"/>
            <ac:inkMk id="87" creationId="{1F10CF3B-1379-0D4D-8FDB-66862D473926}"/>
          </ac:inkMkLst>
        </pc:inkChg>
        <pc:inkChg chg="add del">
          <ac:chgData name="nicolas saddier" userId="64214386_tp_dropbox" providerId="OAuth2" clId="{BEAFB711-0FA9-2D4E-B9EF-8E483CF67C51}" dt="2020-06-20T14:17:27.867" v="295"/>
          <ac:inkMkLst>
            <pc:docMk/>
            <pc:sldMk cId="1449971551" sldId="256"/>
            <ac:inkMk id="88" creationId="{6B95F1B3-4DE6-DC49-9861-E5885BEA651B}"/>
          </ac:inkMkLst>
        </pc:inkChg>
        <pc:inkChg chg="add del topLvl">
          <ac:chgData name="nicolas saddier" userId="64214386_tp_dropbox" providerId="OAuth2" clId="{BEAFB711-0FA9-2D4E-B9EF-8E483CF67C51}" dt="2020-06-20T14:17:27.880" v="303"/>
          <ac:inkMkLst>
            <pc:docMk/>
            <pc:sldMk cId="1449971551" sldId="256"/>
            <ac:inkMk id="89" creationId="{E6EDB182-30AC-4E44-AAF0-EA95ED46A0AC}"/>
          </ac:inkMkLst>
        </pc:inkChg>
        <pc:inkChg chg="add del">
          <ac:chgData name="nicolas saddier" userId="64214386_tp_dropbox" providerId="OAuth2" clId="{BEAFB711-0FA9-2D4E-B9EF-8E483CF67C51}" dt="2020-06-20T14:17:27.877" v="301"/>
          <ac:inkMkLst>
            <pc:docMk/>
            <pc:sldMk cId="1449971551" sldId="256"/>
            <ac:inkMk id="90" creationId="{C7A73E42-DA01-C44C-9275-F66BC3143DC1}"/>
          </ac:inkMkLst>
        </pc:inkChg>
        <pc:inkChg chg="add del topLvl">
          <ac:chgData name="nicolas saddier" userId="64214386_tp_dropbox" providerId="OAuth2" clId="{BEAFB711-0FA9-2D4E-B9EF-8E483CF67C51}" dt="2020-06-20T14:18:11.682" v="320"/>
          <ac:inkMkLst>
            <pc:docMk/>
            <pc:sldMk cId="1449971551" sldId="256"/>
            <ac:inkMk id="92" creationId="{E6E9A145-158D-5145-A770-7FBD388ED9CD}"/>
          </ac:inkMkLst>
        </pc:inkChg>
        <pc:inkChg chg="add del topLvl">
          <ac:chgData name="nicolas saddier" userId="64214386_tp_dropbox" providerId="OAuth2" clId="{BEAFB711-0FA9-2D4E-B9EF-8E483CF67C51}" dt="2020-06-20T14:18:11.679" v="319"/>
          <ac:inkMkLst>
            <pc:docMk/>
            <pc:sldMk cId="1449971551" sldId="256"/>
            <ac:inkMk id="93" creationId="{F859EE19-AE21-6242-A198-B6A998950A99}"/>
          </ac:inkMkLst>
        </pc:inkChg>
        <pc:inkChg chg="add del topLvl">
          <ac:chgData name="nicolas saddier" userId="64214386_tp_dropbox" providerId="OAuth2" clId="{BEAFB711-0FA9-2D4E-B9EF-8E483CF67C51}" dt="2020-06-20T14:18:11.672" v="317"/>
          <ac:inkMkLst>
            <pc:docMk/>
            <pc:sldMk cId="1449971551" sldId="256"/>
            <ac:inkMk id="95" creationId="{F5BCBB91-32A5-1845-88AB-3C4626EB8AE7}"/>
          </ac:inkMkLst>
        </pc:inkChg>
        <pc:inkChg chg="add del">
          <ac:chgData name="nicolas saddier" userId="64214386_tp_dropbox" providerId="OAuth2" clId="{BEAFB711-0FA9-2D4E-B9EF-8E483CF67C51}" dt="2020-06-20T14:18:11.664" v="315"/>
          <ac:inkMkLst>
            <pc:docMk/>
            <pc:sldMk cId="1449971551" sldId="256"/>
            <ac:inkMk id="97" creationId="{E6ABC54E-4070-0641-B9FE-4AAC10D82845}"/>
          </ac:inkMkLst>
        </pc:inkChg>
        <pc:inkChg chg="add del">
          <ac:chgData name="nicolas saddier" userId="64214386_tp_dropbox" providerId="OAuth2" clId="{BEAFB711-0FA9-2D4E-B9EF-8E483CF67C51}" dt="2020-06-20T14:18:11.667" v="316"/>
          <ac:inkMkLst>
            <pc:docMk/>
            <pc:sldMk cId="1449971551" sldId="256"/>
            <ac:inkMk id="98" creationId="{E762CCC1-C07E-3F4E-8486-75271E36FB8A}"/>
          </ac:inkMkLst>
        </pc:inkChg>
        <pc:inkChg chg="add del topLvl">
          <ac:chgData name="nicolas saddier" userId="64214386_tp_dropbox" providerId="OAuth2" clId="{BEAFB711-0FA9-2D4E-B9EF-8E483CF67C51}" dt="2020-06-20T14:18:11.685" v="321"/>
          <ac:inkMkLst>
            <pc:docMk/>
            <pc:sldMk cId="1449971551" sldId="256"/>
            <ac:inkMk id="99" creationId="{A55DB69B-BF96-9B43-84B7-B7F2B9E1AC1D}"/>
          </ac:inkMkLst>
        </pc:inkChg>
        <pc:inkChg chg="add del">
          <ac:chgData name="nicolas saddier" userId="64214386_tp_dropbox" providerId="OAuth2" clId="{BEAFB711-0FA9-2D4E-B9EF-8E483CF67C51}" dt="2020-06-20T14:18:11.675" v="318"/>
          <ac:inkMkLst>
            <pc:docMk/>
            <pc:sldMk cId="1449971551" sldId="256"/>
            <ac:inkMk id="100" creationId="{23FB8AF3-2CC9-9643-990B-5D9422C37906}"/>
          </ac:inkMkLst>
        </pc:inkChg>
        <pc:inkChg chg="add del topLvl">
          <ac:chgData name="nicolas saddier" userId="64214386_tp_dropbox" providerId="OAuth2" clId="{BEAFB711-0FA9-2D4E-B9EF-8E483CF67C51}" dt="2020-06-20T14:18:38.386" v="339"/>
          <ac:inkMkLst>
            <pc:docMk/>
            <pc:sldMk cId="1449971551" sldId="256"/>
            <ac:inkMk id="102" creationId="{AB822ED7-0750-C64D-B5AC-CA74136AA97E}"/>
          </ac:inkMkLst>
        </pc:inkChg>
        <pc:inkChg chg="add del topLvl">
          <ac:chgData name="nicolas saddier" userId="64214386_tp_dropbox" providerId="OAuth2" clId="{BEAFB711-0FA9-2D4E-B9EF-8E483CF67C51}" dt="2020-06-20T14:18:38.393" v="341"/>
          <ac:inkMkLst>
            <pc:docMk/>
            <pc:sldMk cId="1449971551" sldId="256"/>
            <ac:inkMk id="103" creationId="{E927E467-329A-F440-9C7C-2EB8377AD34E}"/>
          </ac:inkMkLst>
        </pc:inkChg>
        <pc:inkChg chg="add del topLvl">
          <ac:chgData name="nicolas saddier" userId="64214386_tp_dropbox" providerId="OAuth2" clId="{BEAFB711-0FA9-2D4E-B9EF-8E483CF67C51}" dt="2020-06-20T14:18:38.396" v="342"/>
          <ac:inkMkLst>
            <pc:docMk/>
            <pc:sldMk cId="1449971551" sldId="256"/>
            <ac:inkMk id="105" creationId="{1F5E3B92-0D66-D142-BBB3-0B220A5E31FE}"/>
          </ac:inkMkLst>
        </pc:inkChg>
        <pc:inkChg chg="add del">
          <ac:chgData name="nicolas saddier" userId="64214386_tp_dropbox" providerId="OAuth2" clId="{BEAFB711-0FA9-2D4E-B9EF-8E483CF67C51}" dt="2020-06-20T14:18:38.373" v="336"/>
          <ac:inkMkLst>
            <pc:docMk/>
            <pc:sldMk cId="1449971551" sldId="256"/>
            <ac:inkMk id="107" creationId="{E1B4B068-2659-1C4A-B184-BCC4B6257FFA}"/>
          </ac:inkMkLst>
        </pc:inkChg>
        <pc:inkChg chg="add topLvl">
          <ac:chgData name="nicolas saddier" userId="64214386_tp_dropbox" providerId="OAuth2" clId="{BEAFB711-0FA9-2D4E-B9EF-8E483CF67C51}" dt="2020-06-20T14:18:38.402" v="344"/>
          <ac:inkMkLst>
            <pc:docMk/>
            <pc:sldMk cId="1449971551" sldId="256"/>
            <ac:inkMk id="108" creationId="{C56DE09B-8944-774E-8853-E9AC8EBB1FB0}"/>
          </ac:inkMkLst>
        </pc:inkChg>
        <pc:inkChg chg="add del topLvl">
          <ac:chgData name="nicolas saddier" userId="64214386_tp_dropbox" providerId="OAuth2" clId="{BEAFB711-0FA9-2D4E-B9EF-8E483CF67C51}" dt="2020-06-20T14:18:38.402" v="344"/>
          <ac:inkMkLst>
            <pc:docMk/>
            <pc:sldMk cId="1449971551" sldId="256"/>
            <ac:inkMk id="109" creationId="{15D0595E-DA34-8344-AA05-624368ACB0C8}"/>
          </ac:inkMkLst>
        </pc:inkChg>
        <pc:inkChg chg="add del">
          <ac:chgData name="nicolas saddier" userId="64214386_tp_dropbox" providerId="OAuth2" clId="{BEAFB711-0FA9-2D4E-B9EF-8E483CF67C51}" dt="2020-06-20T14:18:38.399" v="343"/>
          <ac:inkMkLst>
            <pc:docMk/>
            <pc:sldMk cId="1449971551" sldId="256"/>
            <ac:inkMk id="110" creationId="{47CC51EA-741F-3741-9A3D-747E6A892112}"/>
          </ac:inkMkLst>
        </pc:inkChg>
        <pc:inkChg chg="add del">
          <ac:chgData name="nicolas saddier" userId="64214386_tp_dropbox" providerId="OAuth2" clId="{BEAFB711-0FA9-2D4E-B9EF-8E483CF67C51}" dt="2020-06-20T14:18:38.378" v="337"/>
          <ac:inkMkLst>
            <pc:docMk/>
            <pc:sldMk cId="1449971551" sldId="256"/>
            <ac:inkMk id="112" creationId="{FD55C639-9652-4848-ADDF-7879130E6E54}"/>
          </ac:inkMkLst>
        </pc:inkChg>
        <pc:inkChg chg="add del topLvl">
          <ac:chgData name="nicolas saddier" userId="64214386_tp_dropbox" providerId="OAuth2" clId="{BEAFB711-0FA9-2D4E-B9EF-8E483CF67C51}" dt="2020-06-20T14:18:38.389" v="340"/>
          <ac:inkMkLst>
            <pc:docMk/>
            <pc:sldMk cId="1449971551" sldId="256"/>
            <ac:inkMk id="113" creationId="{F3457D70-FC34-3B4A-920C-9CF134B3F099}"/>
          </ac:inkMkLst>
        </pc:inkChg>
        <pc:inkChg chg="add del topLvl">
          <ac:chgData name="nicolas saddier" userId="64214386_tp_dropbox" providerId="OAuth2" clId="{BEAFB711-0FA9-2D4E-B9EF-8E483CF67C51}" dt="2020-06-20T14:18:38.383" v="338"/>
          <ac:inkMkLst>
            <pc:docMk/>
            <pc:sldMk cId="1449971551" sldId="256"/>
            <ac:inkMk id="114" creationId="{A1A5046C-B46C-C547-93CC-FB77E4E80D20}"/>
          </ac:inkMkLst>
        </pc:inkChg>
        <pc:inkChg chg="add del topLvl">
          <ac:chgData name="nicolas saddier" userId="64214386_tp_dropbox" providerId="OAuth2" clId="{BEAFB711-0FA9-2D4E-B9EF-8E483CF67C51}" dt="2020-06-20T14:19:52.747" v="423"/>
          <ac:inkMkLst>
            <pc:docMk/>
            <pc:sldMk cId="1449971551" sldId="256"/>
            <ac:inkMk id="116" creationId="{312531B5-DB43-2F4C-8552-8CDB44935F6D}"/>
          </ac:inkMkLst>
        </pc:inkChg>
        <pc:inkChg chg="add del topLvl">
          <ac:chgData name="nicolas saddier" userId="64214386_tp_dropbox" providerId="OAuth2" clId="{BEAFB711-0FA9-2D4E-B9EF-8E483CF67C51}" dt="2020-06-20T14:19:52.765" v="433"/>
          <ac:inkMkLst>
            <pc:docMk/>
            <pc:sldMk cId="1449971551" sldId="256"/>
            <ac:inkMk id="117" creationId="{DF082B9B-5BC0-1547-8515-AC71CAE57CF8}"/>
          </ac:inkMkLst>
        </pc:inkChg>
        <pc:inkChg chg="add del topLvl">
          <ac:chgData name="nicolas saddier" userId="64214386_tp_dropbox" providerId="OAuth2" clId="{BEAFB711-0FA9-2D4E-B9EF-8E483CF67C51}" dt="2020-06-20T14:19:52.722" v="407"/>
          <ac:inkMkLst>
            <pc:docMk/>
            <pc:sldMk cId="1449971551" sldId="256"/>
            <ac:inkMk id="118" creationId="{D42BF74E-429A-DD41-9E46-7FC6852DF0BD}"/>
          </ac:inkMkLst>
        </pc:inkChg>
        <pc:inkChg chg="add del topLvl">
          <ac:chgData name="nicolas saddier" userId="64214386_tp_dropbox" providerId="OAuth2" clId="{BEAFB711-0FA9-2D4E-B9EF-8E483CF67C51}" dt="2020-06-20T14:19:52.712" v="402"/>
          <ac:inkMkLst>
            <pc:docMk/>
            <pc:sldMk cId="1449971551" sldId="256"/>
            <ac:inkMk id="119" creationId="{C4A9DEEF-32FB-2443-8DC4-1C5F573A9D82}"/>
          </ac:inkMkLst>
        </pc:inkChg>
        <pc:inkChg chg="add del topLvl">
          <ac:chgData name="nicolas saddier" userId="64214386_tp_dropbox" providerId="OAuth2" clId="{BEAFB711-0FA9-2D4E-B9EF-8E483CF67C51}" dt="2020-06-20T14:19:52.759" v="429"/>
          <ac:inkMkLst>
            <pc:docMk/>
            <pc:sldMk cId="1449971551" sldId="256"/>
            <ac:inkMk id="121" creationId="{E955C920-F524-9644-AB82-843C8B447CCA}"/>
          </ac:inkMkLst>
        </pc:inkChg>
        <pc:inkChg chg="add del">
          <ac:chgData name="nicolas saddier" userId="64214386_tp_dropbox" providerId="OAuth2" clId="{BEAFB711-0FA9-2D4E-B9EF-8E483CF67C51}" dt="2020-06-20T14:19:52.728" v="411"/>
          <ac:inkMkLst>
            <pc:docMk/>
            <pc:sldMk cId="1449971551" sldId="256"/>
            <ac:inkMk id="122" creationId="{0C48023C-906E-C14A-AFD4-7C9763E33C09}"/>
          </ac:inkMkLst>
        </pc:inkChg>
        <pc:inkChg chg="add del topLvl">
          <ac:chgData name="nicolas saddier" userId="64214386_tp_dropbox" providerId="OAuth2" clId="{BEAFB711-0FA9-2D4E-B9EF-8E483CF67C51}" dt="2020-06-20T14:19:52.715" v="404"/>
          <ac:inkMkLst>
            <pc:docMk/>
            <pc:sldMk cId="1449971551" sldId="256"/>
            <ac:inkMk id="124" creationId="{94A542BB-15B9-1643-A747-DA1CCDE1B6ED}"/>
          </ac:inkMkLst>
        </pc:inkChg>
        <pc:inkChg chg="add del topLvl">
          <ac:chgData name="nicolas saddier" userId="64214386_tp_dropbox" providerId="OAuth2" clId="{BEAFB711-0FA9-2D4E-B9EF-8E483CF67C51}" dt="2020-06-20T14:19:52.751" v="425"/>
          <ac:inkMkLst>
            <pc:docMk/>
            <pc:sldMk cId="1449971551" sldId="256"/>
            <ac:inkMk id="125" creationId="{B4AAD4B0-0B97-B648-B43C-DD0767A4B7DD}"/>
          </ac:inkMkLst>
        </pc:inkChg>
        <pc:inkChg chg="add del">
          <ac:chgData name="nicolas saddier" userId="64214386_tp_dropbox" providerId="OAuth2" clId="{BEAFB711-0FA9-2D4E-B9EF-8E483CF67C51}" dt="2020-06-20T14:19:52.713" v="403"/>
          <ac:inkMkLst>
            <pc:docMk/>
            <pc:sldMk cId="1449971551" sldId="256"/>
            <ac:inkMk id="126" creationId="{B77815DC-9D13-004F-9221-1FB0C7A06569}"/>
          </ac:inkMkLst>
        </pc:inkChg>
        <pc:inkChg chg="add del topLvl">
          <ac:chgData name="nicolas saddier" userId="64214386_tp_dropbox" providerId="OAuth2" clId="{BEAFB711-0FA9-2D4E-B9EF-8E483CF67C51}" dt="2020-06-20T14:19:52.753" v="426"/>
          <ac:inkMkLst>
            <pc:docMk/>
            <pc:sldMk cId="1449971551" sldId="256"/>
            <ac:inkMk id="127" creationId="{10B6498A-06F8-D044-AF77-B44B5EEBFBC0}"/>
          </ac:inkMkLst>
        </pc:inkChg>
        <pc:inkChg chg="add del topLvl">
          <ac:chgData name="nicolas saddier" userId="64214386_tp_dropbox" providerId="OAuth2" clId="{BEAFB711-0FA9-2D4E-B9EF-8E483CF67C51}" dt="2020-06-20T14:19:52.709" v="400"/>
          <ac:inkMkLst>
            <pc:docMk/>
            <pc:sldMk cId="1449971551" sldId="256"/>
            <ac:inkMk id="128" creationId="{0FD76D2C-00F8-244A-99B2-8EE664928A02}"/>
          </ac:inkMkLst>
        </pc:inkChg>
        <pc:inkChg chg="add del topLvl">
          <ac:chgData name="nicolas saddier" userId="64214386_tp_dropbox" providerId="OAuth2" clId="{BEAFB711-0FA9-2D4E-B9EF-8E483CF67C51}" dt="2020-06-20T14:19:52.749" v="424"/>
          <ac:inkMkLst>
            <pc:docMk/>
            <pc:sldMk cId="1449971551" sldId="256"/>
            <ac:inkMk id="129" creationId="{9F6851B3-FB63-4344-9316-5E55C072560F}"/>
          </ac:inkMkLst>
        </pc:inkChg>
        <pc:inkChg chg="add del topLvl">
          <ac:chgData name="nicolas saddier" userId="64214386_tp_dropbox" providerId="OAuth2" clId="{BEAFB711-0FA9-2D4E-B9EF-8E483CF67C51}" dt="2020-06-20T14:19:52.746" v="422"/>
          <ac:inkMkLst>
            <pc:docMk/>
            <pc:sldMk cId="1449971551" sldId="256"/>
            <ac:inkMk id="130" creationId="{F0FD91E9-BDDF-4749-B5FE-BF335DE78055}"/>
          </ac:inkMkLst>
        </pc:inkChg>
        <pc:inkChg chg="add del topLvl">
          <ac:chgData name="nicolas saddier" userId="64214386_tp_dropbox" providerId="OAuth2" clId="{BEAFB711-0FA9-2D4E-B9EF-8E483CF67C51}" dt="2020-06-20T14:19:52.701" v="396"/>
          <ac:inkMkLst>
            <pc:docMk/>
            <pc:sldMk cId="1449971551" sldId="256"/>
            <ac:inkMk id="131" creationId="{B75AF14C-194B-144A-ABBC-8BB7C21384F5}"/>
          </ac:inkMkLst>
        </pc:inkChg>
        <pc:inkChg chg="add del topLvl">
          <ac:chgData name="nicolas saddier" userId="64214386_tp_dropbox" providerId="OAuth2" clId="{BEAFB711-0FA9-2D4E-B9EF-8E483CF67C51}" dt="2020-06-20T14:19:52.735" v="415"/>
          <ac:inkMkLst>
            <pc:docMk/>
            <pc:sldMk cId="1449971551" sldId="256"/>
            <ac:inkMk id="132" creationId="{35B64708-EA17-3748-AA6C-F651A9647DF5}"/>
          </ac:inkMkLst>
        </pc:inkChg>
        <pc:inkChg chg="add del topLvl">
          <ac:chgData name="nicolas saddier" userId="64214386_tp_dropbox" providerId="OAuth2" clId="{BEAFB711-0FA9-2D4E-B9EF-8E483CF67C51}" dt="2020-06-20T14:19:52.717" v="405"/>
          <ac:inkMkLst>
            <pc:docMk/>
            <pc:sldMk cId="1449971551" sldId="256"/>
            <ac:inkMk id="135" creationId="{9F36B53E-FFDF-7B46-BF45-EDFCA8B8185B}"/>
          </ac:inkMkLst>
        </pc:inkChg>
        <pc:inkChg chg="add del topLvl">
          <ac:chgData name="nicolas saddier" userId="64214386_tp_dropbox" providerId="OAuth2" clId="{BEAFB711-0FA9-2D4E-B9EF-8E483CF67C51}" dt="2020-06-20T14:19:52.768" v="435"/>
          <ac:inkMkLst>
            <pc:docMk/>
            <pc:sldMk cId="1449971551" sldId="256"/>
            <ac:inkMk id="137" creationId="{DA64E2DB-34E3-BF44-99F1-B6F18C6C0955}"/>
          </ac:inkMkLst>
        </pc:inkChg>
        <pc:inkChg chg="add del topLvl">
          <ac:chgData name="nicolas saddier" userId="64214386_tp_dropbox" providerId="OAuth2" clId="{BEAFB711-0FA9-2D4E-B9EF-8E483CF67C51}" dt="2020-06-20T14:19:52.741" v="419"/>
          <ac:inkMkLst>
            <pc:docMk/>
            <pc:sldMk cId="1449971551" sldId="256"/>
            <ac:inkMk id="139" creationId="{83A5A921-3E5A-8748-B4EE-EBD4076BDDE8}"/>
          </ac:inkMkLst>
        </pc:inkChg>
        <pc:inkChg chg="add del topLvl">
          <ac:chgData name="nicolas saddier" userId="64214386_tp_dropbox" providerId="OAuth2" clId="{BEAFB711-0FA9-2D4E-B9EF-8E483CF67C51}" dt="2020-06-20T14:19:52.724" v="408"/>
          <ac:inkMkLst>
            <pc:docMk/>
            <pc:sldMk cId="1449971551" sldId="256"/>
            <ac:inkMk id="140" creationId="{AB46B4D5-C39F-774C-9103-6F14CA91F0A4}"/>
          </ac:inkMkLst>
        </pc:inkChg>
        <pc:inkChg chg="add del topLvl">
          <ac:chgData name="nicolas saddier" userId="64214386_tp_dropbox" providerId="OAuth2" clId="{BEAFB711-0FA9-2D4E-B9EF-8E483CF67C51}" dt="2020-06-20T14:19:52.727" v="410"/>
          <ac:inkMkLst>
            <pc:docMk/>
            <pc:sldMk cId="1449971551" sldId="256"/>
            <ac:inkMk id="141" creationId="{9B63AA92-A592-1E44-B0BB-80B19EA748CC}"/>
          </ac:inkMkLst>
        </pc:inkChg>
        <pc:inkChg chg="add del topLvl">
          <ac:chgData name="nicolas saddier" userId="64214386_tp_dropbox" providerId="OAuth2" clId="{BEAFB711-0FA9-2D4E-B9EF-8E483CF67C51}" dt="2020-06-20T14:19:52.761" v="430"/>
          <ac:inkMkLst>
            <pc:docMk/>
            <pc:sldMk cId="1449971551" sldId="256"/>
            <ac:inkMk id="143" creationId="{B0494078-576C-6548-8C44-4644154297CC}"/>
          </ac:inkMkLst>
        </pc:inkChg>
        <pc:inkChg chg="add del">
          <ac:chgData name="nicolas saddier" userId="64214386_tp_dropbox" providerId="OAuth2" clId="{BEAFB711-0FA9-2D4E-B9EF-8E483CF67C51}" dt="2020-06-20T14:19:52.720" v="406"/>
          <ac:inkMkLst>
            <pc:docMk/>
            <pc:sldMk cId="1449971551" sldId="256"/>
            <ac:inkMk id="144" creationId="{9CA53525-19A0-9E49-8318-8DF3E7F60C03}"/>
          </ac:inkMkLst>
        </pc:inkChg>
        <pc:inkChg chg="add del topLvl">
          <ac:chgData name="nicolas saddier" userId="64214386_tp_dropbox" providerId="OAuth2" clId="{BEAFB711-0FA9-2D4E-B9EF-8E483CF67C51}" dt="2020-06-20T14:19:52.743" v="420"/>
          <ac:inkMkLst>
            <pc:docMk/>
            <pc:sldMk cId="1449971551" sldId="256"/>
            <ac:inkMk id="145" creationId="{EDB68D11-A48D-D640-8F9E-B3363B5EB727}"/>
          </ac:inkMkLst>
        </pc:inkChg>
        <pc:inkChg chg="add del topLvl">
          <ac:chgData name="nicolas saddier" userId="64214386_tp_dropbox" providerId="OAuth2" clId="{BEAFB711-0FA9-2D4E-B9EF-8E483CF67C51}" dt="2020-06-20T14:19:52.766" v="434"/>
          <ac:inkMkLst>
            <pc:docMk/>
            <pc:sldMk cId="1449971551" sldId="256"/>
            <ac:inkMk id="146" creationId="{0E7D7E7A-BB91-C945-B387-B19E30660FD6}"/>
          </ac:inkMkLst>
        </pc:inkChg>
        <pc:inkChg chg="add del">
          <ac:chgData name="nicolas saddier" userId="64214386_tp_dropbox" providerId="OAuth2" clId="{BEAFB711-0FA9-2D4E-B9EF-8E483CF67C51}" dt="2020-06-20T14:19:52.730" v="412"/>
          <ac:inkMkLst>
            <pc:docMk/>
            <pc:sldMk cId="1449971551" sldId="256"/>
            <ac:inkMk id="147" creationId="{7EB1DF3C-67DB-3945-ACB0-A26A66704EE7}"/>
          </ac:inkMkLst>
        </pc:inkChg>
        <pc:inkChg chg="add del">
          <ac:chgData name="nicolas saddier" userId="64214386_tp_dropbox" providerId="OAuth2" clId="{BEAFB711-0FA9-2D4E-B9EF-8E483CF67C51}" dt="2020-06-20T14:19:52.744" v="421"/>
          <ac:inkMkLst>
            <pc:docMk/>
            <pc:sldMk cId="1449971551" sldId="256"/>
            <ac:inkMk id="150" creationId="{C2B2F81D-3BB3-EF44-9FA2-67AB3E316200}"/>
          </ac:inkMkLst>
        </pc:inkChg>
        <pc:inkChg chg="add del topLvl">
          <ac:chgData name="nicolas saddier" userId="64214386_tp_dropbox" providerId="OAuth2" clId="{BEAFB711-0FA9-2D4E-B9EF-8E483CF67C51}" dt="2020-06-20T14:19:52.706" v="398"/>
          <ac:inkMkLst>
            <pc:docMk/>
            <pc:sldMk cId="1449971551" sldId="256"/>
            <ac:inkMk id="151" creationId="{E68779AB-9E71-D141-ACFD-47CBEB29E4CC}"/>
          </ac:inkMkLst>
        </pc:inkChg>
        <pc:inkChg chg="add del topLvl">
          <ac:chgData name="nicolas saddier" userId="64214386_tp_dropbox" providerId="OAuth2" clId="{BEAFB711-0FA9-2D4E-B9EF-8E483CF67C51}" dt="2020-06-20T14:19:52.738" v="417"/>
          <ac:inkMkLst>
            <pc:docMk/>
            <pc:sldMk cId="1449971551" sldId="256"/>
            <ac:inkMk id="152" creationId="{1902C1B5-04A7-FB4C-9483-5AA99B5C24E0}"/>
          </ac:inkMkLst>
        </pc:inkChg>
        <pc:inkChg chg="add del topLvl">
          <ac:chgData name="nicolas saddier" userId="64214386_tp_dropbox" providerId="OAuth2" clId="{BEAFB711-0FA9-2D4E-B9EF-8E483CF67C51}" dt="2020-06-20T14:19:52.763" v="432"/>
          <ac:inkMkLst>
            <pc:docMk/>
            <pc:sldMk cId="1449971551" sldId="256"/>
            <ac:inkMk id="154" creationId="{C8F8D9DD-72BD-014D-BBFB-60F199D7453A}"/>
          </ac:inkMkLst>
        </pc:inkChg>
        <pc:inkChg chg="add del topLvl">
          <ac:chgData name="nicolas saddier" userId="64214386_tp_dropbox" providerId="OAuth2" clId="{BEAFB711-0FA9-2D4E-B9EF-8E483CF67C51}" dt="2020-06-20T14:19:52.756" v="428"/>
          <ac:inkMkLst>
            <pc:docMk/>
            <pc:sldMk cId="1449971551" sldId="256"/>
            <ac:inkMk id="155" creationId="{8FF6F2A3-8E4C-FC48-96AE-DB86D702F765}"/>
          </ac:inkMkLst>
        </pc:inkChg>
        <pc:inkChg chg="add del topLvl">
          <ac:chgData name="nicolas saddier" userId="64214386_tp_dropbox" providerId="OAuth2" clId="{BEAFB711-0FA9-2D4E-B9EF-8E483CF67C51}" dt="2020-06-20T14:19:52.731" v="413"/>
          <ac:inkMkLst>
            <pc:docMk/>
            <pc:sldMk cId="1449971551" sldId="256"/>
            <ac:inkMk id="157" creationId="{1C46E94F-9AF7-9C45-9034-C4EC685C623C}"/>
          </ac:inkMkLst>
        </pc:inkChg>
        <pc:inkChg chg="add del topLvl">
          <ac:chgData name="nicolas saddier" userId="64214386_tp_dropbox" providerId="OAuth2" clId="{BEAFB711-0FA9-2D4E-B9EF-8E483CF67C51}" dt="2020-06-20T14:19:52.708" v="399"/>
          <ac:inkMkLst>
            <pc:docMk/>
            <pc:sldMk cId="1449971551" sldId="256"/>
            <ac:inkMk id="158" creationId="{4CA1E6BC-9C45-D34D-BF68-855F0BCB711D}"/>
          </ac:inkMkLst>
        </pc:inkChg>
        <pc:inkChg chg="add del topLvl">
          <ac:chgData name="nicolas saddier" userId="64214386_tp_dropbox" providerId="OAuth2" clId="{BEAFB711-0FA9-2D4E-B9EF-8E483CF67C51}" dt="2020-06-20T14:19:52.739" v="418"/>
          <ac:inkMkLst>
            <pc:docMk/>
            <pc:sldMk cId="1449971551" sldId="256"/>
            <ac:inkMk id="159" creationId="{0EA28F46-2273-224D-B4EA-97563B6479A3}"/>
          </ac:inkMkLst>
        </pc:inkChg>
        <pc:inkChg chg="add del topLvl">
          <ac:chgData name="nicolas saddier" userId="64214386_tp_dropbox" providerId="OAuth2" clId="{BEAFB711-0FA9-2D4E-B9EF-8E483CF67C51}" dt="2020-06-20T14:19:52.726" v="409"/>
          <ac:inkMkLst>
            <pc:docMk/>
            <pc:sldMk cId="1449971551" sldId="256"/>
            <ac:inkMk id="160" creationId="{B95A668E-F69D-1140-929F-3786B17E4520}"/>
          </ac:inkMkLst>
        </pc:inkChg>
        <pc:inkChg chg="add del topLvl">
          <ac:chgData name="nicolas saddier" userId="64214386_tp_dropbox" providerId="OAuth2" clId="{BEAFB711-0FA9-2D4E-B9EF-8E483CF67C51}" dt="2020-06-20T14:19:52.754" v="427"/>
          <ac:inkMkLst>
            <pc:docMk/>
            <pc:sldMk cId="1449971551" sldId="256"/>
            <ac:inkMk id="161" creationId="{98338F3F-8E1F-3F4C-BAEF-DB98B59C8189}"/>
          </ac:inkMkLst>
        </pc:inkChg>
        <pc:inkChg chg="add del topLvl">
          <ac:chgData name="nicolas saddier" userId="64214386_tp_dropbox" providerId="OAuth2" clId="{BEAFB711-0FA9-2D4E-B9EF-8E483CF67C51}" dt="2020-06-20T14:19:52.711" v="401"/>
          <ac:inkMkLst>
            <pc:docMk/>
            <pc:sldMk cId="1449971551" sldId="256"/>
            <ac:inkMk id="162" creationId="{D59304E7-DF24-DD40-8B32-0B7F5F11D216}"/>
          </ac:inkMkLst>
        </pc:inkChg>
        <pc:inkChg chg="add del topLvl">
          <ac:chgData name="nicolas saddier" userId="64214386_tp_dropbox" providerId="OAuth2" clId="{BEAFB711-0FA9-2D4E-B9EF-8E483CF67C51}" dt="2020-06-20T14:19:52.704" v="397"/>
          <ac:inkMkLst>
            <pc:docMk/>
            <pc:sldMk cId="1449971551" sldId="256"/>
            <ac:inkMk id="163" creationId="{A4046FCA-1E91-A943-AED0-78785E1C071E}"/>
          </ac:inkMkLst>
        </pc:inkChg>
        <pc:inkChg chg="add del">
          <ac:chgData name="nicolas saddier" userId="64214386_tp_dropbox" providerId="OAuth2" clId="{BEAFB711-0FA9-2D4E-B9EF-8E483CF67C51}" dt="2020-06-20T14:19:52.736" v="416"/>
          <ac:inkMkLst>
            <pc:docMk/>
            <pc:sldMk cId="1449971551" sldId="256"/>
            <ac:inkMk id="165" creationId="{3764CED4-3029-2E41-B434-D8C69DCBFC76}"/>
          </ac:inkMkLst>
        </pc:inkChg>
        <pc:inkChg chg="add del">
          <ac:chgData name="nicolas saddier" userId="64214386_tp_dropbox" providerId="OAuth2" clId="{BEAFB711-0FA9-2D4E-B9EF-8E483CF67C51}" dt="2020-06-20T14:19:52.762" v="431"/>
          <ac:inkMkLst>
            <pc:docMk/>
            <pc:sldMk cId="1449971551" sldId="256"/>
            <ac:inkMk id="167" creationId="{69CAFE1A-F171-B142-9955-19EABBEB7D66}"/>
          </ac:inkMkLst>
        </pc:inkChg>
        <pc:inkChg chg="add del">
          <ac:chgData name="nicolas saddier" userId="64214386_tp_dropbox" providerId="OAuth2" clId="{BEAFB711-0FA9-2D4E-B9EF-8E483CF67C51}" dt="2020-06-20T14:19:52.733" v="414"/>
          <ac:inkMkLst>
            <pc:docMk/>
            <pc:sldMk cId="1449971551" sldId="256"/>
            <ac:inkMk id="168" creationId="{8EAF80A5-30EC-EF48-ABA4-9EF907FB0022}"/>
          </ac:inkMkLst>
        </pc:inkChg>
        <pc:inkChg chg="add del topLvl">
          <ac:chgData name="nicolas saddier" userId="64214386_tp_dropbox" providerId="OAuth2" clId="{BEAFB711-0FA9-2D4E-B9EF-8E483CF67C51}" dt="2020-06-20T14:21:08.298" v="512"/>
          <ac:inkMkLst>
            <pc:docMk/>
            <pc:sldMk cId="1449971551" sldId="256"/>
            <ac:inkMk id="169" creationId="{E077B3E8-D712-C242-984C-701939C537DE}"/>
          </ac:inkMkLst>
        </pc:inkChg>
        <pc:inkChg chg="add del topLvl">
          <ac:chgData name="nicolas saddier" userId="64214386_tp_dropbox" providerId="OAuth2" clId="{BEAFB711-0FA9-2D4E-B9EF-8E483CF67C51}" dt="2020-06-20T14:21:08.308" v="519"/>
          <ac:inkMkLst>
            <pc:docMk/>
            <pc:sldMk cId="1449971551" sldId="256"/>
            <ac:inkMk id="170" creationId="{BFB364D7-356D-CC44-97EF-A29DD2E06698}"/>
          </ac:inkMkLst>
        </pc:inkChg>
        <pc:inkChg chg="add del topLvl">
          <ac:chgData name="nicolas saddier" userId="64214386_tp_dropbox" providerId="OAuth2" clId="{BEAFB711-0FA9-2D4E-B9EF-8E483CF67C51}" dt="2020-06-20T14:21:08.302" v="515"/>
          <ac:inkMkLst>
            <pc:docMk/>
            <pc:sldMk cId="1449971551" sldId="256"/>
            <ac:inkMk id="171" creationId="{6AD19DB6-B5E0-864E-817C-BC36441A96BC}"/>
          </ac:inkMkLst>
        </pc:inkChg>
        <pc:inkChg chg="add del topLvl">
          <ac:chgData name="nicolas saddier" userId="64214386_tp_dropbox" providerId="OAuth2" clId="{BEAFB711-0FA9-2D4E-B9EF-8E483CF67C51}" dt="2020-06-20T14:21:08.336" v="532"/>
          <ac:inkMkLst>
            <pc:docMk/>
            <pc:sldMk cId="1449971551" sldId="256"/>
            <ac:inkMk id="173" creationId="{46AC1E09-CEB9-5744-A6EF-3FAF014C7C72}"/>
          </ac:inkMkLst>
        </pc:inkChg>
        <pc:inkChg chg="add del topLvl">
          <ac:chgData name="nicolas saddier" userId="64214386_tp_dropbox" providerId="OAuth2" clId="{BEAFB711-0FA9-2D4E-B9EF-8E483CF67C51}" dt="2020-06-20T14:21:08.295" v="510"/>
          <ac:inkMkLst>
            <pc:docMk/>
            <pc:sldMk cId="1449971551" sldId="256"/>
            <ac:inkMk id="174" creationId="{461AAA16-B84C-E142-BA2F-0CD38EAC8826}"/>
          </ac:inkMkLst>
        </pc:inkChg>
        <pc:inkChg chg="add del topLvl">
          <ac:chgData name="nicolas saddier" userId="64214386_tp_dropbox" providerId="OAuth2" clId="{BEAFB711-0FA9-2D4E-B9EF-8E483CF67C51}" dt="2020-06-20T14:21:08.337" v="533"/>
          <ac:inkMkLst>
            <pc:docMk/>
            <pc:sldMk cId="1449971551" sldId="256"/>
            <ac:inkMk id="176" creationId="{9CAEFA7C-9BBA-0742-B372-4AB16636CA4E}"/>
          </ac:inkMkLst>
        </pc:inkChg>
        <pc:inkChg chg="add del topLvl">
          <ac:chgData name="nicolas saddier" userId="64214386_tp_dropbox" providerId="OAuth2" clId="{BEAFB711-0FA9-2D4E-B9EF-8E483CF67C51}" dt="2020-06-20T14:21:08.319" v="525"/>
          <ac:inkMkLst>
            <pc:docMk/>
            <pc:sldMk cId="1449971551" sldId="256"/>
            <ac:inkMk id="178" creationId="{BC693A81-263A-D849-A4C3-F4C50B2410EC}"/>
          </ac:inkMkLst>
        </pc:inkChg>
        <pc:inkChg chg="add del">
          <ac:chgData name="nicolas saddier" userId="64214386_tp_dropbox" providerId="OAuth2" clId="{BEAFB711-0FA9-2D4E-B9EF-8E483CF67C51}" dt="2020-06-20T14:21:08.288" v="506"/>
          <ac:inkMkLst>
            <pc:docMk/>
            <pc:sldMk cId="1449971551" sldId="256"/>
            <ac:inkMk id="179" creationId="{882367E4-16AD-F743-8437-7B8952F50CAD}"/>
          </ac:inkMkLst>
        </pc:inkChg>
        <pc:inkChg chg="add del topLvl">
          <ac:chgData name="nicolas saddier" userId="64214386_tp_dropbox" providerId="OAuth2" clId="{BEAFB711-0FA9-2D4E-B9EF-8E483CF67C51}" dt="2020-06-20T14:21:08.330" v="529"/>
          <ac:inkMkLst>
            <pc:docMk/>
            <pc:sldMk cId="1449971551" sldId="256"/>
            <ac:inkMk id="180" creationId="{6A8D9EDA-235B-9E44-98EE-DBC775B86450}"/>
          </ac:inkMkLst>
        </pc:inkChg>
        <pc:inkChg chg="add del">
          <ac:chgData name="nicolas saddier" userId="64214386_tp_dropbox" providerId="OAuth2" clId="{BEAFB711-0FA9-2D4E-B9EF-8E483CF67C51}" dt="2020-06-20T14:21:08.311" v="521"/>
          <ac:inkMkLst>
            <pc:docMk/>
            <pc:sldMk cId="1449971551" sldId="256"/>
            <ac:inkMk id="181" creationId="{690A617B-E94E-7E4F-BA64-518321EE2767}"/>
          </ac:inkMkLst>
        </pc:inkChg>
        <pc:inkChg chg="add del topLvl">
          <ac:chgData name="nicolas saddier" userId="64214386_tp_dropbox" providerId="OAuth2" clId="{BEAFB711-0FA9-2D4E-B9EF-8E483CF67C51}" dt="2020-06-20T14:21:08.283" v="502"/>
          <ac:inkMkLst>
            <pc:docMk/>
            <pc:sldMk cId="1449971551" sldId="256"/>
            <ac:inkMk id="182" creationId="{07FF0B4A-158A-9148-A34A-A118ADE1F418}"/>
          </ac:inkMkLst>
        </pc:inkChg>
        <pc:inkChg chg="add del topLvl">
          <ac:chgData name="nicolas saddier" userId="64214386_tp_dropbox" providerId="OAuth2" clId="{BEAFB711-0FA9-2D4E-B9EF-8E483CF67C51}" dt="2020-06-20T14:21:08.344" v="537"/>
          <ac:inkMkLst>
            <pc:docMk/>
            <pc:sldMk cId="1449971551" sldId="256"/>
            <ac:inkMk id="183" creationId="{09254958-C871-B64B-BF77-9795B338572D}"/>
          </ac:inkMkLst>
        </pc:inkChg>
        <pc:inkChg chg="add del topLvl">
          <ac:chgData name="nicolas saddier" userId="64214386_tp_dropbox" providerId="OAuth2" clId="{BEAFB711-0FA9-2D4E-B9EF-8E483CF67C51}" dt="2020-06-20T14:21:08.296" v="511"/>
          <ac:inkMkLst>
            <pc:docMk/>
            <pc:sldMk cId="1449971551" sldId="256"/>
            <ac:inkMk id="186" creationId="{5255CEF7-2F00-1A40-83EC-27EB97AE45C5}"/>
          </ac:inkMkLst>
        </pc:inkChg>
        <pc:inkChg chg="add del topLvl">
          <ac:chgData name="nicolas saddier" userId="64214386_tp_dropbox" providerId="OAuth2" clId="{BEAFB711-0FA9-2D4E-B9EF-8E483CF67C51}" dt="2020-06-20T14:21:08.286" v="504"/>
          <ac:inkMkLst>
            <pc:docMk/>
            <pc:sldMk cId="1449971551" sldId="256"/>
            <ac:inkMk id="187" creationId="{078319DD-B71F-7147-8436-BC4B90B589BB}"/>
          </ac:inkMkLst>
        </pc:inkChg>
        <pc:inkChg chg="add del topLvl">
          <ac:chgData name="nicolas saddier" userId="64214386_tp_dropbox" providerId="OAuth2" clId="{BEAFB711-0FA9-2D4E-B9EF-8E483CF67C51}" dt="2020-06-20T14:21:08.278" v="499"/>
          <ac:inkMkLst>
            <pc:docMk/>
            <pc:sldMk cId="1449971551" sldId="256"/>
            <ac:inkMk id="188" creationId="{7302097F-18C0-1446-92C6-B6A08220DBA0}"/>
          </ac:inkMkLst>
        </pc:inkChg>
        <pc:inkChg chg="add del topLvl">
          <ac:chgData name="nicolas saddier" userId="64214386_tp_dropbox" providerId="OAuth2" clId="{BEAFB711-0FA9-2D4E-B9EF-8E483CF67C51}" dt="2020-06-20T14:21:08.281" v="501"/>
          <ac:inkMkLst>
            <pc:docMk/>
            <pc:sldMk cId="1449971551" sldId="256"/>
            <ac:inkMk id="189" creationId="{E726B44B-1BC9-314E-80AB-C9FE37F36EB2}"/>
          </ac:inkMkLst>
        </pc:inkChg>
        <pc:inkChg chg="add del topLvl">
          <ac:chgData name="nicolas saddier" userId="64214386_tp_dropbox" providerId="OAuth2" clId="{BEAFB711-0FA9-2D4E-B9EF-8E483CF67C51}" dt="2020-06-20T14:21:08.306" v="518"/>
          <ac:inkMkLst>
            <pc:docMk/>
            <pc:sldMk cId="1449971551" sldId="256"/>
            <ac:inkMk id="190" creationId="{DEB12850-0F67-1142-8123-98D68FB5613C}"/>
          </ac:inkMkLst>
        </pc:inkChg>
        <pc:inkChg chg="add del topLvl">
          <ac:chgData name="nicolas saddier" userId="64214386_tp_dropbox" providerId="OAuth2" clId="{BEAFB711-0FA9-2D4E-B9EF-8E483CF67C51}" dt="2020-06-20T14:21:08.284" v="503"/>
          <ac:inkMkLst>
            <pc:docMk/>
            <pc:sldMk cId="1449971551" sldId="256"/>
            <ac:inkMk id="191" creationId="{F78F66E3-CE2F-AC46-B3E1-6699195CCB52}"/>
          </ac:inkMkLst>
        </pc:inkChg>
        <pc:inkChg chg="add del topLvl">
          <ac:chgData name="nicolas saddier" userId="64214386_tp_dropbox" providerId="OAuth2" clId="{BEAFB711-0FA9-2D4E-B9EF-8E483CF67C51}" dt="2020-06-20T14:21:08.313" v="522"/>
          <ac:inkMkLst>
            <pc:docMk/>
            <pc:sldMk cId="1449971551" sldId="256"/>
            <ac:inkMk id="192" creationId="{8E8EAAF1-F254-694E-B459-6C3D37A945E8}"/>
          </ac:inkMkLst>
        </pc:inkChg>
        <pc:inkChg chg="add del topLvl">
          <ac:chgData name="nicolas saddier" userId="64214386_tp_dropbox" providerId="OAuth2" clId="{BEAFB711-0FA9-2D4E-B9EF-8E483CF67C51}" dt="2020-06-20T14:21:08.328" v="528"/>
          <ac:inkMkLst>
            <pc:docMk/>
            <pc:sldMk cId="1449971551" sldId="256"/>
            <ac:inkMk id="194" creationId="{17C74A27-6232-D649-B190-EAEC321565E1}"/>
          </ac:inkMkLst>
        </pc:inkChg>
        <pc:inkChg chg="add del">
          <ac:chgData name="nicolas saddier" userId="64214386_tp_dropbox" providerId="OAuth2" clId="{BEAFB711-0FA9-2D4E-B9EF-8E483CF67C51}" dt="2020-06-20T14:21:08.272" v="495"/>
          <ac:inkMkLst>
            <pc:docMk/>
            <pc:sldMk cId="1449971551" sldId="256"/>
            <ac:inkMk id="195" creationId="{6D4F1515-7AAF-8842-BBF0-8F080F22C6FC}"/>
          </ac:inkMkLst>
        </pc:inkChg>
        <pc:inkChg chg="add del">
          <ac:chgData name="nicolas saddier" userId="64214386_tp_dropbox" providerId="OAuth2" clId="{BEAFB711-0FA9-2D4E-B9EF-8E483CF67C51}" dt="2020-06-20T14:21:08.287" v="505"/>
          <ac:inkMkLst>
            <pc:docMk/>
            <pc:sldMk cId="1449971551" sldId="256"/>
            <ac:inkMk id="196" creationId="{3D5284A9-D844-5A43-922F-27D93DC67D65}"/>
          </ac:inkMkLst>
        </pc:inkChg>
        <pc:inkChg chg="add del">
          <ac:chgData name="nicolas saddier" userId="64214386_tp_dropbox" providerId="OAuth2" clId="{BEAFB711-0FA9-2D4E-B9EF-8E483CF67C51}" dt="2020-06-20T14:21:08.305" v="517"/>
          <ac:inkMkLst>
            <pc:docMk/>
            <pc:sldMk cId="1449971551" sldId="256"/>
            <ac:inkMk id="197" creationId="{999AA11D-F89E-CD40-87F2-8B20055553B1}"/>
          </ac:inkMkLst>
        </pc:inkChg>
        <pc:inkChg chg="add del">
          <ac:chgData name="nicolas saddier" userId="64214386_tp_dropbox" providerId="OAuth2" clId="{BEAFB711-0FA9-2D4E-B9EF-8E483CF67C51}" dt="2020-06-20T14:21:08.270" v="494"/>
          <ac:inkMkLst>
            <pc:docMk/>
            <pc:sldMk cId="1449971551" sldId="256"/>
            <ac:inkMk id="198" creationId="{24C7F2BE-EF33-F942-9DED-51E8AE059714}"/>
          </ac:inkMkLst>
        </pc:inkChg>
        <pc:inkChg chg="add del topLvl">
          <ac:chgData name="nicolas saddier" userId="64214386_tp_dropbox" providerId="OAuth2" clId="{BEAFB711-0FA9-2D4E-B9EF-8E483CF67C51}" dt="2020-06-20T14:21:08.339" v="534"/>
          <ac:inkMkLst>
            <pc:docMk/>
            <pc:sldMk cId="1449971551" sldId="256"/>
            <ac:inkMk id="199" creationId="{F1E9AE78-5388-3749-B2AA-4895B0EDFB0B}"/>
          </ac:inkMkLst>
        </pc:inkChg>
        <pc:inkChg chg="add del topLvl">
          <ac:chgData name="nicolas saddier" userId="64214386_tp_dropbox" providerId="OAuth2" clId="{BEAFB711-0FA9-2D4E-B9EF-8E483CF67C51}" dt="2020-06-20T14:21:08.303" v="516"/>
          <ac:inkMkLst>
            <pc:docMk/>
            <pc:sldMk cId="1449971551" sldId="256"/>
            <ac:inkMk id="201" creationId="{C40D8F50-2C65-3F46-9EFB-709E4BDF09B0}"/>
          </ac:inkMkLst>
        </pc:inkChg>
        <pc:inkChg chg="add del topLvl">
          <ac:chgData name="nicolas saddier" userId="64214386_tp_dropbox" providerId="OAuth2" clId="{BEAFB711-0FA9-2D4E-B9EF-8E483CF67C51}" dt="2020-06-20T14:21:08.315" v="523"/>
          <ac:inkMkLst>
            <pc:docMk/>
            <pc:sldMk cId="1449971551" sldId="256"/>
            <ac:inkMk id="202" creationId="{1D830B80-33FD-6643-A31E-9D6339DDF882}"/>
          </ac:inkMkLst>
        </pc:inkChg>
        <pc:inkChg chg="add del topLvl">
          <ac:chgData name="nicolas saddier" userId="64214386_tp_dropbox" providerId="OAuth2" clId="{BEAFB711-0FA9-2D4E-B9EF-8E483CF67C51}" dt="2020-06-20T14:21:08.325" v="527"/>
          <ac:inkMkLst>
            <pc:docMk/>
            <pc:sldMk cId="1449971551" sldId="256"/>
            <ac:inkMk id="203" creationId="{519B8D22-CCD4-564D-A58E-CA30CDCC2EB0}"/>
          </ac:inkMkLst>
        </pc:inkChg>
        <pc:inkChg chg="add del">
          <ac:chgData name="nicolas saddier" userId="64214386_tp_dropbox" providerId="OAuth2" clId="{BEAFB711-0FA9-2D4E-B9EF-8E483CF67C51}" dt="2020-06-20T14:21:08.332" v="530"/>
          <ac:inkMkLst>
            <pc:docMk/>
            <pc:sldMk cId="1449971551" sldId="256"/>
            <ac:inkMk id="205" creationId="{D3C0651F-93DA-8440-8524-FDBFBA591BFC}"/>
          </ac:inkMkLst>
        </pc:inkChg>
        <pc:inkChg chg="add del topLvl">
          <ac:chgData name="nicolas saddier" userId="64214386_tp_dropbox" providerId="OAuth2" clId="{BEAFB711-0FA9-2D4E-B9EF-8E483CF67C51}" dt="2020-06-20T14:21:08.309" v="520"/>
          <ac:inkMkLst>
            <pc:docMk/>
            <pc:sldMk cId="1449971551" sldId="256"/>
            <ac:inkMk id="206" creationId="{8BC90CBA-8133-9B4F-957B-DDD960A0B069}"/>
          </ac:inkMkLst>
        </pc:inkChg>
        <pc:inkChg chg="add del topLvl">
          <ac:chgData name="nicolas saddier" userId="64214386_tp_dropbox" providerId="OAuth2" clId="{BEAFB711-0FA9-2D4E-B9EF-8E483CF67C51}" dt="2020-06-20T14:21:08.342" v="536"/>
          <ac:inkMkLst>
            <pc:docMk/>
            <pc:sldMk cId="1449971551" sldId="256"/>
            <ac:inkMk id="207" creationId="{E46C687E-C45C-0F4A-BB26-5326D0AF640B}"/>
          </ac:inkMkLst>
        </pc:inkChg>
        <pc:inkChg chg="add del topLvl">
          <ac:chgData name="nicolas saddier" userId="64214386_tp_dropbox" providerId="OAuth2" clId="{BEAFB711-0FA9-2D4E-B9EF-8E483CF67C51}" dt="2020-06-20T14:21:08.276" v="498"/>
          <ac:inkMkLst>
            <pc:docMk/>
            <pc:sldMk cId="1449971551" sldId="256"/>
            <ac:inkMk id="208" creationId="{0ED092CB-696E-B243-9F18-D1E5B8CB376D}"/>
          </ac:inkMkLst>
        </pc:inkChg>
        <pc:inkChg chg="add del topLvl">
          <ac:chgData name="nicolas saddier" userId="64214386_tp_dropbox" providerId="OAuth2" clId="{BEAFB711-0FA9-2D4E-B9EF-8E483CF67C51}" dt="2020-06-20T14:21:08.299" v="513"/>
          <ac:inkMkLst>
            <pc:docMk/>
            <pc:sldMk cId="1449971551" sldId="256"/>
            <ac:inkMk id="209" creationId="{07AD36CE-C32F-FB45-8EE1-9D41BB78A108}"/>
          </ac:inkMkLst>
        </pc:inkChg>
        <pc:inkChg chg="add del topLvl">
          <ac:chgData name="nicolas saddier" userId="64214386_tp_dropbox" providerId="OAuth2" clId="{BEAFB711-0FA9-2D4E-B9EF-8E483CF67C51}" dt="2020-06-20T14:21:08.317" v="524"/>
          <ac:inkMkLst>
            <pc:docMk/>
            <pc:sldMk cId="1449971551" sldId="256"/>
            <ac:inkMk id="211" creationId="{FEB65EA3-14D6-7240-9600-1D786169EE7A}"/>
          </ac:inkMkLst>
        </pc:inkChg>
        <pc:inkChg chg="add del topLvl">
          <ac:chgData name="nicolas saddier" userId="64214386_tp_dropbox" providerId="OAuth2" clId="{BEAFB711-0FA9-2D4E-B9EF-8E483CF67C51}" dt="2020-06-20T14:21:08.291" v="508"/>
          <ac:inkMkLst>
            <pc:docMk/>
            <pc:sldMk cId="1449971551" sldId="256"/>
            <ac:inkMk id="212" creationId="{229A52FB-A72C-CE4A-A7DF-F89DA57D013F}"/>
          </ac:inkMkLst>
        </pc:inkChg>
        <pc:inkChg chg="add del">
          <ac:chgData name="nicolas saddier" userId="64214386_tp_dropbox" providerId="OAuth2" clId="{BEAFB711-0FA9-2D4E-B9EF-8E483CF67C51}" dt="2020-06-20T14:21:08.300" v="514"/>
          <ac:inkMkLst>
            <pc:docMk/>
            <pc:sldMk cId="1449971551" sldId="256"/>
            <ac:inkMk id="214" creationId="{B7C550C3-E55B-DA4B-B27C-4CB312247BDD}"/>
          </ac:inkMkLst>
        </pc:inkChg>
        <pc:inkChg chg="add del topLvl">
          <ac:chgData name="nicolas saddier" userId="64214386_tp_dropbox" providerId="OAuth2" clId="{BEAFB711-0FA9-2D4E-B9EF-8E483CF67C51}" dt="2020-06-20T14:21:08.334" v="531"/>
          <ac:inkMkLst>
            <pc:docMk/>
            <pc:sldMk cId="1449971551" sldId="256"/>
            <ac:inkMk id="216" creationId="{2669B56E-4338-BA46-B02B-22B5171E5E8E}"/>
          </ac:inkMkLst>
        </pc:inkChg>
        <pc:inkChg chg="add del">
          <ac:chgData name="nicolas saddier" userId="64214386_tp_dropbox" providerId="OAuth2" clId="{BEAFB711-0FA9-2D4E-B9EF-8E483CF67C51}" dt="2020-06-20T14:21:08.279" v="500"/>
          <ac:inkMkLst>
            <pc:docMk/>
            <pc:sldMk cId="1449971551" sldId="256"/>
            <ac:inkMk id="217" creationId="{57CE7714-1C54-8045-BD4D-3148CD50D332}"/>
          </ac:inkMkLst>
        </pc:inkChg>
        <pc:inkChg chg="add del">
          <ac:chgData name="nicolas saddier" userId="64214386_tp_dropbox" providerId="OAuth2" clId="{BEAFB711-0FA9-2D4E-B9EF-8E483CF67C51}" dt="2020-06-20T14:21:08.293" v="509"/>
          <ac:inkMkLst>
            <pc:docMk/>
            <pc:sldMk cId="1449971551" sldId="256"/>
            <ac:inkMk id="218" creationId="{1AF6F73B-D7B8-2E4D-9C77-652EB9125546}"/>
          </ac:inkMkLst>
        </pc:inkChg>
        <pc:inkChg chg="add del topLvl">
          <ac:chgData name="nicolas saddier" userId="64214386_tp_dropbox" providerId="OAuth2" clId="{BEAFB711-0FA9-2D4E-B9EF-8E483CF67C51}" dt="2020-06-20T14:21:08.322" v="526"/>
          <ac:inkMkLst>
            <pc:docMk/>
            <pc:sldMk cId="1449971551" sldId="256"/>
            <ac:inkMk id="219" creationId="{5FB40FA6-6FB3-4247-B2C4-AD7C101ED118}"/>
          </ac:inkMkLst>
        </pc:inkChg>
        <pc:inkChg chg="add del">
          <ac:chgData name="nicolas saddier" userId="64214386_tp_dropbox" providerId="OAuth2" clId="{BEAFB711-0FA9-2D4E-B9EF-8E483CF67C51}" dt="2020-06-20T14:21:08.274" v="497"/>
          <ac:inkMkLst>
            <pc:docMk/>
            <pc:sldMk cId="1449971551" sldId="256"/>
            <ac:inkMk id="221" creationId="{DE88BBD9-A6CD-A74C-A645-DF0C9C2BEB35}"/>
          </ac:inkMkLst>
        </pc:inkChg>
        <pc:inkChg chg="add">
          <ac:chgData name="nicolas saddier" userId="64214386_tp_dropbox" providerId="OAuth2" clId="{BEAFB711-0FA9-2D4E-B9EF-8E483CF67C51}" dt="2020-06-20T14:20:45.827" v="488"/>
          <ac:inkMkLst>
            <pc:docMk/>
            <pc:sldMk cId="1449971551" sldId="256"/>
            <ac:inkMk id="222" creationId="{B264A29E-AC3D-1E4A-9A3D-35EC2903742D}"/>
          </ac:inkMkLst>
        </pc:inkChg>
        <pc:inkChg chg="add del">
          <ac:chgData name="nicolas saddier" userId="64214386_tp_dropbox" providerId="OAuth2" clId="{BEAFB711-0FA9-2D4E-B9EF-8E483CF67C51}" dt="2020-06-20T14:21:08.273" v="496"/>
          <ac:inkMkLst>
            <pc:docMk/>
            <pc:sldMk cId="1449971551" sldId="256"/>
            <ac:inkMk id="223" creationId="{5F1F0508-19B1-9046-8C2E-8911537298FC}"/>
          </ac:inkMkLst>
        </pc:inkChg>
        <pc:inkChg chg="add del topLvl">
          <ac:chgData name="nicolas saddier" userId="64214386_tp_dropbox" providerId="OAuth2" clId="{BEAFB711-0FA9-2D4E-B9EF-8E483CF67C51}" dt="2020-06-20T14:21:08.341" v="535"/>
          <ac:inkMkLst>
            <pc:docMk/>
            <pc:sldMk cId="1449971551" sldId="256"/>
            <ac:inkMk id="224" creationId="{C155C224-F2D2-2344-BA5D-7ED13A1C5A8B}"/>
          </ac:inkMkLst>
        </pc:inkChg>
        <pc:inkChg chg="add del">
          <ac:chgData name="nicolas saddier" userId="64214386_tp_dropbox" providerId="OAuth2" clId="{BEAFB711-0FA9-2D4E-B9EF-8E483CF67C51}" dt="2020-06-20T14:21:08.290" v="507"/>
          <ac:inkMkLst>
            <pc:docMk/>
            <pc:sldMk cId="1449971551" sldId="256"/>
            <ac:inkMk id="226" creationId="{75C9AFB8-4D78-9E45-AE66-305248CE7AF9}"/>
          </ac:inkMkLst>
        </pc:inkChg>
      </pc:sldChg>
      <pc:sldChg chg="modSp">
        <pc:chgData name="nicolas saddier" userId="64214386_tp_dropbox" providerId="OAuth2" clId="{BEAFB711-0FA9-2D4E-B9EF-8E483CF67C51}" dt="2020-06-20T13:50:39.527" v="17" actId="1076"/>
        <pc:sldMkLst>
          <pc:docMk/>
          <pc:sldMk cId="248376797" sldId="258"/>
        </pc:sldMkLst>
        <pc:picChg chg="mod">
          <ac:chgData name="nicolas saddier" userId="64214386_tp_dropbox" providerId="OAuth2" clId="{BEAFB711-0FA9-2D4E-B9EF-8E483CF67C51}" dt="2020-06-20T13:50:39.527" v="17" actId="1076"/>
          <ac:picMkLst>
            <pc:docMk/>
            <pc:sldMk cId="248376797" sldId="258"/>
            <ac:picMk id="4" creationId="{71AFD65B-5337-FC47-A9C7-601D62D0AD6A}"/>
          </ac:picMkLst>
        </pc:picChg>
      </pc:sldChg>
      <pc:sldChg chg="modSp">
        <pc:chgData name="nicolas saddier" userId="64214386_tp_dropbox" providerId="OAuth2" clId="{BEAFB711-0FA9-2D4E-B9EF-8E483CF67C51}" dt="2020-06-20T14:30:54.592" v="646" actId="1076"/>
        <pc:sldMkLst>
          <pc:docMk/>
          <pc:sldMk cId="2325293391" sldId="263"/>
        </pc:sldMkLst>
        <pc:spChg chg="mod">
          <ac:chgData name="nicolas saddier" userId="64214386_tp_dropbox" providerId="OAuth2" clId="{BEAFB711-0FA9-2D4E-B9EF-8E483CF67C51}" dt="2020-06-20T14:30:46.838" v="643" actId="1076"/>
          <ac:spMkLst>
            <pc:docMk/>
            <pc:sldMk cId="2325293391" sldId="263"/>
            <ac:spMk id="2" creationId="{00000000-0000-0000-0000-000000000000}"/>
          </ac:spMkLst>
        </pc:spChg>
        <pc:picChg chg="mod">
          <ac:chgData name="nicolas saddier" userId="64214386_tp_dropbox" providerId="OAuth2" clId="{BEAFB711-0FA9-2D4E-B9EF-8E483CF67C51}" dt="2020-06-20T14:30:54.592" v="646" actId="1076"/>
          <ac:picMkLst>
            <pc:docMk/>
            <pc:sldMk cId="2325293391" sldId="263"/>
            <ac:picMk id="1026" creationId="{00000000-0000-0000-0000-000000000000}"/>
          </ac:picMkLst>
        </pc:picChg>
      </pc:sldChg>
      <pc:sldChg chg="delSp modSp mod setBg">
        <pc:chgData name="nicolas saddier" userId="64214386_tp_dropbox" providerId="OAuth2" clId="{BEAFB711-0FA9-2D4E-B9EF-8E483CF67C51}" dt="2020-06-20T14:34:59.210" v="655" actId="478"/>
        <pc:sldMkLst>
          <pc:docMk/>
          <pc:sldMk cId="2504737890" sldId="273"/>
        </pc:sldMkLst>
        <pc:spChg chg="mod">
          <ac:chgData name="nicolas saddier" userId="64214386_tp_dropbox" providerId="OAuth2" clId="{BEAFB711-0FA9-2D4E-B9EF-8E483CF67C51}" dt="2020-06-20T14:34:29.036" v="654" actId="20577"/>
          <ac:spMkLst>
            <pc:docMk/>
            <pc:sldMk cId="2504737890" sldId="273"/>
            <ac:spMk id="2" creationId="{C71DFADD-EC01-4A4C-BAAD-5375A075467E}"/>
          </ac:spMkLst>
        </pc:spChg>
        <pc:spChg chg="mod">
          <ac:chgData name="nicolas saddier" userId="64214386_tp_dropbox" providerId="OAuth2" clId="{BEAFB711-0FA9-2D4E-B9EF-8E483CF67C51}" dt="2020-06-20T14:34:07.447" v="652" actId="255"/>
          <ac:spMkLst>
            <pc:docMk/>
            <pc:sldMk cId="2504737890" sldId="273"/>
            <ac:spMk id="3" creationId="{C5B59724-68AA-6546-93BA-2DA4D73DBE17}"/>
          </ac:spMkLst>
        </pc:spChg>
        <pc:spChg chg="del">
          <ac:chgData name="nicolas saddier" userId="64214386_tp_dropbox" providerId="OAuth2" clId="{BEAFB711-0FA9-2D4E-B9EF-8E483CF67C51}" dt="2020-06-20T14:34:59.210" v="655" actId="478"/>
          <ac:spMkLst>
            <pc:docMk/>
            <pc:sldMk cId="2504737890" sldId="273"/>
            <ac:spMk id="5" creationId="{6231C4FD-3D9B-F546-A510-6EC6644DC4FA}"/>
          </ac:spMkLst>
        </pc:spChg>
      </pc:sldChg>
      <pc:sldChg chg="modSp mod setBg">
        <pc:chgData name="nicolas saddier" userId="64214386_tp_dropbox" providerId="OAuth2" clId="{BEAFB711-0FA9-2D4E-B9EF-8E483CF67C51}" dt="2020-06-20T15:19:51.057" v="713" actId="207"/>
        <pc:sldMkLst>
          <pc:docMk/>
          <pc:sldMk cId="2624286189" sldId="274"/>
        </pc:sldMkLst>
        <pc:spChg chg="mod">
          <ac:chgData name="nicolas saddier" userId="64214386_tp_dropbox" providerId="OAuth2" clId="{BEAFB711-0FA9-2D4E-B9EF-8E483CF67C51}" dt="2020-06-20T15:19:51.057" v="713" actId="207"/>
          <ac:spMkLst>
            <pc:docMk/>
            <pc:sldMk cId="2624286189" sldId="274"/>
            <ac:spMk id="3" creationId="{00000000-0000-0000-0000-000000000000}"/>
          </ac:spMkLst>
        </pc:spChg>
      </pc:sldChg>
      <pc:sldChg chg="addSp delSp modSp new mod setBg modClrScheme chgLayout">
        <pc:chgData name="nicolas saddier" userId="64214386_tp_dropbox" providerId="OAuth2" clId="{BEAFB711-0FA9-2D4E-B9EF-8E483CF67C51}" dt="2020-06-20T15:18:36.208" v="711" actId="27636"/>
        <pc:sldMkLst>
          <pc:docMk/>
          <pc:sldMk cId="1191581265" sldId="275"/>
        </pc:sldMkLst>
        <pc:spChg chg="del">
          <ac:chgData name="nicolas saddier" userId="64214386_tp_dropbox" providerId="OAuth2" clId="{BEAFB711-0FA9-2D4E-B9EF-8E483CF67C51}" dt="2020-06-20T15:15:26.701" v="657" actId="700"/>
          <ac:spMkLst>
            <pc:docMk/>
            <pc:sldMk cId="1191581265" sldId="275"/>
            <ac:spMk id="2" creationId="{21E5557D-FB70-7F45-A30F-D2EA37A41BD7}"/>
          </ac:spMkLst>
        </pc:spChg>
        <pc:spChg chg="del">
          <ac:chgData name="nicolas saddier" userId="64214386_tp_dropbox" providerId="OAuth2" clId="{BEAFB711-0FA9-2D4E-B9EF-8E483CF67C51}" dt="2020-06-20T15:15:26.701" v="657" actId="700"/>
          <ac:spMkLst>
            <pc:docMk/>
            <pc:sldMk cId="1191581265" sldId="275"/>
            <ac:spMk id="3" creationId="{063DF11F-4F5D-294A-8539-69059AA383A6}"/>
          </ac:spMkLst>
        </pc:spChg>
        <pc:spChg chg="add del">
          <ac:chgData name="nicolas saddier" userId="64214386_tp_dropbox" providerId="OAuth2" clId="{BEAFB711-0FA9-2D4E-B9EF-8E483CF67C51}" dt="2020-06-20T15:15:38.211" v="659" actId="139"/>
          <ac:spMkLst>
            <pc:docMk/>
            <pc:sldMk cId="1191581265" sldId="275"/>
            <ac:spMk id="4" creationId="{2688647B-A046-B34E-81B6-C69C245045E5}"/>
          </ac:spMkLst>
        </pc:spChg>
        <pc:spChg chg="add mod">
          <ac:chgData name="nicolas saddier" userId="64214386_tp_dropbox" providerId="OAuth2" clId="{BEAFB711-0FA9-2D4E-B9EF-8E483CF67C51}" dt="2020-06-20T15:18:36.208" v="711" actId="27636"/>
          <ac:spMkLst>
            <pc:docMk/>
            <pc:sldMk cId="1191581265" sldId="275"/>
            <ac:spMk id="5" creationId="{5C3222EE-7515-8440-93C7-B0F9C2CD5462}"/>
          </ac:spMkLst>
        </pc:spChg>
        <pc:spChg chg="add mod">
          <ac:chgData name="nicolas saddier" userId="64214386_tp_dropbox" providerId="OAuth2" clId="{BEAFB711-0FA9-2D4E-B9EF-8E483CF67C51}" dt="2020-06-20T15:15:49.044" v="660" actId="700"/>
          <ac:spMkLst>
            <pc:docMk/>
            <pc:sldMk cId="1191581265" sldId="275"/>
            <ac:spMk id="6" creationId="{BD0D30DB-EE88-EB42-9396-9624F7954BDE}"/>
          </ac:spMkLst>
        </pc:spChg>
      </pc:sldChg>
    </pc:docChg>
  </pc:docChgLst>
  <pc:docChgLst>
    <pc:chgData name="nicolas saddier" userId="64214386_tp_dropbox" providerId="OAuth2" clId="{23DD4C64-83F0-DF46-88AC-C1A8D6EC6905}"/>
    <pc:docChg chg="undo custSel delSld modSld">
      <pc:chgData name="nicolas saddier" userId="64214386_tp_dropbox" providerId="OAuth2" clId="{23DD4C64-83F0-DF46-88AC-C1A8D6EC6905}" dt="2020-06-19T07:29:26.991" v="209" actId="2696"/>
      <pc:docMkLst>
        <pc:docMk/>
      </pc:docMkLst>
      <pc:sldChg chg="addSp modSp">
        <pc:chgData name="nicolas saddier" userId="64214386_tp_dropbox" providerId="OAuth2" clId="{23DD4C64-83F0-DF46-88AC-C1A8D6EC6905}" dt="2020-06-19T07:28:55.899" v="208" actId="14100"/>
        <pc:sldMkLst>
          <pc:docMk/>
          <pc:sldMk cId="3182561327" sldId="257"/>
        </pc:sldMkLst>
        <pc:spChg chg="add">
          <ac:chgData name="nicolas saddier" userId="64214386_tp_dropbox" providerId="OAuth2" clId="{23DD4C64-83F0-DF46-88AC-C1A8D6EC6905}" dt="2020-06-19T07:24:50.142" v="14" actId="139"/>
          <ac:spMkLst>
            <pc:docMk/>
            <pc:sldMk cId="3182561327" sldId="257"/>
            <ac:spMk id="2" creationId="{A1ED1040-FC6A-3D4B-9A2C-FE8CC4CED9F2}"/>
          </ac:spMkLst>
        </pc:spChg>
        <pc:spChg chg="add mod">
          <ac:chgData name="nicolas saddier" userId="64214386_tp_dropbox" providerId="OAuth2" clId="{23DD4C64-83F0-DF46-88AC-C1A8D6EC6905}" dt="2020-06-19T07:28:55.899" v="208" actId="14100"/>
          <ac:spMkLst>
            <pc:docMk/>
            <pc:sldMk cId="3182561327" sldId="257"/>
            <ac:spMk id="3" creationId="{EF3827BE-EC19-7640-8F82-DBEC8B988E54}"/>
          </ac:spMkLst>
        </pc:spChg>
        <pc:spChg chg="mod">
          <ac:chgData name="nicolas saddier" userId="64214386_tp_dropbox" providerId="OAuth2" clId="{23DD4C64-83F0-DF46-88AC-C1A8D6EC6905}" dt="2020-06-19T07:19:48.887" v="13" actId="1076"/>
          <ac:spMkLst>
            <pc:docMk/>
            <pc:sldMk cId="3182561327" sldId="257"/>
            <ac:spMk id="14" creationId="{299A1A2E-60A3-FA43-94FF-4D759EE7834C}"/>
          </ac:spMkLst>
        </pc:spChg>
        <pc:picChg chg="mod">
          <ac:chgData name="nicolas saddier" userId="64214386_tp_dropbox" providerId="OAuth2" clId="{23DD4C64-83F0-DF46-88AC-C1A8D6EC6905}" dt="2020-06-19T07:19:41.589" v="12" actId="1076"/>
          <ac:picMkLst>
            <pc:docMk/>
            <pc:sldMk cId="3182561327" sldId="257"/>
            <ac:picMk id="7" creationId="{15A8DB03-05BD-1941-B2F3-8B7F210323F1}"/>
          </ac:picMkLst>
        </pc:picChg>
      </pc:sldChg>
      <pc:sldChg chg="del">
        <pc:chgData name="nicolas saddier" userId="64214386_tp_dropbox" providerId="OAuth2" clId="{23DD4C64-83F0-DF46-88AC-C1A8D6EC6905}" dt="2020-06-19T07:29:26.991" v="209" actId="2696"/>
        <pc:sldMkLst>
          <pc:docMk/>
          <pc:sldMk cId="3403576085" sldId="259"/>
        </pc:sldMkLst>
      </pc:sldChg>
      <pc:sldChg chg="addSp modSp">
        <pc:chgData name="nicolas saddier" userId="64214386_tp_dropbox" providerId="OAuth2" clId="{23DD4C64-83F0-DF46-88AC-C1A8D6EC6905}" dt="2020-06-19T07:18:11.475" v="10" actId="1076"/>
        <pc:sldMkLst>
          <pc:docMk/>
          <pc:sldMk cId="2512478531" sldId="270"/>
        </pc:sldMkLst>
        <pc:picChg chg="add mod">
          <ac:chgData name="nicolas saddier" userId="64214386_tp_dropbox" providerId="OAuth2" clId="{23DD4C64-83F0-DF46-88AC-C1A8D6EC6905}" dt="2020-06-19T07:18:11.475" v="10" actId="1076"/>
          <ac:picMkLst>
            <pc:docMk/>
            <pc:sldMk cId="2512478531" sldId="270"/>
            <ac:picMk id="2" creationId="{A503EC5C-C61E-AE42-A97B-CE94FDD5A9B7}"/>
          </ac:picMkLst>
        </pc:picChg>
        <pc:picChg chg="add mod">
          <ac:chgData name="nicolas saddier" userId="64214386_tp_dropbox" providerId="OAuth2" clId="{23DD4C64-83F0-DF46-88AC-C1A8D6EC6905}" dt="2020-06-19T07:18:01.930" v="7" actId="1076"/>
          <ac:picMkLst>
            <pc:docMk/>
            <pc:sldMk cId="2512478531" sldId="270"/>
            <ac:picMk id="3" creationId="{C526C5BD-9B29-404C-A8F9-C025BCDF84CE}"/>
          </ac:picMkLst>
        </pc:picChg>
        <pc:picChg chg="mod">
          <ac:chgData name="nicolas saddier" userId="64214386_tp_dropbox" providerId="OAuth2" clId="{23DD4C64-83F0-DF46-88AC-C1A8D6EC6905}" dt="2020-06-19T07:17:30.488" v="3" actId="1076"/>
          <ac:picMkLst>
            <pc:docMk/>
            <pc:sldMk cId="2512478531" sldId="270"/>
            <ac:picMk id="7170" creationId="{00000000-0000-0000-0000-000000000000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0T14:18:23.882"/>
    </inkml:context>
    <inkml:brush xml:id="br0">
      <inkml:brushProperty name="width" value="0.17143" units="cm"/>
      <inkml:brushProperty name="height" value="0.17143" units="cm"/>
      <inkml:brushProperty name="color" value="#CC912C"/>
      <inkml:brushProperty name="inkEffects" value="gold"/>
      <inkml:brushProperty name="anchorX" value="-1.47442E6"/>
      <inkml:brushProperty name="anchorY" value="-756000.875"/>
      <inkml:brushProperty name="scaleFactor" value="0.5"/>
    </inkml:brush>
  </inkml:definitions>
  <inkml:trace contextRef="#ctx0" brushRef="#br0">132 0 8117,'-9'0'-650,"-1"0"1,0 13 272,-5 7 1,1 6 270,-1 3 1,2 2 105,3 4 0,-3 2 0,5 7 0,-7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0T14:20:45.825"/>
    </inkml:context>
    <inkml:brush xml:id="br0">
      <inkml:brushProperty name="width" value="0.17143" units="cm"/>
      <inkml:brushProperty name="height" value="0.17143" units="cm"/>
      <inkml:brushProperty name="color" value="#CC912C"/>
      <inkml:brushProperty name="inkEffects" value="gold"/>
      <inkml:brushProperty name="anchorX" value="-3.18469E6"/>
      <inkml:brushProperty name="anchorY" value="-1.72578E6"/>
      <inkml:brushProperty name="scaleFactor" value="0.5"/>
    </inkml:brush>
  </inkml:definitions>
  <inkml:trace contextRef="#ctx0" brushRef="#br0">1 16 10714,'0'-9'2475,"0"3"-3179,0 6 1,6 13 0,2 3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29E3DFA-F1B8-9B4F-956D-0F1F1374C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55C15840-1846-7E43-BDCF-6451A9C04E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2C86807-1339-6A47-BCC2-7CDCFB1FC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10F7-74A7-7E41-AC40-BC5F2E40465B}" type="datetimeFigureOut">
              <a:rPr lang="fr-FR" smtClean="0"/>
              <a:t>14/07/20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630C69F-ADC2-D145-B922-0A875EA34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3F40B80-693D-C649-9E17-951F2AB0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D918-719C-2246-98E5-1BD25842A0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756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B31C4DC-0855-124D-B4C7-59BC223FB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333F7993-2691-A442-9DE6-C1C262755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5BB96D5-74C7-C04A-922E-6D40E6C5E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10F7-74A7-7E41-AC40-BC5F2E40465B}" type="datetimeFigureOut">
              <a:rPr lang="fr-FR" smtClean="0"/>
              <a:t>14/07/20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4ED7CCD-CF04-944E-BE5F-C907A38F5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53C41C0-95D9-0043-8E9C-C8A6F571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D918-719C-2246-98E5-1BD25842A0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953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98B33BD4-B630-F347-82DD-2D27A69723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D8295DF1-282B-EB46-90D6-2A94DAFE3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5993767-6793-9E49-AE58-AE191404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10F7-74A7-7E41-AC40-BC5F2E40465B}" type="datetimeFigureOut">
              <a:rPr lang="fr-FR" smtClean="0"/>
              <a:t>14/07/20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E2DE194-3D7B-E547-8956-8761D1065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91103CA-6D44-C843-8F6F-374C6788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D918-719C-2246-98E5-1BD25842A0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727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F45A443-1424-2F41-B2C7-141B2170B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30223FB-9771-204D-A9D7-5EB49EBFA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88C40E9-8F06-3241-9E0B-C247F33A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10F7-74A7-7E41-AC40-BC5F2E40465B}" type="datetimeFigureOut">
              <a:rPr lang="fr-FR" smtClean="0"/>
              <a:t>14/07/20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454A2DD-59AD-544E-A56B-D26070644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7178BAA-AA82-BB49-AAC3-8B3DC90E4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D918-719C-2246-98E5-1BD25842A0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4589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8928530-0FCB-274E-8BF5-BEF9B6C94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CDE2258-59C1-7049-8A8D-794209914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5179AB5-74DD-F247-98CF-CDA80D73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10F7-74A7-7E41-AC40-BC5F2E40465B}" type="datetimeFigureOut">
              <a:rPr lang="fr-FR" smtClean="0"/>
              <a:t>14/07/20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C6EFCB4-2740-EA47-951D-AD75748B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711C1F0-BD90-BD47-9A68-BE54DDDE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D918-719C-2246-98E5-1BD25842A0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890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740871C-3954-4C47-86A4-93BB24DC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A8381EC-787A-3648-B866-F798B8FB3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F53A5E99-52A8-8540-B073-E75FAAD4E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CA87D596-C57B-0C42-A29D-9D7A16AA9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10F7-74A7-7E41-AC40-BC5F2E40465B}" type="datetimeFigureOut">
              <a:rPr lang="fr-FR" smtClean="0"/>
              <a:t>14/07/20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07A424A-7046-204A-82AE-3414BE79E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013C4E8-C736-4B4D-B9FC-7D826858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D918-719C-2246-98E5-1BD25842A0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70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3FC0FCD-4023-4D42-A3FD-62B561289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4E83EDC-BA1D-0544-9AF7-26BA59228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3805975A-AC5C-E246-81BC-38F5D3F10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F58C7EEA-7552-D94B-AC6C-B6AE52A90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46990AAF-897E-C649-93D9-F1B99C5AE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CD28CEC4-969A-0549-BC24-3141B9FAF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10F7-74A7-7E41-AC40-BC5F2E40465B}" type="datetimeFigureOut">
              <a:rPr lang="fr-FR" smtClean="0"/>
              <a:t>14/07/20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19261A02-F438-2742-8DE6-D193E46B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4044E059-438B-944E-8AD3-95D20280F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D918-719C-2246-98E5-1BD25842A0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562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F50439D-EA11-5F4C-A095-D01AD9F9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6EF873C2-93E2-B54D-B870-95276217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10F7-74A7-7E41-AC40-BC5F2E40465B}" type="datetimeFigureOut">
              <a:rPr lang="fr-FR" smtClean="0"/>
              <a:t>14/07/20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C5C1F14-A500-EA4C-A485-E5791CC4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FAAD3693-AC25-9A44-8430-229ADD3B8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D918-719C-2246-98E5-1BD25842A0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281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F9CE49CD-D858-6E44-A4B2-A070EC99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10F7-74A7-7E41-AC40-BC5F2E40465B}" type="datetimeFigureOut">
              <a:rPr lang="fr-FR" smtClean="0"/>
              <a:t>14/07/20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AB9B05D3-B8EC-CF4E-AA6C-1548F41D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2848A15-AD33-1D4C-96E9-92D26043A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D918-719C-2246-98E5-1BD25842A0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711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15CF8B9-7958-A441-89F5-2B036359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81E724E-CAFB-0045-A501-5FF496368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739C6125-9DE7-5544-B5A1-DCC7784BF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37901E4-CCCE-5B4C-95A2-B81EAEBE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10F7-74A7-7E41-AC40-BC5F2E40465B}" type="datetimeFigureOut">
              <a:rPr lang="fr-FR" smtClean="0"/>
              <a:t>14/07/20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F98C214-1A94-9D4B-A4CD-F0A7743F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0CAEAC1A-03B9-0845-B082-9539B4BC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D918-719C-2246-98E5-1BD25842A0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104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F9FDD09-FCCC-F544-AD99-6E3348B66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4B0B9D65-879B-384C-9376-DAC978394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C5089111-20AD-F849-BEA6-74970998C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486ED3FA-6DF2-CD48-ACB9-D6E102155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10F7-74A7-7E41-AC40-BC5F2E40465B}" type="datetimeFigureOut">
              <a:rPr lang="fr-FR" smtClean="0"/>
              <a:t>14/07/20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7457809-8355-AA40-BC97-1B985DC43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008C89DC-5842-1542-A12E-D6931805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D918-719C-2246-98E5-1BD25842A0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17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8C3FA1AB-7269-B247-AB7A-4C25B2F0F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682553C-005D-D04B-AF37-DEA5DC69C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6BE3F8D-CB39-594E-BEAA-9E5CB61358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110F7-74A7-7E41-AC40-BC5F2E40465B}" type="datetimeFigureOut">
              <a:rPr lang="fr-FR" smtClean="0"/>
              <a:t>14/07/20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42C5DAF-207C-484D-BC44-8BD624BA4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951E351-810D-1049-8F30-B2E17B863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8D918-719C-2246-98E5-1BD25842A0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51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4" Type="http://schemas.openxmlformats.org/officeDocument/2006/relationships/image" Target="../media/image2.png"/><Relationship Id="rId5" Type="http://schemas.openxmlformats.org/officeDocument/2006/relationships/customXml" Target="../ink/ink2.xml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passerelles.bnf.fr/explo/garnier2/index.php" TargetMode="External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musique-leonie.com/nouvelle-video/" TargetMode="Externa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Image 9">
            <a:extLst>
              <a:ext uri="{FF2B5EF4-FFF2-40B4-BE49-F238E27FC236}">
                <a16:creationId xmlns:a16="http://schemas.microsoft.com/office/drawing/2014/main" xmlns="" id="{E12F83F4-9947-1641-84A5-40903F3383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1DAF9CB-469A-8745-864D-8C8E0A152A6B}"/>
              </a:ext>
            </a:extLst>
          </p:cNvPr>
          <p:cNvSpPr txBox="1"/>
          <p:nvPr/>
        </p:nvSpPr>
        <p:spPr>
          <a:xfrm>
            <a:off x="10110209" y="6371166"/>
            <a:ext cx="1425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fr-FR" sz="10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archive </a:t>
            </a:r>
            <a:r>
              <a:rPr lang="fr-FR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personnelle</a:t>
            </a:r>
          </a:p>
          <a:p>
            <a:r>
              <a:rPr lang="fr-FR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droits réservés</a:t>
            </a:r>
          </a:p>
        </p:txBody>
      </p:sp>
      <mc:AlternateContent xmlns:mc="http://schemas.openxmlformats.org/markup-compatibility/2006">
        <mc:Choice xmlns:aink="http://schemas.microsoft.com/office/drawing/2016/ink" xmlns:p14="http://schemas.microsoft.com/office/powerpoint/2010/main" xmlns="" Requires="p14 aink">
          <p:contentPart p14:bwMode="auto" r:id="rId3">
            <p14:nvContentPartPr>
              <p14:cNvPr id="108" name="Encre 107">
                <a:extLst>
                  <a:ext uri="{FF2B5EF4-FFF2-40B4-BE49-F238E27FC236}">
                    <a16:creationId xmlns:a16="http://schemas.microsoft.com/office/drawing/2014/main" id="{C56DE09B-8944-774E-8853-E9AC8EBB1FB0}"/>
                  </a:ext>
                </a:extLst>
              </p14:cNvPr>
              <p14:cNvContentPartPr/>
              <p14:nvPr/>
            </p14:nvContentPartPr>
            <p14:xfrm>
              <a:off x="5519173" y="224360"/>
              <a:ext cx="47880" cy="100800"/>
            </p14:xfrm>
          </p:contentPart>
        </mc:Choice>
        <mc:Fallback>
          <p:pic>
            <p:nvPicPr>
              <p:cNvPr id="108" name="Encre 107">
                <a:extLst>
                  <a:ext uri="{FF2B5EF4-FFF2-40B4-BE49-F238E27FC236}">
                    <a16:creationId xmlns:a16="http://schemas.microsoft.com/office/drawing/2014/main" xmlns="" id="{C56DE09B-8944-774E-8853-E9AC8EBB1F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88213" y="193400"/>
                <a:ext cx="10944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ink="http://schemas.microsoft.com/office/drawing/2016/ink" xmlns:p14="http://schemas.microsoft.com/office/powerpoint/2010/main" xmlns="" Requires="p14 aink">
          <p:contentPart p14:bwMode="auto" r:id="rId5">
            <p14:nvContentPartPr>
              <p14:cNvPr id="222" name="Encre 221">
                <a:extLst>
                  <a:ext uri="{FF2B5EF4-FFF2-40B4-BE49-F238E27FC236}">
                    <a16:creationId xmlns:a16="http://schemas.microsoft.com/office/drawing/2014/main" id="{B264A29E-AC3D-1E4A-9A3D-35EC2903742D}"/>
                  </a:ext>
                </a:extLst>
              </p14:cNvPr>
              <p14:cNvContentPartPr/>
              <p14:nvPr/>
            </p14:nvContentPartPr>
            <p14:xfrm>
              <a:off x="7778533" y="3182120"/>
              <a:ext cx="5760" cy="10800"/>
            </p14:xfrm>
          </p:contentPart>
        </mc:Choice>
        <mc:Fallback>
          <p:pic>
            <p:nvPicPr>
              <p:cNvPr id="222" name="Encre 221">
                <a:extLst>
                  <a:ext uri="{FF2B5EF4-FFF2-40B4-BE49-F238E27FC236}">
                    <a16:creationId xmlns:a16="http://schemas.microsoft.com/office/drawing/2014/main" xmlns="" id="{B264A29E-AC3D-1E4A-9A3D-35EC2903742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47933" y="3151520"/>
                <a:ext cx="66960" cy="72360"/>
              </a:xfrm>
              <a:prstGeom prst="rect">
                <a:avLst/>
              </a:prstGeom>
            </p:spPr>
          </p:pic>
        </mc:Fallback>
      </mc:AlternateContent>
      <p:sp>
        <p:nvSpPr>
          <p:cNvPr id="228" name="ZoneTexte 227">
            <a:extLst>
              <a:ext uri="{FF2B5EF4-FFF2-40B4-BE49-F238E27FC236}">
                <a16:creationId xmlns:a16="http://schemas.microsoft.com/office/drawing/2014/main" xmlns="" id="{9C2E2835-02BD-6747-999D-F973F9AF9E3E}"/>
              </a:ext>
            </a:extLst>
          </p:cNvPr>
          <p:cNvSpPr txBox="1"/>
          <p:nvPr/>
        </p:nvSpPr>
        <p:spPr>
          <a:xfrm>
            <a:off x="2878198" y="2212624"/>
            <a:ext cx="59422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accent2">
                    <a:lumMod val="75000"/>
                  </a:schemeClr>
                </a:solidFill>
                <a:latin typeface="Lucida Calligraphy" panose="020F0502020204030204" pitchFamily="34" charset="0"/>
              </a:rPr>
              <a:t>Nous n’irons pas à l’opéra</a:t>
            </a:r>
          </a:p>
        </p:txBody>
      </p:sp>
      <p:sp>
        <p:nvSpPr>
          <p:cNvPr id="229" name="ZoneTexte 228">
            <a:extLst>
              <a:ext uri="{FF2B5EF4-FFF2-40B4-BE49-F238E27FC236}">
                <a16:creationId xmlns:a16="http://schemas.microsoft.com/office/drawing/2014/main" xmlns="" id="{BFCE1769-4A81-5149-8FAA-FF5200963043}"/>
              </a:ext>
            </a:extLst>
          </p:cNvPr>
          <p:cNvSpPr txBox="1"/>
          <p:nvPr/>
        </p:nvSpPr>
        <p:spPr>
          <a:xfrm>
            <a:off x="257741" y="5647891"/>
            <a:ext cx="2405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dirty="0"/>
              <a:t>Jules Hervé, </a:t>
            </a:r>
          </a:p>
          <a:p>
            <a:pPr algn="l"/>
            <a:r>
              <a:rPr lang="fr-FR" b="1" dirty="0"/>
              <a:t>l’opéra la nuit </a:t>
            </a:r>
          </a:p>
          <a:p>
            <a:pPr algn="l"/>
            <a:r>
              <a:rPr lang="fr-FR" b="1" dirty="0"/>
              <a:t>vers 1930</a:t>
            </a:r>
          </a:p>
        </p:txBody>
      </p:sp>
    </p:spTree>
    <p:extLst>
      <p:ext uri="{BB962C8B-B14F-4D97-AF65-F5344CB8AC3E}">
        <p14:creationId xmlns:p14="http://schemas.microsoft.com/office/powerpoint/2010/main" val="1449971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99690" y="1393098"/>
            <a:ext cx="98298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smtClean="0"/>
              <a:t>Rigoletto</a:t>
            </a:r>
            <a:r>
              <a:rPr lang="fr-FR" sz="3600" b="1" dirty="0" smtClean="0"/>
              <a:t> </a:t>
            </a:r>
            <a:r>
              <a:rPr lang="fr-FR" sz="3600" b="1" dirty="0"/>
              <a:t>de Giuseppe </a:t>
            </a:r>
            <a:r>
              <a:rPr lang="fr-FR" sz="3600" b="1" dirty="0" smtClean="0"/>
              <a:t>Verdi</a:t>
            </a:r>
            <a:r>
              <a:rPr lang="fr-FR" sz="3600" b="1" dirty="0"/>
              <a:t> </a:t>
            </a:r>
            <a:endParaRPr lang="fr-FR" sz="3600" b="1" dirty="0" smtClean="0"/>
          </a:p>
          <a:p>
            <a:r>
              <a:rPr lang="fr-FR" sz="3600" dirty="0" smtClean="0"/>
              <a:t>crée en 1851</a:t>
            </a:r>
          </a:p>
          <a:p>
            <a:r>
              <a:rPr lang="fr-FR" sz="3600" b="1" dirty="0" smtClean="0"/>
              <a:t> </a:t>
            </a:r>
            <a:r>
              <a:rPr lang="fr-FR" sz="3600" dirty="0"/>
              <a:t>Acte 1 : Air de Gilda </a:t>
            </a:r>
            <a:endParaRPr lang="fr-FR" sz="3600" dirty="0" smtClean="0"/>
          </a:p>
          <a:p>
            <a:r>
              <a:rPr lang="fr-FR" sz="3600" dirty="0" smtClean="0"/>
              <a:t>« </a:t>
            </a:r>
            <a:r>
              <a:rPr lang="fr-FR" sz="3600" i="1" dirty="0"/>
              <a:t>Caro nome </a:t>
            </a:r>
            <a:r>
              <a:rPr lang="fr-FR" sz="3600" i="1" dirty="0" err="1"/>
              <a:t>che</a:t>
            </a:r>
            <a:r>
              <a:rPr lang="fr-FR" sz="3600" i="1" dirty="0"/>
              <a:t> il </a:t>
            </a:r>
            <a:r>
              <a:rPr lang="fr-FR" sz="3600" i="1" dirty="0" err="1"/>
              <a:t>mio</a:t>
            </a:r>
            <a:r>
              <a:rPr lang="fr-FR" sz="3600" i="1" dirty="0"/>
              <a:t> </a:t>
            </a:r>
            <a:r>
              <a:rPr lang="fr-FR" sz="3600" i="1" dirty="0" smtClean="0"/>
              <a:t>cor »</a:t>
            </a:r>
            <a:endParaRPr lang="fr-FR" sz="3600" i="1" dirty="0"/>
          </a:p>
          <a:p>
            <a:endParaRPr lang="fr-FR" sz="2400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</a:t>
            </a:r>
          </a:p>
        </p:txBody>
      </p:sp>
      <p:pic>
        <p:nvPicPr>
          <p:cNvPr id="2" name="Z Rigoletto pour chant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6750" y="4233041"/>
            <a:ext cx="8326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7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14400" y="1298028"/>
            <a:ext cx="10594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L’</a:t>
            </a:r>
            <a:r>
              <a:rPr lang="fr-FR" sz="3600" b="1" dirty="0" err="1" smtClean="0"/>
              <a:t>Orféo</a:t>
            </a:r>
            <a:r>
              <a:rPr lang="fr-FR" sz="3600" b="1" dirty="0" smtClean="0"/>
              <a:t> de Monteverdi  </a:t>
            </a:r>
          </a:p>
          <a:p>
            <a:r>
              <a:rPr lang="fr-FR" sz="3600" dirty="0" smtClean="0"/>
              <a:t>La ritournelle de la musique</a:t>
            </a:r>
          </a:p>
          <a:p>
            <a:r>
              <a:rPr lang="fr-FR" sz="3600" i="1" dirty="0"/>
              <a:t>P</a:t>
            </a:r>
            <a:r>
              <a:rPr lang="fr-FR" sz="3600" i="1" dirty="0" smtClean="0"/>
              <a:t>etite  phrase  instrumentale</a:t>
            </a:r>
            <a:r>
              <a:rPr lang="fr-FR" sz="3600" i="1" dirty="0"/>
              <a:t>  </a:t>
            </a:r>
            <a:r>
              <a:rPr lang="fr-FR" sz="3600" i="1" dirty="0" smtClean="0"/>
              <a:t>extraite du prologue </a:t>
            </a:r>
            <a:endParaRPr lang="fr-FR" sz="3600" i="1" dirty="0"/>
          </a:p>
        </p:txBody>
      </p:sp>
      <p:pic>
        <p:nvPicPr>
          <p:cNvPr id="3" name="Z Orfeo voila la bonne posi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6620" y="388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12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81975"/>
            <a:ext cx="10363200" cy="582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8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43000" y="166589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Bookman Old Style" panose="02050604050505020204" pitchFamily="18" charset="0"/>
              </a:rPr>
              <a:t>M = 1000  D = 500  C = 100  X= 10   I = 1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667000" y="2819400"/>
            <a:ext cx="62223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M D C IX</a:t>
            </a:r>
          </a:p>
        </p:txBody>
      </p:sp>
    </p:spTree>
    <p:extLst>
      <p:ext uri="{BB962C8B-B14F-4D97-AF65-F5344CB8AC3E}">
        <p14:creationId xmlns:p14="http://schemas.microsoft.com/office/powerpoint/2010/main" val="262428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71800" y="1447800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Carmen de Georges Bizet  </a:t>
            </a:r>
          </a:p>
          <a:p>
            <a:r>
              <a:rPr lang="fr-FR" sz="3600" dirty="0"/>
              <a:t>Créé en 1875 à Paris </a:t>
            </a:r>
            <a:endParaRPr lang="fr-FR" sz="3600" dirty="0" smtClean="0"/>
          </a:p>
          <a:p>
            <a:r>
              <a:rPr lang="fr-FR" sz="3600" i="1" dirty="0" smtClean="0"/>
              <a:t>Toréador prend </a:t>
            </a:r>
            <a:r>
              <a:rPr lang="fr-FR" sz="3600" i="1" dirty="0" err="1" smtClean="0"/>
              <a:t>ga</a:t>
            </a:r>
            <a:r>
              <a:rPr lang="fr-FR" sz="3600" i="1" dirty="0" smtClean="0"/>
              <a:t>-a-a-arde</a:t>
            </a:r>
            <a:endParaRPr lang="fr-FR" sz="3600" i="1" dirty="0"/>
          </a:p>
        </p:txBody>
      </p:sp>
      <p:pic>
        <p:nvPicPr>
          <p:cNvPr id="3" name="ZToreador nonpas comme ç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0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81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85673" y="1371600"/>
            <a:ext cx="847680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3600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Faust </a:t>
            </a:r>
            <a:r>
              <a:rPr lang="fr-FR" altLang="fr-FR" sz="36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de Charles </a:t>
            </a:r>
            <a:r>
              <a:rPr lang="fr-FR" altLang="fr-FR" sz="3600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Gounod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3600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fr-FR" altLang="fr-FR" sz="36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créé </a:t>
            </a:r>
            <a:r>
              <a:rPr lang="fr-FR" altLang="fr-FR" sz="36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en 1859 à </a:t>
            </a:r>
            <a:r>
              <a:rPr lang="fr-FR" altLang="fr-FR" sz="36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Paris </a:t>
            </a:r>
            <a:endParaRPr lang="fr-FR" altLang="fr-FR" sz="3600" dirty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36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Air de </a:t>
            </a:r>
            <a:r>
              <a:rPr lang="fr-FR" altLang="fr-FR" sz="36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Marguerite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36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fr-FR" altLang="fr-FR" sz="36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« </a:t>
            </a:r>
            <a:r>
              <a:rPr lang="fr-FR" altLang="fr-FR" sz="3600" i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Ah ! je ris de me voir si belle en ce miroir </a:t>
            </a:r>
            <a:r>
              <a:rPr lang="fr-FR" altLang="fr-FR" sz="36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»</a:t>
            </a:r>
          </a:p>
          <a:p>
            <a:endParaRPr lang="fr-FR" dirty="0"/>
          </a:p>
        </p:txBody>
      </p:sp>
      <p:pic>
        <p:nvPicPr>
          <p:cNvPr id="3" name="Z faust gounod je ris garder un souri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4477" y="4317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7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10370696" cy="58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50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042" y="1295399"/>
            <a:ext cx="4614535" cy="449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2">
            <a:extLst>
              <a:ext uri="{FF2B5EF4-FFF2-40B4-BE49-F238E27FC236}">
                <a16:creationId xmlns:a16="http://schemas.microsoft.com/office/drawing/2014/main" xmlns="" id="{A503EC5C-C61E-AE42-A97B-CE94FDD5A9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8" y="4176751"/>
            <a:ext cx="6935388" cy="1612900"/>
          </a:xfrm>
          <a:prstGeom prst="rect">
            <a:avLst/>
          </a:prstGeom>
        </p:spPr>
      </p:pic>
      <p:pic>
        <p:nvPicPr>
          <p:cNvPr id="3" name="Image 3">
            <a:extLst>
              <a:ext uri="{FF2B5EF4-FFF2-40B4-BE49-F238E27FC236}">
                <a16:creationId xmlns:a16="http://schemas.microsoft.com/office/drawing/2014/main" xmlns="" id="{C526C5BD-9B29-404C-A8F9-C025BCDF84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0" y="1371600"/>
            <a:ext cx="6939280" cy="164762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3400" y="6216134"/>
            <a:ext cx="6751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tx2"/>
                </a:solidFill>
              </a:rPr>
              <a:t>Merci à Michel </a:t>
            </a:r>
            <a:r>
              <a:rPr lang="fr-FR" sz="2000" b="1" dirty="0" err="1" smtClean="0">
                <a:solidFill>
                  <a:schemeClr val="tx2"/>
                </a:solidFill>
              </a:rPr>
              <a:t>Ponçot</a:t>
            </a:r>
            <a:r>
              <a:rPr lang="fr-FR" sz="2000" b="1" dirty="0" smtClean="0">
                <a:solidFill>
                  <a:schemeClr val="tx2"/>
                </a:solidFill>
              </a:rPr>
              <a:t> et à Michaël Sanchez pour le pas à pas </a:t>
            </a:r>
            <a:endParaRPr lang="fr-FR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47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7">
            <a:extLst>
              <a:ext uri="{FF2B5EF4-FFF2-40B4-BE49-F238E27FC236}">
                <a16:creationId xmlns:a16="http://schemas.microsoft.com/office/drawing/2014/main" xmlns="" id="{15A8DB03-05BD-1941-B2F3-8B7F210323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7" r="1843" b="-4228"/>
          <a:stretch/>
        </p:blipFill>
        <p:spPr>
          <a:xfrm>
            <a:off x="2209800" y="426101"/>
            <a:ext cx="7466542" cy="530189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5E91330-4F84-8649-A1A1-345B1B0049B4}"/>
              </a:ext>
            </a:extLst>
          </p:cNvPr>
          <p:cNvSpPr txBox="1"/>
          <p:nvPr/>
        </p:nvSpPr>
        <p:spPr>
          <a:xfrm>
            <a:off x="5181600" y="242993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299A1A2E-60A3-FA43-94FF-4D759EE7834C}"/>
              </a:ext>
            </a:extLst>
          </p:cNvPr>
          <p:cNvSpPr txBox="1"/>
          <p:nvPr/>
        </p:nvSpPr>
        <p:spPr>
          <a:xfrm>
            <a:off x="6512983" y="5386916"/>
            <a:ext cx="1826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F0502020204030204" pitchFamily="34" charset="0"/>
                <a:cs typeface="Times New Roman" panose="020F0502020204030204" pitchFamily="34" charset="0"/>
              </a:rPr>
              <a:t>©</a:t>
            </a:r>
            <a:r>
              <a:rPr lang="fr-FR" sz="1800" dirty="0" err="1">
                <a:effectLst/>
                <a:latin typeface="Calibri" panose="020F0502020204030204" pitchFamily="34" charset="0"/>
                <a:ea typeface="Times New Roman" panose="020F0502020204030204" pitchFamily="34" charset="0"/>
                <a:cs typeface="Times New Roman" panose="020F0502020204030204" pitchFamily="34" charset="0"/>
              </a:rPr>
              <a:t>gallica.bnf.fr</a:t>
            </a:r>
            <a:endParaRPr lang="fr-FR" sz="1800" dirty="0">
              <a:effectLst/>
              <a:latin typeface="Calibri" panose="020F0502020204030204" pitchFamily="34" charset="0"/>
              <a:ea typeface="Times New Roman" panose="020F0502020204030204" pitchFamily="34" charset="0"/>
              <a:cs typeface="Times New Roman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1ED1040-FC6A-3D4B-9A2C-FE8CC4CED9F2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F3827BE-EC19-7640-8F82-DBEC8B988E54}"/>
              </a:ext>
            </a:extLst>
          </p:cNvPr>
          <p:cNvSpPr txBox="1"/>
          <p:nvPr/>
        </p:nvSpPr>
        <p:spPr>
          <a:xfrm>
            <a:off x="2321719" y="5756248"/>
            <a:ext cx="7548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200" b="1" dirty="0"/>
              <a:t>Le palais Garnier, du nom de son architecte Charles Garnier, a été inauguré en 1875. Ici une vue prise entre 1890 et 1900.</a:t>
            </a:r>
          </a:p>
        </p:txBody>
      </p:sp>
    </p:spTree>
    <p:extLst>
      <p:ext uri="{BB962C8B-B14F-4D97-AF65-F5344CB8AC3E}">
        <p14:creationId xmlns:p14="http://schemas.microsoft.com/office/powerpoint/2010/main" val="31825613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hlinkClick r:id="rId2"/>
            <a:extLst>
              <a:ext uri="{FF2B5EF4-FFF2-40B4-BE49-F238E27FC236}">
                <a16:creationId xmlns:a16="http://schemas.microsoft.com/office/drawing/2014/main" xmlns="" id="{71AFD65B-5337-FC47-A9C7-601D62D0A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" t="-405" r="-589" b="101"/>
          <a:stretch/>
        </p:blipFill>
        <p:spPr>
          <a:xfrm>
            <a:off x="878417" y="113568"/>
            <a:ext cx="10435166" cy="663086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24F6EEF-3189-4F4F-A85C-45BBA57AC924}"/>
              </a:ext>
            </a:extLst>
          </p:cNvPr>
          <p:cNvSpPr txBox="1"/>
          <p:nvPr/>
        </p:nvSpPr>
        <p:spPr>
          <a:xfrm>
            <a:off x="5065183" y="231880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37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" t="1704" r="616" b="14659"/>
          <a:stretch/>
        </p:blipFill>
        <p:spPr bwMode="auto">
          <a:xfrm>
            <a:off x="1036960" y="138021"/>
            <a:ext cx="9546374" cy="6009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ZoneTexte 1"/>
          <p:cNvSpPr txBox="1"/>
          <p:nvPr/>
        </p:nvSpPr>
        <p:spPr>
          <a:xfrm>
            <a:off x="1269793" y="6248168"/>
            <a:ext cx="10329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Opéra d’Oslo (Norvège) construit par l’agence </a:t>
            </a:r>
            <a:r>
              <a:rPr lang="fr-FR" b="1" dirty="0" err="1"/>
              <a:t>Snøhetta</a:t>
            </a:r>
            <a:r>
              <a:rPr lang="fr-FR" b="1" dirty="0"/>
              <a:t> </a:t>
            </a:r>
            <a:r>
              <a:rPr lang="fr-FR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 (photo archive personnelle)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325293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>
            <a:extLst>
              <a:ext uri="{FF2B5EF4-FFF2-40B4-BE49-F238E27FC236}">
                <a16:creationId xmlns:a16="http://schemas.microsoft.com/office/drawing/2014/main" xmlns="" id="{593B9262-F6AA-514F-B3FA-8A0FB12816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7" r="307"/>
          <a:stretch/>
        </p:blipFill>
        <p:spPr>
          <a:xfrm>
            <a:off x="2004939" y="815948"/>
            <a:ext cx="7744723" cy="536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80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xmlns="" id="{7BD1D5A9-2637-3E44-8D6C-364C79BF7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49" y="470539"/>
            <a:ext cx="10120367" cy="600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00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07931" y="6329855"/>
            <a:ext cx="9183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La  maîtrise de Leonard, Accompagnement Julien Joubert, direction Marie-Noëlle </a:t>
            </a:r>
            <a:r>
              <a:rPr lang="fr-FR" b="1" dirty="0" err="1" smtClean="0"/>
              <a:t>Maerten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815425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71DFADD-EC01-4A4C-BAAD-5375A0754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7819"/>
            <a:ext cx="9144000" cy="2387600"/>
          </a:xfrm>
        </p:spPr>
        <p:txBody>
          <a:bodyPr/>
          <a:lstStyle/>
          <a:p>
            <a:r>
              <a:rPr lang="fr-FR" b="1" dirty="0">
                <a:solidFill>
                  <a:schemeClr val="accent2"/>
                </a:solidFill>
              </a:rPr>
              <a:t>Et maintenant….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5B59724-68AA-6546-93BA-2DA4D73DBE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7200" dirty="0">
                <a:solidFill>
                  <a:schemeClr val="accent2"/>
                </a:solidFill>
              </a:rPr>
              <a:t>A vous de chanter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D1FBFCF-FE25-E445-9921-B015F4E63EFB}"/>
              </a:ext>
            </a:extLst>
          </p:cNvPr>
          <p:cNvSpPr txBox="1"/>
          <p:nvPr/>
        </p:nvSpPr>
        <p:spPr>
          <a:xfrm>
            <a:off x="0" y="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73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5C3222EE-7515-8440-93C7-B0F9C2CD5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1066800"/>
            <a:ext cx="9753600" cy="3149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  <a:latin typeface="Calibri" panose="020F0502020204030204" pitchFamily="34" charset="0"/>
              </a:rPr>
              <a:t>Le </a:t>
            </a:r>
            <a:r>
              <a:rPr lang="fr-FR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jeu </a:t>
            </a:r>
            <a:r>
              <a:rPr lang="fr-FR" b="1" dirty="0">
                <a:solidFill>
                  <a:schemeClr val="accent2"/>
                </a:solidFill>
                <a:latin typeface="Calibri" panose="020F0502020204030204" pitchFamily="34" charset="0"/>
              </a:rPr>
              <a:t/>
            </a:r>
            <a:br>
              <a:rPr lang="fr-FR" b="1" dirty="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fr-FR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des airs cachés</a:t>
            </a:r>
            <a:endParaRPr lang="fr-FR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581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199</Words>
  <Application>Microsoft Macintosh PowerPoint</Application>
  <PresentationFormat>Personnalisé</PresentationFormat>
  <Paragraphs>34</Paragraphs>
  <Slides>17</Slides>
  <Notes>0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 maintenant….</vt:lpstr>
      <vt:lpstr>Le jeu  des airs cachés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Pour chanter à l’opéra</dc:title>
  <dc:creator>Nicolas Saddier</dc:creator>
  <cp:lastModifiedBy>laurenceloeffel@aol.com LOEFFEL</cp:lastModifiedBy>
  <cp:revision>28</cp:revision>
  <dcterms:created xsi:type="dcterms:W3CDTF">2020-06-18T11:08:58Z</dcterms:created>
  <dcterms:modified xsi:type="dcterms:W3CDTF">2020-07-14T08:58:57Z</dcterms:modified>
</cp:coreProperties>
</file>