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5"/>
  </p:notesMasterIdLst>
  <p:sldIdLst>
    <p:sldId id="285" r:id="rId2"/>
    <p:sldId id="267" r:id="rId3"/>
    <p:sldId id="282" r:id="rId4"/>
    <p:sldId id="283" r:id="rId5"/>
    <p:sldId id="269" r:id="rId6"/>
    <p:sldId id="270" r:id="rId7"/>
    <p:sldId id="271" r:id="rId8"/>
    <p:sldId id="279" r:id="rId9"/>
    <p:sldId id="273" r:id="rId10"/>
    <p:sldId id="274" r:id="rId11"/>
    <p:sldId id="276" r:id="rId12"/>
    <p:sldId id="272" r:id="rId13"/>
    <p:sldId id="275" r:id="rId14"/>
  </p:sldIdLst>
  <p:sldSz cx="9144000" cy="5143500" type="screen16x9"/>
  <p:notesSz cx="6858000" cy="9144000"/>
  <p:defaultTextStyle>
    <a:defPPr>
      <a:defRPr lang="fr-FR"/>
    </a:defPPr>
    <a:lvl1pPr algn="l" rtl="0" eaLnBrk="0" fontAlgn="base" hangingPunct="0">
      <a:spcBef>
        <a:spcPct val="0"/>
      </a:spcBef>
      <a:spcAft>
        <a:spcPct val="0"/>
      </a:spcAft>
      <a:defRPr sz="1400" kern="1200">
        <a:solidFill>
          <a:srgbClr val="000000"/>
        </a:solidFill>
        <a:latin typeface="Arial" charset="0"/>
        <a:ea typeface="ＭＳ Ｐゴシック" charset="0"/>
        <a:cs typeface="Arial" charset="0"/>
        <a:sym typeface="Arial" charset="0"/>
      </a:defRPr>
    </a:lvl1pPr>
    <a:lvl2pPr marL="457200" algn="l" rtl="0" eaLnBrk="0" fontAlgn="base" hangingPunct="0">
      <a:spcBef>
        <a:spcPct val="0"/>
      </a:spcBef>
      <a:spcAft>
        <a:spcPct val="0"/>
      </a:spcAft>
      <a:defRPr sz="1400" kern="1200">
        <a:solidFill>
          <a:srgbClr val="000000"/>
        </a:solidFill>
        <a:latin typeface="Arial" charset="0"/>
        <a:ea typeface="ＭＳ Ｐゴシック" charset="0"/>
        <a:cs typeface="Arial" charset="0"/>
        <a:sym typeface="Arial" charset="0"/>
      </a:defRPr>
    </a:lvl2pPr>
    <a:lvl3pPr marL="914400" algn="l" rtl="0" eaLnBrk="0" fontAlgn="base" hangingPunct="0">
      <a:spcBef>
        <a:spcPct val="0"/>
      </a:spcBef>
      <a:spcAft>
        <a:spcPct val="0"/>
      </a:spcAft>
      <a:defRPr sz="1400" kern="1200">
        <a:solidFill>
          <a:srgbClr val="000000"/>
        </a:solidFill>
        <a:latin typeface="Arial" charset="0"/>
        <a:ea typeface="ＭＳ Ｐゴシック" charset="0"/>
        <a:cs typeface="Arial" charset="0"/>
        <a:sym typeface="Arial" charset="0"/>
      </a:defRPr>
    </a:lvl3pPr>
    <a:lvl4pPr marL="1371600" algn="l" rtl="0" eaLnBrk="0" fontAlgn="base" hangingPunct="0">
      <a:spcBef>
        <a:spcPct val="0"/>
      </a:spcBef>
      <a:spcAft>
        <a:spcPct val="0"/>
      </a:spcAft>
      <a:defRPr sz="1400" kern="1200">
        <a:solidFill>
          <a:srgbClr val="000000"/>
        </a:solidFill>
        <a:latin typeface="Arial" charset="0"/>
        <a:ea typeface="ＭＳ Ｐゴシック" charset="0"/>
        <a:cs typeface="Arial" charset="0"/>
        <a:sym typeface="Arial" charset="0"/>
      </a:defRPr>
    </a:lvl4pPr>
    <a:lvl5pPr marL="1828800" algn="l" rtl="0" eaLnBrk="0" fontAlgn="base" hangingPunct="0">
      <a:spcBef>
        <a:spcPct val="0"/>
      </a:spcBef>
      <a:spcAft>
        <a:spcPct val="0"/>
      </a:spcAft>
      <a:defRPr sz="1400" kern="1200">
        <a:solidFill>
          <a:srgbClr val="000000"/>
        </a:solidFill>
        <a:latin typeface="Arial" charset="0"/>
        <a:ea typeface="ＭＳ Ｐゴシック" charset="0"/>
        <a:cs typeface="Arial" charset="0"/>
        <a:sym typeface="Arial" charset="0"/>
      </a:defRPr>
    </a:lvl5pPr>
    <a:lvl6pPr marL="2286000" algn="l" defTabSz="457200" rtl="0" eaLnBrk="1" latinLnBrk="0" hangingPunct="1">
      <a:defRPr sz="1400" kern="1200">
        <a:solidFill>
          <a:srgbClr val="000000"/>
        </a:solidFill>
        <a:latin typeface="Arial" charset="0"/>
        <a:ea typeface="ＭＳ Ｐゴシック" charset="0"/>
        <a:cs typeface="Arial" charset="0"/>
        <a:sym typeface="Arial" charset="0"/>
      </a:defRPr>
    </a:lvl6pPr>
    <a:lvl7pPr marL="2743200" algn="l" defTabSz="457200" rtl="0" eaLnBrk="1" latinLnBrk="0" hangingPunct="1">
      <a:defRPr sz="1400" kern="1200">
        <a:solidFill>
          <a:srgbClr val="000000"/>
        </a:solidFill>
        <a:latin typeface="Arial" charset="0"/>
        <a:ea typeface="ＭＳ Ｐゴシック" charset="0"/>
        <a:cs typeface="Arial" charset="0"/>
        <a:sym typeface="Arial" charset="0"/>
      </a:defRPr>
    </a:lvl7pPr>
    <a:lvl8pPr marL="3200400" algn="l" defTabSz="457200" rtl="0" eaLnBrk="1" latinLnBrk="0" hangingPunct="1">
      <a:defRPr sz="1400" kern="1200">
        <a:solidFill>
          <a:srgbClr val="000000"/>
        </a:solidFill>
        <a:latin typeface="Arial" charset="0"/>
        <a:ea typeface="ＭＳ Ｐゴシック" charset="0"/>
        <a:cs typeface="Arial" charset="0"/>
        <a:sym typeface="Arial" charset="0"/>
      </a:defRPr>
    </a:lvl8pPr>
    <a:lvl9pPr marL="3657600" algn="l" defTabSz="457200" rtl="0" eaLnBrk="1" latinLnBrk="0" hangingPunct="1">
      <a:defRPr sz="1400" kern="1200">
        <a:solidFill>
          <a:srgbClr val="000000"/>
        </a:solidFill>
        <a:latin typeface="Arial" charset="0"/>
        <a:ea typeface="ＭＳ Ｐゴシック" charset="0"/>
        <a:cs typeface="Arial" charset="0"/>
        <a:sym typeface="Arial" charset="0"/>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chel Herreria" initials="" lastIdx="4" clrIdx="0"/>
  <p:cmAuthor id="1" name="ronan marec" initials="" lastIdx="15" clrIdx="1"/>
  <p:cmAuthor id="2" name="Grégoire Bienvenu" initials="" lastIdx="4" clrIdx="2"/>
  <p:cmAuthor id="3" name="sandrine rodrigues" initials="" lastIdx="14" clrIdx="3"/>
  <p:cmAuthor id="4" name="Julien Celle" initials="" lastIdx="4" clrIdx="4"/>
  <p:cmAuthor id="5" name="sgoldstein" initials="s" lastIdx="11" clrIdx="5">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FE0"/>
    <a:srgbClr val="FFFDE9"/>
    <a:srgbClr val="F5FFFA"/>
    <a:srgbClr val="E8FFEB"/>
    <a:srgbClr val="FCE8FF"/>
    <a:srgbClr val="F2FFD6"/>
    <a:srgbClr val="D7F4FF"/>
    <a:srgbClr val="DBE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403" autoAdjust="0"/>
    <p:restoredTop sz="94624" autoAdjust="0"/>
  </p:normalViewPr>
  <p:slideViewPr>
    <p:cSldViewPr snapToGrid="0">
      <p:cViewPr>
        <p:scale>
          <a:sx n="157" d="100"/>
          <a:sy n="157" d="100"/>
        </p:scale>
        <p:origin x="-294" y="-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Google Shape;3;n"/>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w 120000"/>
              <a:gd name="T9" fmla="*/ 0 h 120000"/>
            </a:gdLst>
            <a:ahLst/>
            <a:cxnLst>
              <a:cxn ang="0">
                <a:pos x="T0" y="T1"/>
              </a:cxn>
              <a:cxn ang="0">
                <a:pos x="T2" y="T3"/>
              </a:cxn>
              <a:cxn ang="0">
                <a:pos x="T4" y="T5"/>
              </a:cxn>
              <a:cxn ang="0">
                <a:pos x="T6" y="T7"/>
              </a:cxn>
              <a:cxn ang="0">
                <a:pos x="T8" y="T9"/>
              </a:cxn>
            </a:cxnLst>
            <a:rect l="0" t="0" r="r" b="b"/>
            <a:pathLst>
              <a:path w="120000" h="120000" extrusionOk="0">
                <a:moveTo>
                  <a:pt x="0" y="0"/>
                </a:moveTo>
                <a:lnTo>
                  <a:pt x="120000" y="0"/>
                </a:lnTo>
                <a:lnTo>
                  <a:pt x="120000" y="120000"/>
                </a:lnTo>
                <a:lnTo>
                  <a:pt x="0" y="120000"/>
                </a:lnTo>
                <a:lnTo>
                  <a:pt x="0" y="0"/>
                </a:lnTo>
                <a:close/>
              </a:path>
            </a:pathLst>
          </a:custGeom>
          <a:noFill/>
          <a:ln w="9525" cap="flat"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075" name="Google Shape;4;n"/>
          <p:cNvSpPr txBox="1">
            <a:spLocks noGrp="1"/>
          </p:cNvSpPr>
          <p:nvPr>
            <p:ph type="body" idx="1"/>
          </p:nvPr>
        </p:nvSpPr>
        <p:spPr bwMode="auto">
          <a:xfrm>
            <a:off x="685800" y="4343400"/>
            <a:ext cx="5486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25" tIns="91425" rIns="91425" bIns="91425" numCol="1" anchor="t" anchorCtr="0" compatLnSpc="1">
            <a:prstTxWarp prst="textNoShape">
              <a:avLst/>
            </a:prstTxWarp>
          </a:bodyPr>
          <a:lstStyle/>
          <a:p>
            <a:pPr lvl="0"/>
            <a:endParaRPr lang="fr-FR">
              <a:sym typeface="Arial" charset="0"/>
            </a:endParaRPr>
          </a:p>
        </p:txBody>
      </p:sp>
    </p:spTree>
    <p:extLst>
      <p:ext uri="{BB962C8B-B14F-4D97-AF65-F5344CB8AC3E}">
        <p14:creationId xmlns:p14="http://schemas.microsoft.com/office/powerpoint/2010/main" val="133613410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L="457200" indent="-298450" algn="l" rtl="0" eaLnBrk="0" fontAlgn="base" hangingPunct="0">
      <a:spcBef>
        <a:spcPct val="0"/>
      </a:spcBef>
      <a:spcAft>
        <a:spcPct val="0"/>
      </a:spcAft>
      <a:buClr>
        <a:srgbClr val="000000"/>
      </a:buClr>
      <a:buFont typeface="Arial" charset="0"/>
      <a:defRPr sz="1400">
        <a:solidFill>
          <a:srgbClr val="000000"/>
        </a:solidFill>
        <a:latin typeface="Arial"/>
        <a:ea typeface="ＭＳ Ｐゴシック" charset="0"/>
        <a:cs typeface="Arial"/>
        <a:sym typeface="Arial" charset="0"/>
      </a:defRPr>
    </a:lvl1pPr>
    <a:lvl2pPr marL="914400" lvl="1" indent="-298450"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2pPr>
    <a:lvl3pPr marL="1371600" lvl="2" indent="-298450"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3pPr>
    <a:lvl4pPr marL="1828800" lvl="3" indent="-298450"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4pPr>
    <a:lvl5pPr marL="2286000" lvl="4" indent="-298450"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Espace réservé de l'image des diapositives 1"/>
          <p:cNvSpPr>
            <a:spLocks noGrp="1" noRot="1" noChangeAspect="1" noTextEdit="1"/>
          </p:cNvSpPr>
          <p:nvPr>
            <p:ph type="sldImg"/>
          </p:nvPr>
        </p:nvSpPr>
        <p:spPr>
          <a:ln>
            <a:headEnd/>
            <a:tailEnd/>
          </a:ln>
        </p:spPr>
      </p:sp>
      <p:sp>
        <p:nvSpPr>
          <p:cNvPr id="12291" name="Espace réservé des commentaires 2"/>
          <p:cNvSpPr txBox="1">
            <a:spLocks noGrp="1"/>
          </p:cNvSpPr>
          <p:nvPr>
            <p:ph type="body" idx="1"/>
          </p:nvPr>
        </p:nvSpPr>
        <p:spPr/>
        <p:txBody>
          <a:bodyPr/>
          <a:lstStyle/>
          <a:p>
            <a:pPr eaLnBrk="1" hangingPunct="1">
              <a:buFont typeface="Arial" charset="0"/>
              <a:buChar char="●"/>
            </a:pPr>
            <a:endParaRPr lang="fr-FR" sz="1100">
              <a:latin typeface="Arial"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e l'image des diapositives 1"/>
          <p:cNvSpPr>
            <a:spLocks noGrp="1" noRot="1" noChangeAspect="1" noTextEdit="1"/>
          </p:cNvSpPr>
          <p:nvPr>
            <p:ph type="sldImg"/>
          </p:nvPr>
        </p:nvSpPr>
        <p:spPr>
          <a:ln>
            <a:headEnd/>
            <a:tailEnd/>
          </a:ln>
        </p:spPr>
      </p:sp>
      <p:sp>
        <p:nvSpPr>
          <p:cNvPr id="19459" name="Espace réservé des notes 2"/>
          <p:cNvSpPr txBox="1">
            <a:spLocks noGrp="1"/>
          </p:cNvSpPr>
          <p:nvPr>
            <p:ph type="body" idx="1"/>
          </p:nvPr>
        </p:nvSpPr>
        <p:spPr/>
        <p:txBody>
          <a:bodyPr/>
          <a:lstStyle/>
          <a:p>
            <a:pPr eaLnBrk="1" hangingPunct="1">
              <a:buFont typeface="Arial" charset="0"/>
              <a:buChar char="●"/>
            </a:pPr>
            <a:endParaRPr lang="fr-FR" sz="1100">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anchor="b"/>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4" name="Google Shape;8;p1"/>
          <p:cNvSpPr txBox="1">
            <a:spLocks noGrp="1"/>
          </p:cNvSpPr>
          <p:nvPr>
            <p:ph type="sldNum" idx="13"/>
          </p:nvPr>
        </p:nvSpPr>
        <p:spPr>
          <a:ln/>
        </p:spPr>
        <p:txBody>
          <a:bodyPr/>
          <a:lstStyle>
            <a:lvl1pPr>
              <a:defRPr/>
            </a:lvl1pPr>
          </a:lstStyle>
          <a:p>
            <a:fld id="{47A442B1-42BE-E442-9BDF-95758B72EC57}" type="slidenum">
              <a:rPr lang="fr-FR"/>
              <a:pPr/>
              <a:t>‹N°›</a:t>
            </a:fld>
            <a:endParaRPr lang="fr-FR"/>
          </a:p>
        </p:txBody>
      </p:sp>
    </p:spTree>
    <p:extLst>
      <p:ext uri="{BB962C8B-B14F-4D97-AF65-F5344CB8AC3E}">
        <p14:creationId xmlns:p14="http://schemas.microsoft.com/office/powerpoint/2010/main" val="453223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anchor="ct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3" name="Google Shape;8;p1"/>
          <p:cNvSpPr txBox="1">
            <a:spLocks noGrp="1"/>
          </p:cNvSpPr>
          <p:nvPr>
            <p:ph type="sldNum" idx="13"/>
          </p:nvPr>
        </p:nvSpPr>
        <p:spPr>
          <a:ln/>
        </p:spPr>
        <p:txBody>
          <a:bodyPr/>
          <a:lstStyle>
            <a:lvl1pPr>
              <a:defRPr/>
            </a:lvl1pPr>
          </a:lstStyle>
          <a:p>
            <a:fld id="{40D5E9C9-7DD2-3B4C-BAD8-154BDF02B26B}" type="slidenum">
              <a:rPr lang="fr-FR"/>
              <a:pPr/>
              <a:t>‹N°›</a:t>
            </a:fld>
            <a:endParaRPr lang="fr-FR"/>
          </a:p>
        </p:txBody>
      </p:sp>
    </p:spTree>
    <p:extLst>
      <p:ext uri="{BB962C8B-B14F-4D97-AF65-F5344CB8AC3E}">
        <p14:creationId xmlns:p14="http://schemas.microsoft.com/office/powerpoint/2010/main" val="2438240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 name="Google Shape;8;p1"/>
          <p:cNvSpPr txBox="1">
            <a:spLocks noGrp="1"/>
          </p:cNvSpPr>
          <p:nvPr>
            <p:ph type="sldNum" idx="13"/>
          </p:nvPr>
        </p:nvSpPr>
        <p:spPr>
          <a:ln/>
        </p:spPr>
        <p:txBody>
          <a:bodyPr/>
          <a:lstStyle>
            <a:lvl1pPr>
              <a:defRPr/>
            </a:lvl1pPr>
          </a:lstStyle>
          <a:p>
            <a:fld id="{D0AF4088-6E50-A945-B94A-9C1B29C22469}" type="slidenum">
              <a:rPr lang="fr-FR"/>
              <a:pPr/>
              <a:t>‹N°›</a:t>
            </a:fld>
            <a:endParaRPr lang="fr-FR"/>
          </a:p>
        </p:txBody>
      </p:sp>
    </p:spTree>
    <p:extLst>
      <p:ext uri="{BB962C8B-B14F-4D97-AF65-F5344CB8AC3E}">
        <p14:creationId xmlns:p14="http://schemas.microsoft.com/office/powerpoint/2010/main" val="1779134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anchor="ct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 name="Google Shape;8;p1"/>
          <p:cNvSpPr txBox="1">
            <a:spLocks noGrp="1"/>
          </p:cNvSpPr>
          <p:nvPr>
            <p:ph type="sldNum" idx="13"/>
          </p:nvPr>
        </p:nvSpPr>
        <p:spPr>
          <a:ln/>
        </p:spPr>
        <p:txBody>
          <a:bodyPr/>
          <a:lstStyle>
            <a:lvl1pPr>
              <a:defRPr/>
            </a:lvl1pPr>
          </a:lstStyle>
          <a:p>
            <a:fld id="{8F2DB5B4-9C45-BA4F-84E9-4EEEE5E59C7F}" type="slidenum">
              <a:rPr lang="fr-FR"/>
              <a:pPr/>
              <a:t>‹N°›</a:t>
            </a:fld>
            <a:endParaRPr lang="fr-FR"/>
          </a:p>
        </p:txBody>
      </p:sp>
    </p:spTree>
    <p:extLst>
      <p:ext uri="{BB962C8B-B14F-4D97-AF65-F5344CB8AC3E}">
        <p14:creationId xmlns:p14="http://schemas.microsoft.com/office/powerpoint/2010/main" val="1871263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5" name="Google Shape;36;p9"/>
          <p:cNvSpPr>
            <a:spLocks noChangeArrowheads="1"/>
          </p:cNvSpPr>
          <p:nvPr/>
        </p:nvSpPr>
        <p:spPr bwMode="auto">
          <a:xfrm>
            <a:off x="4572000" y="0"/>
            <a:ext cx="4572000" cy="5143500"/>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nchor="ctr"/>
          <a:lstStyle/>
          <a:p>
            <a:pPr eaLnBrk="1" hangingPunct="1">
              <a:buClr>
                <a:srgbClr val="000000"/>
              </a:buClr>
              <a:buFont typeface="Arial" charset="0"/>
              <a:buNone/>
            </a:pPr>
            <a:endParaRPr lang="fr-FR"/>
          </a:p>
        </p:txBody>
      </p:sp>
      <p:sp>
        <p:nvSpPr>
          <p:cNvPr id="37" name="Google Shape;37;p9"/>
          <p:cNvSpPr txBox="1">
            <a:spLocks noGrp="1"/>
          </p:cNvSpPr>
          <p:nvPr>
            <p:ph type="title"/>
          </p:nvPr>
        </p:nvSpPr>
        <p:spPr>
          <a:xfrm>
            <a:off x="265500" y="1233175"/>
            <a:ext cx="4045200" cy="1482300"/>
          </a:xfrm>
          <a:prstGeom prst="rect">
            <a:avLst/>
          </a:prstGeom>
        </p:spPr>
        <p:txBody>
          <a:bodyPr spcFirstLastPara="1" anchor="b"/>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anchor="ct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6" name="Google Shape;40;p9"/>
          <p:cNvSpPr txBox="1">
            <a:spLocks noGrp="1"/>
          </p:cNvSpPr>
          <p:nvPr>
            <p:ph type="sldNum" idx="10"/>
          </p:nvPr>
        </p:nvSpPr>
        <p:spPr/>
        <p:txBody>
          <a:bodyPr/>
          <a:lstStyle>
            <a:lvl1pPr>
              <a:buClr>
                <a:srgbClr val="000000"/>
              </a:buClr>
              <a:buFont typeface="Arial" charset="0"/>
              <a:defRPr sz="1000">
                <a:solidFill>
                  <a:srgbClr val="595959"/>
                </a:solidFill>
                <a:latin typeface="Arial" charset="0"/>
                <a:ea typeface="ＭＳ Ｐゴシック" charset="0"/>
                <a:cs typeface="Arial" charset="0"/>
                <a:sym typeface="Arial" charset="0"/>
              </a:defRPr>
            </a:lvl1pPr>
            <a:lvl2pPr marL="742950" indent="-285750">
              <a:buClr>
                <a:srgbClr val="000000"/>
              </a:buClr>
              <a:buFont typeface="Arial" charset="0"/>
              <a:defRPr sz="1400">
                <a:solidFill>
                  <a:srgbClr val="000000"/>
                </a:solidFill>
                <a:latin typeface="Arial" charset="0"/>
                <a:ea typeface="Arial" charset="0"/>
                <a:cs typeface="Arial" charset="0"/>
                <a:sym typeface="Arial" charset="0"/>
              </a:defRPr>
            </a:lvl2pPr>
            <a:lvl3pPr marL="1143000" indent="-228600">
              <a:buClr>
                <a:srgbClr val="000000"/>
              </a:buClr>
              <a:buFont typeface="Arial" charset="0"/>
              <a:defRPr sz="1400">
                <a:solidFill>
                  <a:srgbClr val="000000"/>
                </a:solidFill>
                <a:latin typeface="Arial" charset="0"/>
                <a:ea typeface="Arial" charset="0"/>
                <a:cs typeface="Arial" charset="0"/>
                <a:sym typeface="Arial" charset="0"/>
              </a:defRPr>
            </a:lvl3pPr>
            <a:lvl4pPr marL="1600200" indent="-228600">
              <a:buClr>
                <a:srgbClr val="000000"/>
              </a:buClr>
              <a:buFont typeface="Arial" charset="0"/>
              <a:defRPr sz="1400">
                <a:solidFill>
                  <a:srgbClr val="000000"/>
                </a:solidFill>
                <a:latin typeface="Arial" charset="0"/>
                <a:ea typeface="Arial" charset="0"/>
                <a:cs typeface="Arial" charset="0"/>
                <a:sym typeface="Arial" charset="0"/>
              </a:defRPr>
            </a:lvl4pPr>
            <a:lvl5pPr marL="2057400" indent="-228600">
              <a:buClr>
                <a:srgbClr val="000000"/>
              </a:buClr>
              <a:buFont typeface="Arial" charset="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9pPr>
          </a:lstStyle>
          <a:p>
            <a:fld id="{BF6DED00-5CF4-D54B-9F5F-75E0D8A657E8}" type="slidenum">
              <a:rPr lang="fr-FR"/>
              <a:pPr/>
              <a:t>‹N°›</a:t>
            </a:fld>
            <a:endParaRPr lang="fr-FR"/>
          </a:p>
        </p:txBody>
      </p:sp>
    </p:spTree>
    <p:extLst>
      <p:ext uri="{BB962C8B-B14F-4D97-AF65-F5344CB8AC3E}">
        <p14:creationId xmlns:p14="http://schemas.microsoft.com/office/powerpoint/2010/main" val="325992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anchor="ctr"/>
          <a:lstStyle>
            <a:lvl1pPr marL="457200" lvl="0" indent="-228600">
              <a:lnSpc>
                <a:spcPct val="100000"/>
              </a:lnSpc>
              <a:spcBef>
                <a:spcPts val="0"/>
              </a:spcBef>
              <a:spcAft>
                <a:spcPts val="0"/>
              </a:spcAft>
              <a:buSzPts val="1800"/>
              <a:buNone/>
              <a:defRPr/>
            </a:lvl1pPr>
          </a:lstStyle>
          <a:p>
            <a:endParaRPr/>
          </a:p>
        </p:txBody>
      </p:sp>
      <p:sp>
        <p:nvSpPr>
          <p:cNvPr id="3" name="Google Shape;8;p1"/>
          <p:cNvSpPr txBox="1">
            <a:spLocks noGrp="1"/>
          </p:cNvSpPr>
          <p:nvPr>
            <p:ph type="sldNum" idx="13"/>
          </p:nvPr>
        </p:nvSpPr>
        <p:spPr>
          <a:ln/>
        </p:spPr>
        <p:txBody>
          <a:bodyPr/>
          <a:lstStyle>
            <a:lvl1pPr>
              <a:defRPr/>
            </a:lvl1pPr>
          </a:lstStyle>
          <a:p>
            <a:fld id="{35AAD98B-EFF0-A147-BF48-0AA0C2E8D3F1}" type="slidenum">
              <a:rPr lang="fr-FR"/>
              <a:pPr/>
              <a:t>‹N°›</a:t>
            </a:fld>
            <a:endParaRPr lang="fr-FR"/>
          </a:p>
        </p:txBody>
      </p:sp>
    </p:spTree>
    <p:extLst>
      <p:ext uri="{BB962C8B-B14F-4D97-AF65-F5344CB8AC3E}">
        <p14:creationId xmlns:p14="http://schemas.microsoft.com/office/powerpoint/2010/main" val="3788653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p:nvPr>
        </p:nvSpPr>
        <p:spPr>
          <a:xfrm>
            <a:off x="311700" y="1106125"/>
            <a:ext cx="8520600" cy="1963500"/>
          </a:xfrm>
          <a:prstGeom prst="rect">
            <a:avLst/>
          </a:prstGeom>
        </p:spPr>
        <p:txBody>
          <a:bodyPr spcFirstLastPara="1" anchor="b"/>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rPr lang="fr-FR" smtClean="0"/>
              <a:t>Modifiez le style du titre</a:t>
            </a:r>
            <a:endParaRP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 name="Google Shape;8;p1"/>
          <p:cNvSpPr txBox="1">
            <a:spLocks noGrp="1"/>
          </p:cNvSpPr>
          <p:nvPr>
            <p:ph type="sldNum" idx="13"/>
          </p:nvPr>
        </p:nvSpPr>
        <p:spPr>
          <a:ln/>
        </p:spPr>
        <p:txBody>
          <a:bodyPr/>
          <a:lstStyle>
            <a:lvl1pPr>
              <a:defRPr/>
            </a:lvl1pPr>
          </a:lstStyle>
          <a:p>
            <a:fld id="{19998F7C-73C1-3042-B4C1-CAE2A6D0BEF6}" type="slidenum">
              <a:rPr lang="fr-FR"/>
              <a:pPr/>
              <a:t>‹N°›</a:t>
            </a:fld>
            <a:endParaRPr lang="fr-FR"/>
          </a:p>
        </p:txBody>
      </p:sp>
    </p:spTree>
    <p:extLst>
      <p:ext uri="{BB962C8B-B14F-4D97-AF65-F5344CB8AC3E}">
        <p14:creationId xmlns:p14="http://schemas.microsoft.com/office/powerpoint/2010/main" val="3736789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bg1"/>
        </a:solidFill>
        <a:effectLst/>
      </p:bgPr>
    </p:bg>
    <p:spTree>
      <p:nvGrpSpPr>
        <p:cNvPr id="1" name=""/>
        <p:cNvGrpSpPr/>
        <p:nvPr/>
      </p:nvGrpSpPr>
      <p:grpSpPr>
        <a:xfrm>
          <a:off x="0" y="0"/>
          <a:ext cx="0" cy="0"/>
          <a:chOff x="0" y="0"/>
          <a:chExt cx="0" cy="0"/>
        </a:xfrm>
      </p:grpSpPr>
      <p:sp>
        <p:nvSpPr>
          <p:cNvPr id="1026" name="Google Shape;6;p1"/>
          <p:cNvSpPr txBox="1">
            <a:spLocks noGrp="1"/>
          </p:cNvSpPr>
          <p:nvPr>
            <p:ph type="title"/>
          </p:nvPr>
        </p:nvSpPr>
        <p:spPr bwMode="auto">
          <a:xfrm>
            <a:off x="311150" y="444500"/>
            <a:ext cx="8521700"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25" tIns="91425" rIns="91425" bIns="91425" numCol="1" anchor="t" anchorCtr="0" compatLnSpc="1">
            <a:prstTxWarp prst="textNoShape">
              <a:avLst/>
            </a:prstTxWarp>
          </a:bodyPr>
          <a:lstStyle/>
          <a:p>
            <a:pPr lvl="0"/>
            <a:endParaRPr lang="fr-FR">
              <a:sym typeface="Arial" charset="0"/>
            </a:endParaRPr>
          </a:p>
        </p:txBody>
      </p:sp>
      <p:sp>
        <p:nvSpPr>
          <p:cNvPr id="1027" name="Google Shape;7;p1"/>
          <p:cNvSpPr txBox="1">
            <a:spLocks noGrp="1"/>
          </p:cNvSpPr>
          <p:nvPr>
            <p:ph type="body" idx="1"/>
          </p:nvPr>
        </p:nvSpPr>
        <p:spPr bwMode="auto">
          <a:xfrm>
            <a:off x="311150" y="1152525"/>
            <a:ext cx="852170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25" tIns="91425" rIns="91425" bIns="91425" numCol="1" anchor="t" anchorCtr="0" compatLnSpc="1">
            <a:prstTxWarp prst="textNoShape">
              <a:avLst/>
            </a:prstTxWarp>
          </a:bodyPr>
          <a:lstStyle/>
          <a:p>
            <a:pPr lvl="0"/>
            <a:endParaRPr lang="fr-FR">
              <a:sym typeface="Arial" charset="0"/>
            </a:endParaRPr>
          </a:p>
        </p:txBody>
      </p:sp>
      <p:sp>
        <p:nvSpPr>
          <p:cNvPr id="1028" name="Google Shape;8;p1"/>
          <p:cNvSpPr txBox="1">
            <a:spLocks noGrp="1"/>
          </p:cNvSpPr>
          <p:nvPr>
            <p:ph type="sldNum" idx="12"/>
          </p:nvPr>
        </p:nvSpPr>
        <p:spPr bwMode="auto">
          <a:xfrm>
            <a:off x="8472488" y="4662488"/>
            <a:ext cx="549275"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25" tIns="91425" rIns="91425" bIns="91425" numCol="1" anchor="ctr" anchorCtr="0" compatLnSpc="1">
            <a:prstTxWarp prst="textNoShape">
              <a:avLst/>
            </a:prstTxWarp>
          </a:bodyPr>
          <a:lstStyle>
            <a:lvl1pPr algn="r" eaLnBrk="1" hangingPunct="1">
              <a:buClr>
                <a:srgbClr val="000000"/>
              </a:buClr>
              <a:buFont typeface="Arial" charset="0"/>
              <a:defRPr sz="1000">
                <a:solidFill>
                  <a:srgbClr val="595959"/>
                </a:solidFill>
                <a:latin typeface="Arial" charset="0"/>
                <a:ea typeface="ＭＳ Ｐゴシック" charset="0"/>
                <a:cs typeface="Arial" charset="0"/>
                <a:sym typeface="Arial" charset="0"/>
              </a:defRPr>
            </a:lvl1pPr>
            <a:lvl2pPr marL="742950" indent="-285750">
              <a:buClr>
                <a:srgbClr val="000000"/>
              </a:buClr>
              <a:buFont typeface="Arial" charset="0"/>
              <a:defRPr sz="1400">
                <a:solidFill>
                  <a:srgbClr val="000000"/>
                </a:solidFill>
                <a:latin typeface="Arial" charset="0"/>
                <a:ea typeface="Arial" charset="0"/>
                <a:cs typeface="Arial" charset="0"/>
                <a:sym typeface="Arial" charset="0"/>
              </a:defRPr>
            </a:lvl2pPr>
            <a:lvl3pPr marL="1143000" indent="-228600">
              <a:buClr>
                <a:srgbClr val="000000"/>
              </a:buClr>
              <a:buFont typeface="Arial" charset="0"/>
              <a:defRPr sz="1400">
                <a:solidFill>
                  <a:srgbClr val="000000"/>
                </a:solidFill>
                <a:latin typeface="Arial" charset="0"/>
                <a:ea typeface="Arial" charset="0"/>
                <a:cs typeface="Arial" charset="0"/>
                <a:sym typeface="Arial" charset="0"/>
              </a:defRPr>
            </a:lvl3pPr>
            <a:lvl4pPr marL="1600200" indent="-228600">
              <a:buClr>
                <a:srgbClr val="000000"/>
              </a:buClr>
              <a:buFont typeface="Arial" charset="0"/>
              <a:defRPr sz="1400">
                <a:solidFill>
                  <a:srgbClr val="000000"/>
                </a:solidFill>
                <a:latin typeface="Arial" charset="0"/>
                <a:ea typeface="Arial" charset="0"/>
                <a:cs typeface="Arial" charset="0"/>
                <a:sym typeface="Arial" charset="0"/>
              </a:defRPr>
            </a:lvl4pPr>
            <a:lvl5pPr marL="2057400" indent="-228600">
              <a:buClr>
                <a:srgbClr val="000000"/>
              </a:buClr>
              <a:buFont typeface="Arial" charset="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9pPr>
          </a:lstStyle>
          <a:p>
            <a:fld id="{87BEE884-9E14-BF4D-B20A-D18097023E61}" type="slidenum">
              <a:rPr lang="fr-FR"/>
              <a:pPr/>
              <a:t>‹N°›</a:t>
            </a:fld>
            <a:endParaRPr lang="fr-FR"/>
          </a:p>
        </p:txBody>
      </p:sp>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7" r:id="rId5"/>
    <p:sldLayoutId id="2147483665" r:id="rId6"/>
    <p:sldLayoutId id="2147483666" r:id="rId7"/>
  </p:sldLayoutIdLst>
  <p:hf sldNum="0" hdr="0" ftr="0" dt="0"/>
  <p:txStyles>
    <p:titleStyle>
      <a:defPPr marR="0" lvl="0" algn="l" rtl="0">
        <a:lnSpc>
          <a:spcPct val="100000"/>
        </a:lnSpc>
        <a:spcBef>
          <a:spcPts val="0"/>
        </a:spcBef>
        <a:spcAft>
          <a:spcPts val="0"/>
        </a:spcAft>
      </a:defPPr>
      <a:lvl1pPr algn="l" rtl="0" eaLnBrk="0" fontAlgn="base" hangingPunct="0">
        <a:spcBef>
          <a:spcPct val="0"/>
        </a:spcBef>
        <a:spcAft>
          <a:spcPct val="0"/>
        </a:spcAft>
        <a:buClr>
          <a:srgbClr val="000000"/>
        </a:buClr>
        <a:buFont typeface="Arial" charset="0"/>
        <a:defRPr sz="1400">
          <a:solidFill>
            <a:srgbClr val="000000"/>
          </a:solidFill>
          <a:latin typeface="Arial"/>
          <a:ea typeface="ＭＳ Ｐゴシック" charset="0"/>
          <a:cs typeface="Arial"/>
          <a:sym typeface="Arial" charset="0"/>
        </a:defRPr>
      </a:lvl1pPr>
      <a:lvl2pPr lvl="1" algn="l" rtl="0" eaLnBrk="0" fontAlgn="base" hangingPunct="0">
        <a:spcBef>
          <a:spcPct val="0"/>
        </a:spcBef>
        <a:spcAft>
          <a:spcPct val="0"/>
        </a:spcAft>
        <a:buClr>
          <a:srgbClr val="000000"/>
        </a:buClr>
        <a:buFont typeface="Arial" charset="0"/>
        <a:defRPr sz="1400">
          <a:solidFill>
            <a:srgbClr val="000000"/>
          </a:solidFill>
          <a:latin typeface="Arial"/>
          <a:ea typeface="ＭＳ Ｐゴシック" charset="0"/>
          <a:cs typeface="Arial"/>
          <a:sym typeface="Arial" charset="0"/>
        </a:defRPr>
      </a:lvl2pPr>
      <a:lvl3pPr lvl="2" algn="l" rtl="0" eaLnBrk="0" fontAlgn="base" hangingPunct="0">
        <a:spcBef>
          <a:spcPct val="0"/>
        </a:spcBef>
        <a:spcAft>
          <a:spcPct val="0"/>
        </a:spcAft>
        <a:buClr>
          <a:srgbClr val="000000"/>
        </a:buClr>
        <a:buFont typeface="Arial" charset="0"/>
        <a:defRPr sz="1400">
          <a:solidFill>
            <a:srgbClr val="000000"/>
          </a:solidFill>
          <a:latin typeface="Arial"/>
          <a:ea typeface="ＭＳ Ｐゴシック" charset="0"/>
          <a:cs typeface="Arial"/>
          <a:sym typeface="Arial" charset="0"/>
        </a:defRPr>
      </a:lvl3pPr>
      <a:lvl4pPr lvl="3" algn="l" rtl="0" eaLnBrk="0" fontAlgn="base" hangingPunct="0">
        <a:spcBef>
          <a:spcPct val="0"/>
        </a:spcBef>
        <a:spcAft>
          <a:spcPct val="0"/>
        </a:spcAft>
        <a:buClr>
          <a:srgbClr val="000000"/>
        </a:buClr>
        <a:buFont typeface="Arial" charset="0"/>
        <a:defRPr sz="1400">
          <a:solidFill>
            <a:srgbClr val="000000"/>
          </a:solidFill>
          <a:latin typeface="Arial"/>
          <a:ea typeface="ＭＳ Ｐゴシック" charset="0"/>
          <a:cs typeface="Arial"/>
          <a:sym typeface="Arial" charset="0"/>
        </a:defRPr>
      </a:lvl4pPr>
      <a:lvl5pPr lvl="4" algn="l" rtl="0" eaLnBrk="0" fontAlgn="base" hangingPunct="0">
        <a:spcBef>
          <a:spcPct val="0"/>
        </a:spcBef>
        <a:spcAft>
          <a:spcPct val="0"/>
        </a:spcAft>
        <a:buClr>
          <a:srgbClr val="000000"/>
        </a:buClr>
        <a:buFont typeface="Arial" charset="0"/>
        <a:defRPr sz="1400">
          <a:solidFill>
            <a:srgbClr val="000000"/>
          </a:solidFill>
          <a:latin typeface="Arial"/>
          <a:ea typeface="ＭＳ Ｐゴシック" charset="0"/>
          <a:cs typeface="Arial"/>
          <a:sym typeface="Arial" charset="0"/>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algn="l" rtl="0" eaLnBrk="0" fontAlgn="base" hangingPunct="0">
        <a:spcBef>
          <a:spcPct val="0"/>
        </a:spcBef>
        <a:spcAft>
          <a:spcPct val="0"/>
        </a:spcAft>
        <a:buClr>
          <a:srgbClr val="000000"/>
        </a:buClr>
        <a:buFont typeface="Arial" charset="0"/>
        <a:defRPr sz="1400">
          <a:solidFill>
            <a:srgbClr val="000000"/>
          </a:solidFill>
          <a:latin typeface="Arial"/>
          <a:ea typeface="ＭＳ Ｐゴシック" charset="0"/>
          <a:cs typeface="Arial"/>
          <a:sym typeface="Arial" charset="0"/>
        </a:defRPr>
      </a:lvl1pPr>
      <a:lvl2pPr lvl="1"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2pPr>
      <a:lvl3pPr lvl="2"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3pPr>
      <a:lvl4pPr lvl="3"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4pPr>
      <a:lvl5pPr lvl="4"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11700" y="2256619"/>
            <a:ext cx="8520600" cy="1604742"/>
          </a:xfrm>
        </p:spPr>
        <p:txBody>
          <a:bodyPr/>
          <a:lstStyle/>
          <a:p>
            <a:r>
              <a:rPr lang="fr-FR" sz="3200" dirty="0" smtClean="0"/>
              <a:t>Points d’évolution entre </a:t>
            </a:r>
          </a:p>
          <a:p>
            <a:r>
              <a:rPr lang="fr-FR" sz="3200" dirty="0" smtClean="0"/>
              <a:t>le programme de 2010 </a:t>
            </a:r>
          </a:p>
          <a:p>
            <a:r>
              <a:rPr lang="fr-FR" sz="3200" dirty="0" smtClean="0"/>
              <a:t>et le programme de 2019</a:t>
            </a:r>
            <a:endParaRPr lang="fr-FR" sz="3200" dirty="0"/>
          </a:p>
        </p:txBody>
      </p:sp>
      <p:pic>
        <p:nvPicPr>
          <p:cNvPr id="5" name="Image 4"/>
          <p:cNvPicPr>
            <a:picLocks noChangeAspect="1"/>
          </p:cNvPicPr>
          <p:nvPr/>
        </p:nvPicPr>
        <p:blipFill>
          <a:blip r:embed="rId2"/>
          <a:stretch>
            <a:fillRect/>
          </a:stretch>
        </p:blipFill>
        <p:spPr>
          <a:xfrm>
            <a:off x="31166" y="61799"/>
            <a:ext cx="9144000" cy="1614325"/>
          </a:xfrm>
          <a:prstGeom prst="rect">
            <a:avLst/>
          </a:prstGeom>
        </p:spPr>
      </p:pic>
    </p:spTree>
    <p:extLst>
      <p:ext uri="{BB962C8B-B14F-4D97-AF65-F5344CB8AC3E}">
        <p14:creationId xmlns:p14="http://schemas.microsoft.com/office/powerpoint/2010/main" val="42651452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re 1"/>
          <p:cNvSpPr txBox="1">
            <a:spLocks noGrp="1"/>
          </p:cNvSpPr>
          <p:nvPr>
            <p:ph type="title"/>
          </p:nvPr>
        </p:nvSpPr>
        <p:spPr>
          <a:xfrm>
            <a:off x="274638" y="361950"/>
            <a:ext cx="8520112" cy="512763"/>
          </a:xfrm>
        </p:spPr>
        <p:txBody>
          <a:bodyPr/>
          <a:lstStyle/>
          <a:p>
            <a:pPr eaLnBrk="1" hangingPunct="1">
              <a:spcBef>
                <a:spcPct val="0"/>
              </a:spcBef>
              <a:spcAft>
                <a:spcPct val="0"/>
              </a:spcAft>
              <a:buSzTx/>
            </a:pPr>
            <a:r>
              <a:rPr lang="fr-FR" sz="2400" dirty="0" smtClean="0">
                <a:latin typeface="Arial" charset="0"/>
                <a:cs typeface="Arial" charset="0"/>
              </a:rPr>
              <a:t>Les </a:t>
            </a:r>
            <a:r>
              <a:rPr lang="fr-FR" sz="2400" dirty="0">
                <a:latin typeface="Arial" charset="0"/>
                <a:cs typeface="Arial" charset="0"/>
              </a:rPr>
              <a:t>thématiques abordées pendant l'année scolaire sont </a:t>
            </a:r>
            <a:r>
              <a:rPr lang="fr-FR" sz="2400" dirty="0" smtClean="0">
                <a:latin typeface="Arial" charset="0"/>
                <a:cs typeface="Arial" charset="0"/>
              </a:rPr>
              <a:t>:</a:t>
            </a:r>
            <a:endParaRPr lang="fr-FR" sz="2400" dirty="0">
              <a:latin typeface="Arial" charset="0"/>
              <a:cs typeface="Arial" charset="0"/>
            </a:endParaRPr>
          </a:p>
        </p:txBody>
      </p:sp>
      <p:sp>
        <p:nvSpPr>
          <p:cNvPr id="3" name="ZoneTexte 2">
            <a:extLst>
              <a:ext uri="{FF2B5EF4-FFF2-40B4-BE49-F238E27FC236}">
                <a16:creationId xmlns:a16="http://schemas.microsoft.com/office/drawing/2014/main" xmlns="" id="{3821B224-957A-404A-A7A4-DE627FF33E63}"/>
              </a:ext>
            </a:extLst>
          </p:cNvPr>
          <p:cNvSpPr txBox="1"/>
          <p:nvPr/>
        </p:nvSpPr>
        <p:spPr>
          <a:xfrm>
            <a:off x="150813" y="927100"/>
            <a:ext cx="2610554" cy="3123932"/>
          </a:xfrm>
          <a:prstGeom prst="rect">
            <a:avLst/>
          </a:prstGeom>
          <a:noFill/>
        </p:spPr>
        <p:txBody>
          <a:bodyPr wrap="square">
            <a:spAutoFit/>
          </a:bodyPr>
          <a:lstStyle>
            <a:lvl1pPr>
              <a:buClr>
                <a:srgbClr val="000000"/>
              </a:buClr>
              <a:buFont typeface="Arial" charset="0"/>
              <a:defRPr sz="1400">
                <a:solidFill>
                  <a:srgbClr val="000000"/>
                </a:solidFill>
                <a:latin typeface="Arial" charset="0"/>
                <a:ea typeface="ＭＳ Ｐゴシック" charset="0"/>
                <a:cs typeface="Arial" charset="0"/>
                <a:sym typeface="Arial" charset="0"/>
              </a:defRPr>
            </a:lvl1pPr>
            <a:lvl2pPr marL="742950" indent="-285750">
              <a:buClr>
                <a:srgbClr val="000000"/>
              </a:buClr>
              <a:buFont typeface="Arial" charset="0"/>
              <a:defRPr sz="1400">
                <a:solidFill>
                  <a:srgbClr val="000000"/>
                </a:solidFill>
                <a:latin typeface="Arial" charset="0"/>
                <a:ea typeface="Arial" charset="0"/>
                <a:cs typeface="Arial" charset="0"/>
                <a:sym typeface="Arial" charset="0"/>
              </a:defRPr>
            </a:lvl2pPr>
            <a:lvl3pPr marL="1143000" indent="-228600">
              <a:buClr>
                <a:srgbClr val="000000"/>
              </a:buClr>
              <a:buFont typeface="Arial" charset="0"/>
              <a:defRPr sz="1400">
                <a:solidFill>
                  <a:srgbClr val="000000"/>
                </a:solidFill>
                <a:latin typeface="Arial" charset="0"/>
                <a:ea typeface="Arial" charset="0"/>
                <a:cs typeface="Arial" charset="0"/>
                <a:sym typeface="Arial" charset="0"/>
              </a:defRPr>
            </a:lvl3pPr>
            <a:lvl4pPr marL="1600200" indent="-228600">
              <a:buClr>
                <a:srgbClr val="000000"/>
              </a:buClr>
              <a:buFont typeface="Arial" charset="0"/>
              <a:defRPr sz="1400">
                <a:solidFill>
                  <a:srgbClr val="000000"/>
                </a:solidFill>
                <a:latin typeface="Arial" charset="0"/>
                <a:ea typeface="Arial" charset="0"/>
                <a:cs typeface="Arial" charset="0"/>
                <a:sym typeface="Arial" charset="0"/>
              </a:defRPr>
            </a:lvl4pPr>
            <a:lvl5pPr marL="2057400" indent="-228600">
              <a:buClr>
                <a:srgbClr val="000000"/>
              </a:buClr>
              <a:buFont typeface="Arial" charset="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9pPr>
          </a:lstStyle>
          <a:p>
            <a:pPr algn="ctr" eaLnBrk="1" hangingPunct="1"/>
            <a:r>
              <a:rPr lang="fr-FR" sz="1600" b="1" dirty="0">
                <a:solidFill>
                  <a:schemeClr val="accent1">
                    <a:lumMod val="75000"/>
                  </a:schemeClr>
                </a:solidFill>
              </a:rPr>
              <a:t>2010</a:t>
            </a:r>
          </a:p>
          <a:p>
            <a:pPr eaLnBrk="1" hangingPunct="1"/>
            <a:r>
              <a:rPr lang="fr-FR" dirty="0">
                <a:solidFill>
                  <a:schemeClr val="accent4">
                    <a:lumMod val="75000"/>
                  </a:schemeClr>
                </a:solidFill>
              </a:rPr>
              <a:t>• </a:t>
            </a:r>
            <a:r>
              <a:rPr lang="fr-FR" b="1" dirty="0" smtClean="0">
                <a:solidFill>
                  <a:schemeClr val="accent1">
                    <a:lumMod val="75000"/>
                  </a:schemeClr>
                </a:solidFill>
              </a:rPr>
              <a:t>Quatre </a:t>
            </a:r>
            <a:r>
              <a:rPr lang="fr-FR" b="1" dirty="0">
                <a:solidFill>
                  <a:schemeClr val="accent1">
                    <a:lumMod val="75000"/>
                  </a:schemeClr>
                </a:solidFill>
              </a:rPr>
              <a:t>études thématiques</a:t>
            </a:r>
            <a:r>
              <a:rPr lang="fr-FR" dirty="0">
                <a:solidFill>
                  <a:schemeClr val="accent1">
                    <a:lumMod val="75000"/>
                  </a:schemeClr>
                </a:solidFill>
              </a:rPr>
              <a:t> </a:t>
            </a:r>
            <a:endParaRPr lang="fr-FR" dirty="0" smtClean="0">
              <a:solidFill>
                <a:schemeClr val="accent1">
                  <a:lumMod val="75000"/>
                </a:schemeClr>
              </a:solidFill>
            </a:endParaRPr>
          </a:p>
          <a:p>
            <a:pPr eaLnBrk="1" hangingPunct="1"/>
            <a:r>
              <a:rPr lang="fr-FR" dirty="0" smtClean="0">
                <a:solidFill>
                  <a:schemeClr val="accent1">
                    <a:lumMod val="75000"/>
                  </a:schemeClr>
                </a:solidFill>
              </a:rPr>
              <a:t>dans </a:t>
            </a:r>
            <a:r>
              <a:rPr lang="fr-FR" dirty="0">
                <a:solidFill>
                  <a:schemeClr val="accent1">
                    <a:lumMod val="75000"/>
                  </a:schemeClr>
                </a:solidFill>
              </a:rPr>
              <a:t>un cadre </a:t>
            </a:r>
            <a:r>
              <a:rPr lang="fr-FR" dirty="0" smtClean="0">
                <a:solidFill>
                  <a:schemeClr val="accent1">
                    <a:lumMod val="75000"/>
                  </a:schemeClr>
                </a:solidFill>
              </a:rPr>
              <a:t>chronologique </a:t>
            </a:r>
            <a:r>
              <a:rPr lang="fr-FR" dirty="0">
                <a:solidFill>
                  <a:schemeClr val="accent1">
                    <a:lumMod val="75000"/>
                  </a:schemeClr>
                </a:solidFill>
              </a:rPr>
              <a:t>précis (de 1815 à 1939 en Europe et dans le monde) </a:t>
            </a:r>
            <a:r>
              <a:rPr lang="fr-FR" dirty="0" smtClean="0">
                <a:solidFill>
                  <a:schemeClr val="accent1">
                    <a:lumMod val="75000"/>
                  </a:schemeClr>
                </a:solidFill>
              </a:rPr>
              <a:t>:</a:t>
            </a:r>
          </a:p>
          <a:p>
            <a:pPr eaLnBrk="1" hangingPunct="1"/>
            <a:endParaRPr lang="fr-FR" dirty="0">
              <a:solidFill>
                <a:schemeClr val="accent1">
                  <a:lumMod val="75000"/>
                </a:schemeClr>
              </a:solidFill>
            </a:endParaRPr>
          </a:p>
          <a:p>
            <a:pPr eaLnBrk="1" hangingPunct="1"/>
            <a:r>
              <a:rPr lang="fr-FR" dirty="0" smtClean="0">
                <a:solidFill>
                  <a:schemeClr val="accent1">
                    <a:lumMod val="75000"/>
                  </a:schemeClr>
                </a:solidFill>
              </a:rPr>
              <a:t>- les </a:t>
            </a:r>
            <a:r>
              <a:rPr lang="fr-FR" dirty="0">
                <a:solidFill>
                  <a:schemeClr val="accent1">
                    <a:lumMod val="75000"/>
                  </a:schemeClr>
                </a:solidFill>
              </a:rPr>
              <a:t>arts et les innovations </a:t>
            </a:r>
            <a:r>
              <a:rPr lang="fr-FR" dirty="0" smtClean="0">
                <a:solidFill>
                  <a:schemeClr val="accent1">
                    <a:lumMod val="75000"/>
                  </a:schemeClr>
                </a:solidFill>
              </a:rPr>
              <a:t>techniques ;</a:t>
            </a:r>
            <a:endParaRPr lang="fr-FR" dirty="0">
              <a:solidFill>
                <a:schemeClr val="accent1">
                  <a:lumMod val="75000"/>
                </a:schemeClr>
              </a:solidFill>
            </a:endParaRPr>
          </a:p>
          <a:p>
            <a:pPr eaLnBrk="1" hangingPunct="1"/>
            <a:r>
              <a:rPr lang="fr-FR" dirty="0">
                <a:solidFill>
                  <a:schemeClr val="accent1">
                    <a:lumMod val="75000"/>
                  </a:schemeClr>
                </a:solidFill>
              </a:rPr>
              <a:t>- </a:t>
            </a:r>
            <a:r>
              <a:rPr lang="fr-FR" dirty="0" smtClean="0">
                <a:solidFill>
                  <a:schemeClr val="accent1">
                    <a:lumMod val="75000"/>
                  </a:schemeClr>
                </a:solidFill>
              </a:rPr>
              <a:t>les </a:t>
            </a:r>
            <a:r>
              <a:rPr lang="fr-FR" dirty="0">
                <a:solidFill>
                  <a:schemeClr val="accent1">
                    <a:lumMod val="75000"/>
                  </a:schemeClr>
                </a:solidFill>
              </a:rPr>
              <a:t>arts et leur </a:t>
            </a:r>
            <a:r>
              <a:rPr lang="fr-FR" dirty="0" smtClean="0">
                <a:solidFill>
                  <a:schemeClr val="accent1">
                    <a:lumMod val="75000"/>
                  </a:schemeClr>
                </a:solidFill>
              </a:rPr>
              <a:t>public ;</a:t>
            </a:r>
            <a:endParaRPr lang="fr-FR" dirty="0">
              <a:solidFill>
                <a:schemeClr val="accent1">
                  <a:lumMod val="75000"/>
                </a:schemeClr>
              </a:solidFill>
            </a:endParaRPr>
          </a:p>
          <a:p>
            <a:pPr eaLnBrk="1" hangingPunct="1"/>
            <a:r>
              <a:rPr lang="fr-FR" dirty="0">
                <a:solidFill>
                  <a:schemeClr val="accent1">
                    <a:lumMod val="75000"/>
                  </a:schemeClr>
                </a:solidFill>
              </a:rPr>
              <a:t>- </a:t>
            </a:r>
            <a:r>
              <a:rPr lang="fr-FR" dirty="0" smtClean="0">
                <a:solidFill>
                  <a:schemeClr val="accent1">
                    <a:lumMod val="75000"/>
                  </a:schemeClr>
                </a:solidFill>
              </a:rPr>
              <a:t>les </a:t>
            </a:r>
            <a:r>
              <a:rPr lang="fr-FR" dirty="0">
                <a:solidFill>
                  <a:schemeClr val="accent1">
                    <a:lumMod val="75000"/>
                  </a:schemeClr>
                </a:solidFill>
              </a:rPr>
              <a:t>grands centres artistiques et la </a:t>
            </a:r>
            <a:r>
              <a:rPr lang="fr-FR" dirty="0" smtClean="0">
                <a:solidFill>
                  <a:schemeClr val="accent1">
                    <a:lumMod val="75000"/>
                  </a:schemeClr>
                </a:solidFill>
              </a:rPr>
              <a:t>circulation ;</a:t>
            </a:r>
            <a:endParaRPr lang="fr-FR" dirty="0">
              <a:solidFill>
                <a:schemeClr val="accent1">
                  <a:lumMod val="75000"/>
                </a:schemeClr>
              </a:solidFill>
            </a:endParaRPr>
          </a:p>
          <a:p>
            <a:pPr eaLnBrk="1" hangingPunct="1"/>
            <a:r>
              <a:rPr lang="fr-FR" dirty="0">
                <a:solidFill>
                  <a:schemeClr val="accent1">
                    <a:lumMod val="75000"/>
                  </a:schemeClr>
                </a:solidFill>
              </a:rPr>
              <a:t>- </a:t>
            </a:r>
            <a:r>
              <a:rPr lang="fr-FR" dirty="0" smtClean="0">
                <a:solidFill>
                  <a:schemeClr val="accent1">
                    <a:lumMod val="75000"/>
                  </a:schemeClr>
                </a:solidFill>
              </a:rPr>
              <a:t>l’architecture</a:t>
            </a:r>
            <a:r>
              <a:rPr lang="fr-FR" dirty="0">
                <a:solidFill>
                  <a:schemeClr val="accent1">
                    <a:lumMod val="75000"/>
                  </a:schemeClr>
                </a:solidFill>
              </a:rPr>
              <a:t>, l’urbanisme et les modes de </a:t>
            </a:r>
            <a:r>
              <a:rPr lang="fr-FR" dirty="0" smtClean="0">
                <a:solidFill>
                  <a:schemeClr val="accent1">
                    <a:lumMod val="75000"/>
                  </a:schemeClr>
                </a:solidFill>
              </a:rPr>
              <a:t>vie,</a:t>
            </a:r>
            <a:endParaRPr lang="fr-FR" dirty="0">
              <a:solidFill>
                <a:schemeClr val="accent1">
                  <a:lumMod val="75000"/>
                </a:schemeClr>
              </a:solidFill>
            </a:endParaRPr>
          </a:p>
          <a:p>
            <a:pPr eaLnBrk="1" hangingPunct="1"/>
            <a:endParaRPr lang="fr-FR" sz="1300" dirty="0">
              <a:solidFill>
                <a:srgbClr val="FF0000"/>
              </a:solidFill>
            </a:endParaRPr>
          </a:p>
        </p:txBody>
      </p:sp>
      <p:sp>
        <p:nvSpPr>
          <p:cNvPr id="5" name="ZoneTexte 4">
            <a:extLst>
              <a:ext uri="{FF2B5EF4-FFF2-40B4-BE49-F238E27FC236}">
                <a16:creationId xmlns:a16="http://schemas.microsoft.com/office/drawing/2014/main" xmlns="" id="{6C0AC126-97E9-1F46-8100-7F1A22634E09}"/>
              </a:ext>
            </a:extLst>
          </p:cNvPr>
          <p:cNvSpPr txBox="1"/>
          <p:nvPr/>
        </p:nvSpPr>
        <p:spPr>
          <a:xfrm>
            <a:off x="2834034" y="827088"/>
            <a:ext cx="6240116" cy="3908762"/>
          </a:xfrm>
          <a:prstGeom prst="rect">
            <a:avLst/>
          </a:prstGeom>
          <a:solidFill>
            <a:schemeClr val="bg1"/>
          </a:solidFill>
        </p:spPr>
        <p:txBody>
          <a:bodyPr wrap="square">
            <a:spAutoFit/>
          </a:bodyPr>
          <a:lstStyle>
            <a:lvl1pPr>
              <a:buClr>
                <a:srgbClr val="000000"/>
              </a:buClr>
              <a:buFont typeface="Arial" charset="0"/>
              <a:defRPr sz="1400">
                <a:solidFill>
                  <a:srgbClr val="000000"/>
                </a:solidFill>
                <a:latin typeface="Arial" charset="0"/>
                <a:ea typeface="ＭＳ Ｐゴシック" charset="0"/>
                <a:cs typeface="Arial" charset="0"/>
                <a:sym typeface="Arial" charset="0"/>
              </a:defRPr>
            </a:lvl1pPr>
            <a:lvl2pPr marL="742950" indent="-285750">
              <a:buClr>
                <a:srgbClr val="000000"/>
              </a:buClr>
              <a:buFont typeface="Arial" charset="0"/>
              <a:defRPr sz="1400">
                <a:solidFill>
                  <a:srgbClr val="000000"/>
                </a:solidFill>
                <a:latin typeface="Arial" charset="0"/>
                <a:ea typeface="Arial" charset="0"/>
                <a:cs typeface="Arial" charset="0"/>
                <a:sym typeface="Arial" charset="0"/>
              </a:defRPr>
            </a:lvl2pPr>
            <a:lvl3pPr marL="1143000" indent="-228600">
              <a:buClr>
                <a:srgbClr val="000000"/>
              </a:buClr>
              <a:buFont typeface="Arial" charset="0"/>
              <a:defRPr sz="1400">
                <a:solidFill>
                  <a:srgbClr val="000000"/>
                </a:solidFill>
                <a:latin typeface="Arial" charset="0"/>
                <a:ea typeface="Arial" charset="0"/>
                <a:cs typeface="Arial" charset="0"/>
                <a:sym typeface="Arial" charset="0"/>
              </a:defRPr>
            </a:lvl3pPr>
            <a:lvl4pPr marL="1600200" indent="-228600">
              <a:buClr>
                <a:srgbClr val="000000"/>
              </a:buClr>
              <a:buFont typeface="Arial" charset="0"/>
              <a:defRPr sz="1400">
                <a:solidFill>
                  <a:srgbClr val="000000"/>
                </a:solidFill>
                <a:latin typeface="Arial" charset="0"/>
                <a:ea typeface="Arial" charset="0"/>
                <a:cs typeface="Arial" charset="0"/>
                <a:sym typeface="Arial" charset="0"/>
              </a:defRPr>
            </a:lvl4pPr>
            <a:lvl5pPr marL="2057400" indent="-228600">
              <a:buClr>
                <a:srgbClr val="000000"/>
              </a:buClr>
              <a:buFont typeface="Arial" charset="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9pPr>
          </a:lstStyle>
          <a:p>
            <a:pPr algn="ctr" eaLnBrk="1" hangingPunct="1"/>
            <a:r>
              <a:rPr lang="fr-FR" sz="1600" b="1" dirty="0">
                <a:solidFill>
                  <a:srgbClr val="00B0F0"/>
                </a:solidFill>
              </a:rPr>
              <a:t>2019</a:t>
            </a:r>
          </a:p>
          <a:p>
            <a:pPr eaLnBrk="1" hangingPunct="1"/>
            <a:endParaRPr lang="fr-FR" sz="800" dirty="0">
              <a:solidFill>
                <a:srgbClr val="00B0F0"/>
              </a:solidFill>
            </a:endParaRPr>
          </a:p>
          <a:p>
            <a:pPr eaLnBrk="1" hangingPunct="1"/>
            <a:r>
              <a:rPr lang="fr-FR" dirty="0" smtClean="0">
                <a:solidFill>
                  <a:srgbClr val="00B0F0"/>
                </a:solidFill>
              </a:rPr>
              <a:t>• </a:t>
            </a:r>
            <a:r>
              <a:rPr lang="fr-FR" b="1" dirty="0">
                <a:solidFill>
                  <a:srgbClr val="00B0F0"/>
                </a:solidFill>
              </a:rPr>
              <a:t>Six </a:t>
            </a:r>
            <a:r>
              <a:rPr lang="fr-FR" b="1" dirty="0" smtClean="0">
                <a:solidFill>
                  <a:srgbClr val="00B0F0"/>
                </a:solidFill>
              </a:rPr>
              <a:t>thématiques</a:t>
            </a:r>
            <a:endParaRPr lang="fr-FR" b="1" dirty="0">
              <a:solidFill>
                <a:srgbClr val="00B0F0"/>
              </a:solidFill>
            </a:endParaRPr>
          </a:p>
          <a:p>
            <a:pPr eaLnBrk="1" hangingPunct="1"/>
            <a:r>
              <a:rPr lang="fr-FR" dirty="0" smtClean="0">
                <a:solidFill>
                  <a:srgbClr val="00B0F0"/>
                </a:solidFill>
              </a:rPr>
              <a:t>	- </a:t>
            </a:r>
            <a:r>
              <a:rPr lang="fr-FR" dirty="0">
                <a:solidFill>
                  <a:srgbClr val="00B0F0"/>
                </a:solidFill>
              </a:rPr>
              <a:t>Les matières, les techniques et les formes,</a:t>
            </a:r>
          </a:p>
          <a:p>
            <a:pPr eaLnBrk="1" hangingPunct="1"/>
            <a:r>
              <a:rPr lang="fr-FR" dirty="0" smtClean="0">
                <a:solidFill>
                  <a:srgbClr val="00B0F0"/>
                </a:solidFill>
              </a:rPr>
              <a:t>	- </a:t>
            </a:r>
            <a:r>
              <a:rPr lang="fr-FR" dirty="0">
                <a:solidFill>
                  <a:srgbClr val="00B0F0"/>
                </a:solidFill>
              </a:rPr>
              <a:t>L’artiste,</a:t>
            </a:r>
          </a:p>
          <a:p>
            <a:pPr eaLnBrk="1" hangingPunct="1"/>
            <a:r>
              <a:rPr lang="fr-FR" dirty="0" smtClean="0">
                <a:solidFill>
                  <a:srgbClr val="00B0F0"/>
                </a:solidFill>
              </a:rPr>
              <a:t>	- </a:t>
            </a:r>
            <a:r>
              <a:rPr lang="fr-FR" dirty="0">
                <a:solidFill>
                  <a:srgbClr val="00B0F0"/>
                </a:solidFill>
              </a:rPr>
              <a:t>Les lieux de l’art,</a:t>
            </a:r>
          </a:p>
          <a:p>
            <a:pPr eaLnBrk="1" hangingPunct="1"/>
            <a:r>
              <a:rPr lang="fr-FR" dirty="0" smtClean="0">
                <a:solidFill>
                  <a:srgbClr val="00B0F0"/>
                </a:solidFill>
              </a:rPr>
              <a:t>	- </a:t>
            </a:r>
            <a:r>
              <a:rPr lang="fr-FR" dirty="0">
                <a:solidFill>
                  <a:srgbClr val="00B0F0"/>
                </a:solidFill>
              </a:rPr>
              <a:t>La réception de l'art,</a:t>
            </a:r>
          </a:p>
          <a:p>
            <a:pPr eaLnBrk="1" hangingPunct="1"/>
            <a:r>
              <a:rPr lang="fr-FR" dirty="0" smtClean="0">
                <a:solidFill>
                  <a:srgbClr val="00B0F0"/>
                </a:solidFill>
              </a:rPr>
              <a:t>	- </a:t>
            </a:r>
            <a:r>
              <a:rPr lang="fr-FR" dirty="0">
                <a:solidFill>
                  <a:srgbClr val="00B0F0"/>
                </a:solidFill>
              </a:rPr>
              <a:t>La valeur économique de l’art,</a:t>
            </a:r>
          </a:p>
          <a:p>
            <a:pPr eaLnBrk="1" hangingPunct="1"/>
            <a:r>
              <a:rPr lang="fr-FR" dirty="0" smtClean="0">
                <a:solidFill>
                  <a:srgbClr val="00B0F0"/>
                </a:solidFill>
              </a:rPr>
              <a:t>	- </a:t>
            </a:r>
            <a:r>
              <a:rPr lang="fr-FR" dirty="0">
                <a:solidFill>
                  <a:srgbClr val="00B0F0"/>
                </a:solidFill>
              </a:rPr>
              <a:t>La circulation des œuvres et les échanges artistiques.</a:t>
            </a:r>
          </a:p>
          <a:p>
            <a:pPr eaLnBrk="1" hangingPunct="1"/>
            <a:r>
              <a:rPr lang="fr-FR" dirty="0" smtClean="0">
                <a:solidFill>
                  <a:srgbClr val="00B0F0"/>
                </a:solidFill>
              </a:rPr>
              <a:t>• Chaque </a:t>
            </a:r>
            <a:r>
              <a:rPr lang="fr-FR" dirty="0">
                <a:solidFill>
                  <a:srgbClr val="00B0F0"/>
                </a:solidFill>
              </a:rPr>
              <a:t>thématique prend appui sur une œuvre principale et un corpus d’œuvres complémentaires de natures diverses, au choix de l’équipe (sans contrainte </a:t>
            </a:r>
            <a:r>
              <a:rPr lang="fr-FR" dirty="0" smtClean="0">
                <a:solidFill>
                  <a:srgbClr val="00B0F0"/>
                </a:solidFill>
              </a:rPr>
              <a:t>chrono-géographique).</a:t>
            </a:r>
          </a:p>
          <a:p>
            <a:pPr eaLnBrk="1" hangingPunct="1"/>
            <a:endParaRPr lang="fr-FR" dirty="0">
              <a:solidFill>
                <a:srgbClr val="00B0F0"/>
              </a:solidFill>
            </a:endParaRPr>
          </a:p>
          <a:p>
            <a:pPr eaLnBrk="1" hangingPunct="1"/>
            <a:r>
              <a:rPr lang="fr-FR" dirty="0" smtClean="0">
                <a:solidFill>
                  <a:srgbClr val="00B0F0"/>
                </a:solidFill>
              </a:rPr>
              <a:t>• </a:t>
            </a:r>
            <a:r>
              <a:rPr lang="fr-FR" dirty="0">
                <a:solidFill>
                  <a:srgbClr val="00B0F0"/>
                </a:solidFill>
              </a:rPr>
              <a:t>Au moins deux des œuvres principales relèveront des arts visuels, une </a:t>
            </a:r>
            <a:r>
              <a:rPr lang="fr-FR" dirty="0" smtClean="0">
                <a:solidFill>
                  <a:srgbClr val="00B0F0"/>
                </a:solidFill>
              </a:rPr>
              <a:t>au </a:t>
            </a:r>
            <a:r>
              <a:rPr lang="fr-FR" dirty="0">
                <a:solidFill>
                  <a:srgbClr val="00B0F0"/>
                </a:solidFill>
              </a:rPr>
              <a:t>moins du patrimoine bâti (architecture, urbanisme, arts du </a:t>
            </a:r>
            <a:r>
              <a:rPr lang="fr-FR" dirty="0" smtClean="0">
                <a:solidFill>
                  <a:srgbClr val="00B0F0"/>
                </a:solidFill>
              </a:rPr>
              <a:t>paysage</a:t>
            </a:r>
            <a:r>
              <a:rPr lang="fr-FR" dirty="0">
                <a:solidFill>
                  <a:srgbClr val="00B0F0"/>
                </a:solidFill>
              </a:rPr>
              <a:t>), </a:t>
            </a:r>
            <a:r>
              <a:rPr lang="fr-FR" dirty="0" smtClean="0">
                <a:solidFill>
                  <a:srgbClr val="00B0F0"/>
                </a:solidFill>
              </a:rPr>
              <a:t>et </a:t>
            </a:r>
            <a:r>
              <a:rPr lang="fr-FR" dirty="0">
                <a:solidFill>
                  <a:srgbClr val="00B0F0"/>
                </a:solidFill>
              </a:rPr>
              <a:t>une au moins de la musique ou de la danse</a:t>
            </a:r>
            <a:r>
              <a:rPr lang="fr-FR" dirty="0" smtClean="0">
                <a:solidFill>
                  <a:srgbClr val="00B0F0"/>
                </a:solidFill>
              </a:rPr>
              <a:t>.</a:t>
            </a:r>
          </a:p>
          <a:p>
            <a:pPr eaLnBrk="1" hangingPunct="1"/>
            <a:endParaRPr lang="fr-FR" dirty="0">
              <a:solidFill>
                <a:srgbClr val="00B0F0"/>
              </a:solidFill>
            </a:endParaRPr>
          </a:p>
          <a:p>
            <a:pPr eaLnBrk="1" hangingPunct="1"/>
            <a:r>
              <a:rPr lang="fr-FR" dirty="0" smtClean="0">
                <a:solidFill>
                  <a:srgbClr val="00B0F0"/>
                </a:solidFill>
              </a:rPr>
              <a:t>• </a:t>
            </a:r>
            <a:r>
              <a:rPr lang="fr-FR" dirty="0">
                <a:solidFill>
                  <a:srgbClr val="00B0F0"/>
                </a:solidFill>
              </a:rPr>
              <a:t>I</a:t>
            </a:r>
            <a:r>
              <a:rPr lang="fr-FR" dirty="0" smtClean="0">
                <a:solidFill>
                  <a:srgbClr val="00B0F0"/>
                </a:solidFill>
              </a:rPr>
              <a:t>nclure </a:t>
            </a:r>
            <a:r>
              <a:rPr lang="fr-FR" dirty="0">
                <a:solidFill>
                  <a:srgbClr val="00B0F0"/>
                </a:solidFill>
              </a:rPr>
              <a:t>des œuvres contemporaines et des rencontres avec des </a:t>
            </a:r>
            <a:r>
              <a:rPr lang="fr-FR" dirty="0" smtClean="0">
                <a:solidFill>
                  <a:srgbClr val="00B0F0"/>
                </a:solidFill>
              </a:rPr>
              <a:t>artistes</a:t>
            </a:r>
            <a:r>
              <a:rPr lang="fr-FR" dirty="0">
                <a:solidFill>
                  <a:srgbClr val="00B0F0"/>
                </a:solidFill>
              </a:rPr>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re 1"/>
          <p:cNvSpPr txBox="1">
            <a:spLocks noGrp="1"/>
          </p:cNvSpPr>
          <p:nvPr>
            <p:ph type="title"/>
          </p:nvPr>
        </p:nvSpPr>
        <p:spPr>
          <a:xfrm>
            <a:off x="411163" y="509588"/>
            <a:ext cx="8383587" cy="509587"/>
          </a:xfrm>
        </p:spPr>
        <p:txBody>
          <a:bodyPr/>
          <a:lstStyle/>
          <a:p>
            <a:pPr eaLnBrk="1" hangingPunct="1">
              <a:spcBef>
                <a:spcPct val="0"/>
              </a:spcBef>
              <a:spcAft>
                <a:spcPct val="0"/>
              </a:spcAft>
              <a:buSzTx/>
            </a:pPr>
            <a:r>
              <a:rPr lang="fr-FR" dirty="0">
                <a:solidFill>
                  <a:schemeClr val="tx1"/>
                </a:solidFill>
                <a:latin typeface="Arial" charset="0"/>
                <a:cs typeface="Arial" charset="0"/>
              </a:rPr>
              <a:t>Les six </a:t>
            </a:r>
            <a:r>
              <a:rPr lang="fr-FR" dirty="0" smtClean="0">
                <a:solidFill>
                  <a:schemeClr val="tx1"/>
                </a:solidFill>
                <a:latin typeface="Arial" charset="0"/>
                <a:cs typeface="Arial" charset="0"/>
              </a:rPr>
              <a:t>thématiques </a:t>
            </a:r>
            <a:r>
              <a:rPr lang="fr-FR" dirty="0">
                <a:solidFill>
                  <a:schemeClr val="tx1"/>
                </a:solidFill>
                <a:latin typeface="Arial" charset="0"/>
                <a:cs typeface="Arial" charset="0"/>
              </a:rPr>
              <a:t>de 2019</a:t>
            </a:r>
          </a:p>
        </p:txBody>
      </p:sp>
      <p:sp>
        <p:nvSpPr>
          <p:cNvPr id="3" name="Ellipse 2">
            <a:extLst>
              <a:ext uri="{FF2B5EF4-FFF2-40B4-BE49-F238E27FC236}">
                <a16:creationId xmlns:a16="http://schemas.microsoft.com/office/drawing/2014/main" xmlns="" id="{5DF7F72C-1069-AF49-9568-809C14290F65}"/>
              </a:ext>
            </a:extLst>
          </p:cNvPr>
          <p:cNvSpPr/>
          <p:nvPr/>
        </p:nvSpPr>
        <p:spPr>
          <a:xfrm>
            <a:off x="261938" y="2605233"/>
            <a:ext cx="2682875" cy="1054100"/>
          </a:xfrm>
          <a:prstGeom prst="ellipse">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Clr>
                <a:srgbClr val="000000"/>
              </a:buClr>
              <a:buFont typeface="Arial" charset="0"/>
              <a:buNone/>
            </a:pPr>
            <a:r>
              <a:rPr lang="fr-FR" b="1" dirty="0">
                <a:solidFill>
                  <a:srgbClr val="00B0F0"/>
                </a:solidFill>
                <a:latin typeface="Arial" charset="0"/>
                <a:ea typeface="ＭＳ Ｐゴシック" charset="0"/>
                <a:cs typeface="Arial" charset="0"/>
              </a:rPr>
              <a:t>La circulation </a:t>
            </a:r>
            <a:r>
              <a:rPr lang="fr-FR" b="1" dirty="0" smtClean="0">
                <a:solidFill>
                  <a:srgbClr val="00B0F0"/>
                </a:solidFill>
                <a:latin typeface="Arial" charset="0"/>
                <a:ea typeface="ＭＳ Ｐゴシック" charset="0"/>
                <a:cs typeface="Arial" charset="0"/>
              </a:rPr>
              <a:t>de </a:t>
            </a:r>
            <a:r>
              <a:rPr lang="fr-FR" b="1" dirty="0">
                <a:solidFill>
                  <a:srgbClr val="00B0F0"/>
                </a:solidFill>
                <a:latin typeface="Arial" charset="0"/>
                <a:ea typeface="ＭＳ Ｐゴシック" charset="0"/>
                <a:cs typeface="Arial" charset="0"/>
              </a:rPr>
              <a:t>l’art et les échanges artistiques</a:t>
            </a:r>
          </a:p>
        </p:txBody>
      </p:sp>
      <p:sp>
        <p:nvSpPr>
          <p:cNvPr id="4" name="Ellipse 3">
            <a:extLst>
              <a:ext uri="{FF2B5EF4-FFF2-40B4-BE49-F238E27FC236}">
                <a16:creationId xmlns:a16="http://schemas.microsoft.com/office/drawing/2014/main" xmlns="" id="{C0FB3C20-C6CF-B543-A817-9BFFB79F3408}"/>
              </a:ext>
            </a:extLst>
          </p:cNvPr>
          <p:cNvSpPr/>
          <p:nvPr/>
        </p:nvSpPr>
        <p:spPr>
          <a:xfrm>
            <a:off x="4835525" y="1108075"/>
            <a:ext cx="2532063" cy="1150938"/>
          </a:xfrm>
          <a:prstGeom prst="ellipse">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Clr>
                <a:srgbClr val="000000"/>
              </a:buClr>
              <a:buFont typeface="Arial" charset="0"/>
              <a:buNone/>
            </a:pPr>
            <a:r>
              <a:rPr lang="fr-FR" b="1" dirty="0" smtClean="0">
                <a:solidFill>
                  <a:srgbClr val="00B0F0"/>
                </a:solidFill>
                <a:latin typeface="Arial" charset="0"/>
                <a:ea typeface="ＭＳ Ｐゴシック" charset="0"/>
                <a:cs typeface="Arial" charset="0"/>
              </a:rPr>
              <a:t>L’artiste</a:t>
            </a:r>
            <a:r>
              <a:rPr lang="fr-FR" dirty="0" smtClean="0">
                <a:solidFill>
                  <a:srgbClr val="00B0F0"/>
                </a:solidFill>
                <a:latin typeface="Arial" charset="0"/>
                <a:ea typeface="ＭＳ Ｐゴシック" charset="0"/>
                <a:cs typeface="Arial" charset="0"/>
              </a:rPr>
              <a:t> </a:t>
            </a:r>
            <a:endParaRPr lang="fr-FR" dirty="0">
              <a:solidFill>
                <a:srgbClr val="00B0F0"/>
              </a:solidFill>
              <a:latin typeface="Arial" charset="0"/>
              <a:ea typeface="ＭＳ Ｐゴシック" charset="0"/>
              <a:cs typeface="Arial" charset="0"/>
            </a:endParaRPr>
          </a:p>
          <a:p>
            <a:pPr algn="ctr" eaLnBrk="1" hangingPunct="1">
              <a:buClr>
                <a:srgbClr val="000000"/>
              </a:buClr>
              <a:buFont typeface="Arial" charset="0"/>
              <a:buNone/>
            </a:pPr>
            <a:endParaRPr lang="fr-FR" sz="400" dirty="0">
              <a:solidFill>
                <a:srgbClr val="00B0F0"/>
              </a:solidFill>
              <a:latin typeface="Arial" charset="0"/>
              <a:ea typeface="ＭＳ Ｐゴシック" charset="0"/>
              <a:cs typeface="Arial" charset="0"/>
            </a:endParaRPr>
          </a:p>
          <a:p>
            <a:pPr algn="ctr" eaLnBrk="1" hangingPunct="1">
              <a:buClr>
                <a:srgbClr val="000000"/>
              </a:buClr>
              <a:buFont typeface="Arial" charset="0"/>
              <a:buNone/>
            </a:pPr>
            <a:r>
              <a:rPr lang="fr-FR" sz="1300" dirty="0">
                <a:solidFill>
                  <a:srgbClr val="00B0F0"/>
                </a:solidFill>
                <a:latin typeface="Arial" charset="0"/>
                <a:ea typeface="ＭＳ Ｐゴシック" charset="0"/>
                <a:cs typeface="Arial" charset="0"/>
              </a:rPr>
              <a:t>Le créateur, individuel, collectif </a:t>
            </a:r>
            <a:r>
              <a:rPr lang="fr-FR" sz="1300" dirty="0" smtClean="0">
                <a:solidFill>
                  <a:srgbClr val="00B0F0"/>
                </a:solidFill>
                <a:latin typeface="Arial" charset="0"/>
                <a:ea typeface="ＭＳ Ｐゴシック" charset="0"/>
                <a:cs typeface="Arial" charset="0"/>
              </a:rPr>
              <a:t/>
            </a:r>
            <a:br>
              <a:rPr lang="fr-FR" sz="1300" dirty="0" smtClean="0">
                <a:solidFill>
                  <a:srgbClr val="00B0F0"/>
                </a:solidFill>
                <a:latin typeface="Arial" charset="0"/>
                <a:ea typeface="ＭＳ Ｐゴシック" charset="0"/>
                <a:cs typeface="Arial" charset="0"/>
              </a:rPr>
            </a:br>
            <a:r>
              <a:rPr lang="fr-FR" sz="1300" dirty="0" smtClean="0">
                <a:solidFill>
                  <a:srgbClr val="00B0F0"/>
                </a:solidFill>
                <a:latin typeface="Arial" charset="0"/>
                <a:ea typeface="ＭＳ Ｐゴシック" charset="0"/>
                <a:cs typeface="Arial" charset="0"/>
              </a:rPr>
              <a:t>ou </a:t>
            </a:r>
            <a:r>
              <a:rPr lang="fr-FR" sz="1300" dirty="0">
                <a:solidFill>
                  <a:srgbClr val="00B0F0"/>
                </a:solidFill>
                <a:latin typeface="Arial" charset="0"/>
                <a:ea typeface="ＭＳ Ｐゴシック" charset="0"/>
                <a:cs typeface="Arial" charset="0"/>
              </a:rPr>
              <a:t>anonyme </a:t>
            </a:r>
          </a:p>
        </p:txBody>
      </p:sp>
      <p:sp>
        <p:nvSpPr>
          <p:cNvPr id="5" name="Ellipse 4">
            <a:extLst>
              <a:ext uri="{FF2B5EF4-FFF2-40B4-BE49-F238E27FC236}">
                <a16:creationId xmlns:a16="http://schemas.microsoft.com/office/drawing/2014/main" xmlns="" id="{A830C432-ACA3-F444-A443-723E9437F6B8}"/>
              </a:ext>
            </a:extLst>
          </p:cNvPr>
          <p:cNvSpPr/>
          <p:nvPr/>
        </p:nvSpPr>
        <p:spPr>
          <a:xfrm>
            <a:off x="856527" y="1265238"/>
            <a:ext cx="3890098" cy="1409700"/>
          </a:xfrm>
          <a:prstGeom prst="ellipse">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Clr>
                <a:srgbClr val="000000"/>
              </a:buClr>
              <a:buFont typeface="Arial" charset="0"/>
              <a:buNone/>
            </a:pPr>
            <a:r>
              <a:rPr lang="fr-FR" b="1" dirty="0">
                <a:solidFill>
                  <a:srgbClr val="00B0F0"/>
                </a:solidFill>
                <a:latin typeface="Arial" charset="0"/>
                <a:ea typeface="ＭＳ Ｐゴシック" charset="0"/>
                <a:cs typeface="Arial" charset="0"/>
              </a:rPr>
              <a:t>Les matières, </a:t>
            </a:r>
            <a:r>
              <a:rPr lang="fr-FR" b="1" dirty="0" smtClean="0">
                <a:solidFill>
                  <a:srgbClr val="00B0F0"/>
                </a:solidFill>
                <a:latin typeface="Arial" charset="0"/>
                <a:ea typeface="ＭＳ Ｐゴシック" charset="0"/>
                <a:cs typeface="Arial" charset="0"/>
              </a:rPr>
              <a:t/>
            </a:r>
            <a:br>
              <a:rPr lang="fr-FR" b="1" dirty="0" smtClean="0">
                <a:solidFill>
                  <a:srgbClr val="00B0F0"/>
                </a:solidFill>
                <a:latin typeface="Arial" charset="0"/>
                <a:ea typeface="ＭＳ Ｐゴシック" charset="0"/>
                <a:cs typeface="Arial" charset="0"/>
              </a:rPr>
            </a:br>
            <a:r>
              <a:rPr lang="fr-FR" b="1" dirty="0" smtClean="0">
                <a:solidFill>
                  <a:srgbClr val="00B0F0"/>
                </a:solidFill>
                <a:latin typeface="Arial" charset="0"/>
                <a:ea typeface="ＭＳ Ｐゴシック" charset="0"/>
                <a:cs typeface="Arial" charset="0"/>
              </a:rPr>
              <a:t>les </a:t>
            </a:r>
            <a:r>
              <a:rPr lang="fr-FR" b="1" dirty="0">
                <a:solidFill>
                  <a:srgbClr val="00B0F0"/>
                </a:solidFill>
                <a:latin typeface="Arial" charset="0"/>
                <a:ea typeface="ＭＳ Ｐゴシック" charset="0"/>
                <a:cs typeface="Arial" charset="0"/>
              </a:rPr>
              <a:t>techniques, les </a:t>
            </a:r>
            <a:r>
              <a:rPr lang="fr-FR" b="1" dirty="0" smtClean="0">
                <a:solidFill>
                  <a:srgbClr val="00B0F0"/>
                </a:solidFill>
                <a:latin typeface="Arial" charset="0"/>
                <a:ea typeface="ＭＳ Ｐゴシック" charset="0"/>
                <a:cs typeface="Arial" charset="0"/>
              </a:rPr>
              <a:t>formes</a:t>
            </a:r>
            <a:endParaRPr lang="fr-FR" b="1" dirty="0">
              <a:solidFill>
                <a:srgbClr val="00B0F0"/>
              </a:solidFill>
              <a:latin typeface="Arial" charset="0"/>
              <a:ea typeface="ＭＳ Ｐゴシック" charset="0"/>
              <a:cs typeface="Arial" charset="0"/>
            </a:endParaRPr>
          </a:p>
          <a:p>
            <a:pPr algn="ctr" eaLnBrk="1" hangingPunct="1">
              <a:buClr>
                <a:srgbClr val="000000"/>
              </a:buClr>
              <a:buFont typeface="Arial" charset="0"/>
              <a:buNone/>
            </a:pPr>
            <a:endParaRPr lang="fr-FR" sz="400" b="1" dirty="0">
              <a:solidFill>
                <a:srgbClr val="00B0F0"/>
              </a:solidFill>
              <a:latin typeface="Arial" charset="0"/>
              <a:ea typeface="ＭＳ Ｐゴシック" charset="0"/>
              <a:cs typeface="Arial" charset="0"/>
            </a:endParaRPr>
          </a:p>
          <a:p>
            <a:pPr algn="ctr" eaLnBrk="1" hangingPunct="1">
              <a:buClr>
                <a:srgbClr val="000000"/>
              </a:buClr>
              <a:buFont typeface="Arial" charset="0"/>
              <a:buNone/>
            </a:pPr>
            <a:r>
              <a:rPr lang="fr-FR" b="1" dirty="0">
                <a:solidFill>
                  <a:srgbClr val="00B0F0"/>
                </a:solidFill>
                <a:latin typeface="Arial" charset="0"/>
                <a:ea typeface="ＭＳ Ｐゴシック" charset="0"/>
                <a:cs typeface="Arial" charset="0"/>
              </a:rPr>
              <a:t> </a:t>
            </a:r>
            <a:r>
              <a:rPr lang="fr-FR" sz="1300" dirty="0" smtClean="0">
                <a:solidFill>
                  <a:srgbClr val="00B0F0"/>
                </a:solidFill>
                <a:latin typeface="Arial" charset="0"/>
                <a:ea typeface="ＭＳ Ｐゴシック" charset="0"/>
                <a:cs typeface="Arial" charset="0"/>
              </a:rPr>
              <a:t>la production </a:t>
            </a:r>
            <a:r>
              <a:rPr lang="fr-FR" sz="1300" dirty="0">
                <a:solidFill>
                  <a:srgbClr val="00B0F0"/>
                </a:solidFill>
                <a:latin typeface="Arial" charset="0"/>
                <a:ea typeface="ＭＳ Ｐゴシック" charset="0"/>
                <a:cs typeface="Arial" charset="0"/>
              </a:rPr>
              <a:t>et </a:t>
            </a:r>
            <a:r>
              <a:rPr lang="fr-FR" sz="1300" dirty="0" smtClean="0">
                <a:solidFill>
                  <a:srgbClr val="00B0F0"/>
                </a:solidFill>
                <a:latin typeface="Arial" charset="0"/>
                <a:ea typeface="ＭＳ Ｐゴシック" charset="0"/>
                <a:cs typeface="Arial" charset="0"/>
              </a:rPr>
              <a:t>la reproduction </a:t>
            </a:r>
            <a:r>
              <a:rPr lang="fr-FR" sz="1300" dirty="0">
                <a:solidFill>
                  <a:srgbClr val="00B0F0"/>
                </a:solidFill>
                <a:latin typeface="Arial" charset="0"/>
                <a:ea typeface="ＭＳ Ｐゴシック" charset="0"/>
                <a:cs typeface="Arial" charset="0"/>
              </a:rPr>
              <a:t>des œuvres uniques ou multiples </a:t>
            </a:r>
          </a:p>
        </p:txBody>
      </p:sp>
      <p:sp>
        <p:nvSpPr>
          <p:cNvPr id="6" name="Ellipse 5">
            <a:extLst>
              <a:ext uri="{FF2B5EF4-FFF2-40B4-BE49-F238E27FC236}">
                <a16:creationId xmlns:a16="http://schemas.microsoft.com/office/drawing/2014/main" xmlns="" id="{76769F5B-5850-5643-B90B-76B0BCBA4F68}"/>
              </a:ext>
            </a:extLst>
          </p:cNvPr>
          <p:cNvSpPr/>
          <p:nvPr/>
        </p:nvSpPr>
        <p:spPr>
          <a:xfrm>
            <a:off x="1134319" y="3624263"/>
            <a:ext cx="3551981" cy="1371600"/>
          </a:xfrm>
          <a:prstGeom prst="ellipse">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Clr>
                <a:srgbClr val="000000"/>
              </a:buClr>
              <a:buFont typeface="Arial" charset="0"/>
              <a:buNone/>
            </a:pPr>
            <a:endParaRPr lang="fr-FR" u="sng" dirty="0">
              <a:solidFill>
                <a:srgbClr val="008000"/>
              </a:solidFill>
              <a:latin typeface="Arial" charset="0"/>
              <a:ea typeface="ＭＳ Ｐゴシック" charset="0"/>
              <a:cs typeface="Arial" charset="0"/>
            </a:endParaRPr>
          </a:p>
          <a:p>
            <a:pPr algn="ctr" eaLnBrk="1" hangingPunct="1">
              <a:buClr>
                <a:srgbClr val="000000"/>
              </a:buClr>
              <a:buFont typeface="Arial" charset="0"/>
              <a:buNone/>
            </a:pPr>
            <a:endParaRPr lang="fr-FR" u="sng" dirty="0">
              <a:solidFill>
                <a:srgbClr val="008000"/>
              </a:solidFill>
              <a:latin typeface="Arial" charset="0"/>
              <a:ea typeface="ＭＳ Ｐゴシック" charset="0"/>
              <a:cs typeface="Arial" charset="0"/>
            </a:endParaRPr>
          </a:p>
          <a:p>
            <a:pPr algn="ctr" eaLnBrk="1" hangingPunct="1">
              <a:buClr>
                <a:srgbClr val="000000"/>
              </a:buClr>
              <a:buFont typeface="Arial" charset="0"/>
              <a:buNone/>
            </a:pPr>
            <a:r>
              <a:rPr lang="fr-FR" b="1" dirty="0">
                <a:solidFill>
                  <a:srgbClr val="00B0F0"/>
                </a:solidFill>
                <a:latin typeface="Arial" charset="0"/>
                <a:ea typeface="ＭＳ Ｐゴシック" charset="0"/>
                <a:cs typeface="Arial" charset="0"/>
              </a:rPr>
              <a:t>La valeur économique </a:t>
            </a:r>
            <a:r>
              <a:rPr lang="fr-FR" b="1" dirty="0" smtClean="0">
                <a:solidFill>
                  <a:srgbClr val="00B0F0"/>
                </a:solidFill>
                <a:latin typeface="Arial" charset="0"/>
                <a:ea typeface="ＭＳ Ｐゴシック" charset="0"/>
                <a:cs typeface="Arial" charset="0"/>
              </a:rPr>
              <a:t/>
            </a:r>
            <a:br>
              <a:rPr lang="fr-FR" b="1" dirty="0" smtClean="0">
                <a:solidFill>
                  <a:srgbClr val="00B0F0"/>
                </a:solidFill>
                <a:latin typeface="Arial" charset="0"/>
                <a:ea typeface="ＭＳ Ｐゴシック" charset="0"/>
                <a:cs typeface="Arial" charset="0"/>
              </a:rPr>
            </a:br>
            <a:r>
              <a:rPr lang="fr-FR" b="1" dirty="0" smtClean="0">
                <a:solidFill>
                  <a:srgbClr val="00B0F0"/>
                </a:solidFill>
                <a:latin typeface="Arial" charset="0"/>
                <a:ea typeface="ＭＳ Ｐゴシック" charset="0"/>
                <a:cs typeface="Arial" charset="0"/>
              </a:rPr>
              <a:t>de l’art</a:t>
            </a:r>
            <a:endParaRPr lang="fr-FR" b="1" dirty="0">
              <a:solidFill>
                <a:srgbClr val="00B0F0"/>
              </a:solidFill>
              <a:latin typeface="Arial" charset="0"/>
              <a:ea typeface="ＭＳ Ｐゴシック" charset="0"/>
              <a:cs typeface="Arial" charset="0"/>
            </a:endParaRPr>
          </a:p>
          <a:p>
            <a:pPr algn="ctr" eaLnBrk="1" hangingPunct="1">
              <a:buClr>
                <a:srgbClr val="000000"/>
              </a:buClr>
              <a:buFont typeface="Arial" charset="0"/>
              <a:buNone/>
            </a:pPr>
            <a:endParaRPr lang="fr-FR" sz="400" b="1" dirty="0">
              <a:solidFill>
                <a:srgbClr val="00B0F0"/>
              </a:solidFill>
              <a:latin typeface="Arial" charset="0"/>
              <a:ea typeface="ＭＳ Ｐゴシック" charset="0"/>
              <a:cs typeface="Arial" charset="0"/>
            </a:endParaRPr>
          </a:p>
          <a:p>
            <a:pPr algn="ctr" eaLnBrk="1" hangingPunct="1">
              <a:buClr>
                <a:srgbClr val="000000"/>
              </a:buClr>
              <a:buFont typeface="Arial" charset="0"/>
              <a:buNone/>
            </a:pPr>
            <a:r>
              <a:rPr lang="fr-FR" sz="1200" dirty="0">
                <a:solidFill>
                  <a:srgbClr val="00B0F0"/>
                </a:solidFill>
                <a:latin typeface="Arial" charset="0"/>
                <a:ea typeface="ＭＳ Ｐゴシック" charset="0"/>
                <a:cs typeface="Arial" charset="0"/>
              </a:rPr>
              <a:t>L</a:t>
            </a:r>
            <a:r>
              <a:rPr lang="fr-FR" sz="1300" dirty="0">
                <a:solidFill>
                  <a:srgbClr val="00B0F0"/>
                </a:solidFill>
                <a:latin typeface="Arial" charset="0"/>
                <a:ea typeface="ＭＳ Ｐゴシック" charset="0"/>
                <a:cs typeface="Arial" charset="0"/>
              </a:rPr>
              <a:t>e marché, </a:t>
            </a:r>
            <a:r>
              <a:rPr lang="fr-FR" sz="1300" dirty="0" smtClean="0">
                <a:solidFill>
                  <a:srgbClr val="00B0F0"/>
                </a:solidFill>
                <a:latin typeface="Arial" charset="0"/>
                <a:ea typeface="ＭＳ Ｐゴシック" charset="0"/>
                <a:cs typeface="Arial" charset="0"/>
              </a:rPr>
              <a:t>l’économie, </a:t>
            </a:r>
            <a:br>
              <a:rPr lang="fr-FR" sz="1300" dirty="0" smtClean="0">
                <a:solidFill>
                  <a:srgbClr val="00B0F0"/>
                </a:solidFill>
                <a:latin typeface="Arial" charset="0"/>
                <a:ea typeface="ＭＳ Ｐゴシック" charset="0"/>
                <a:cs typeface="Arial" charset="0"/>
              </a:rPr>
            </a:br>
            <a:r>
              <a:rPr lang="fr-FR" sz="1300" dirty="0" smtClean="0">
                <a:solidFill>
                  <a:srgbClr val="00B0F0"/>
                </a:solidFill>
                <a:latin typeface="Arial" charset="0"/>
                <a:ea typeface="ＭＳ Ｐゴシック" charset="0"/>
                <a:cs typeface="Arial" charset="0"/>
              </a:rPr>
              <a:t>leurs </a:t>
            </a:r>
            <a:r>
              <a:rPr lang="fr-FR" sz="1300" dirty="0">
                <a:solidFill>
                  <a:srgbClr val="00B0F0"/>
                </a:solidFill>
                <a:latin typeface="Arial" charset="0"/>
                <a:ea typeface="ＭＳ Ｐゴシック" charset="0"/>
                <a:cs typeface="Arial" charset="0"/>
              </a:rPr>
              <a:t>lieux et leurs acteurs </a:t>
            </a:r>
          </a:p>
          <a:p>
            <a:pPr algn="ctr" eaLnBrk="1" hangingPunct="1">
              <a:buClr>
                <a:srgbClr val="000000"/>
              </a:buClr>
              <a:buFont typeface="Arial" charset="0"/>
              <a:buNone/>
            </a:pPr>
            <a:endParaRPr lang="fr-FR" sz="1300" dirty="0">
              <a:solidFill>
                <a:srgbClr val="008000"/>
              </a:solidFill>
              <a:latin typeface="Arial" charset="0"/>
              <a:ea typeface="ＭＳ Ｐゴシック" charset="0"/>
              <a:cs typeface="Arial" charset="0"/>
            </a:endParaRPr>
          </a:p>
          <a:p>
            <a:pPr algn="ctr" eaLnBrk="1" hangingPunct="1">
              <a:buClr>
                <a:srgbClr val="000000"/>
              </a:buClr>
              <a:buFont typeface="Arial" charset="0"/>
              <a:buNone/>
            </a:pPr>
            <a:endParaRPr lang="fr-FR" dirty="0">
              <a:solidFill>
                <a:srgbClr val="008000"/>
              </a:solidFill>
              <a:latin typeface="Arial" charset="0"/>
              <a:ea typeface="ＭＳ Ｐゴシック" charset="0"/>
              <a:cs typeface="Arial" charset="0"/>
            </a:endParaRPr>
          </a:p>
        </p:txBody>
      </p:sp>
      <p:sp>
        <p:nvSpPr>
          <p:cNvPr id="8" name="Ellipse 7">
            <a:extLst>
              <a:ext uri="{FF2B5EF4-FFF2-40B4-BE49-F238E27FC236}">
                <a16:creationId xmlns:a16="http://schemas.microsoft.com/office/drawing/2014/main" xmlns="" id="{AB849BFC-760D-8341-8A4E-94345F6D5EDE}"/>
              </a:ext>
            </a:extLst>
          </p:cNvPr>
          <p:cNvSpPr/>
          <p:nvPr/>
        </p:nvSpPr>
        <p:spPr>
          <a:xfrm>
            <a:off x="4822824" y="3530600"/>
            <a:ext cx="3971925" cy="1428750"/>
          </a:xfrm>
          <a:prstGeom prst="ellipse">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Clr>
                <a:srgbClr val="000000"/>
              </a:buClr>
              <a:buFont typeface="Arial" charset="0"/>
              <a:buNone/>
            </a:pPr>
            <a:r>
              <a:rPr lang="fr-FR" b="1" dirty="0">
                <a:solidFill>
                  <a:srgbClr val="00B0F0"/>
                </a:solidFill>
                <a:latin typeface="Arial" charset="0"/>
                <a:ea typeface="ＭＳ Ｐゴシック" charset="0"/>
                <a:cs typeface="Arial" charset="0"/>
              </a:rPr>
              <a:t>La réception de </a:t>
            </a:r>
            <a:r>
              <a:rPr lang="fr-FR" b="1" dirty="0" smtClean="0">
                <a:solidFill>
                  <a:srgbClr val="00B0F0"/>
                </a:solidFill>
                <a:latin typeface="Arial" charset="0"/>
                <a:ea typeface="ＭＳ Ｐゴシック" charset="0"/>
                <a:cs typeface="Arial" charset="0"/>
              </a:rPr>
              <a:t>l’art</a:t>
            </a:r>
            <a:endParaRPr lang="fr-FR" b="1" dirty="0">
              <a:solidFill>
                <a:srgbClr val="00B0F0"/>
              </a:solidFill>
              <a:latin typeface="Arial" charset="0"/>
              <a:ea typeface="ＭＳ Ｐゴシック" charset="0"/>
              <a:cs typeface="Arial" charset="0"/>
            </a:endParaRPr>
          </a:p>
          <a:p>
            <a:pPr algn="ctr" eaLnBrk="1" hangingPunct="1">
              <a:buClr>
                <a:srgbClr val="000000"/>
              </a:buClr>
              <a:buFont typeface="Arial" charset="0"/>
              <a:buNone/>
            </a:pPr>
            <a:endParaRPr lang="fr-FR" sz="400" b="1" dirty="0">
              <a:solidFill>
                <a:srgbClr val="00B0F0"/>
              </a:solidFill>
              <a:latin typeface="Arial" charset="0"/>
              <a:ea typeface="ＭＳ Ｐゴシック" charset="0"/>
              <a:cs typeface="Arial" charset="0"/>
            </a:endParaRPr>
          </a:p>
          <a:p>
            <a:pPr algn="ctr" eaLnBrk="1" hangingPunct="1">
              <a:buClr>
                <a:srgbClr val="000000"/>
              </a:buClr>
              <a:buFont typeface="Arial" charset="0"/>
              <a:buNone/>
            </a:pPr>
            <a:r>
              <a:rPr lang="fr-FR" b="1" dirty="0">
                <a:solidFill>
                  <a:srgbClr val="00B0F0"/>
                </a:solidFill>
                <a:latin typeface="Arial" charset="0"/>
                <a:ea typeface="ＭＳ Ｐゴシック" charset="0"/>
                <a:cs typeface="Arial" charset="0"/>
              </a:rPr>
              <a:t> </a:t>
            </a:r>
            <a:r>
              <a:rPr lang="fr-FR" sz="1300" dirty="0" smtClean="0">
                <a:solidFill>
                  <a:srgbClr val="00B0F0"/>
                </a:solidFill>
                <a:latin typeface="Arial" charset="0"/>
                <a:ea typeface="ＭＳ Ｐゴシック" charset="0"/>
                <a:cs typeface="Arial" charset="0"/>
              </a:rPr>
              <a:t>Les commanditaires</a:t>
            </a:r>
            <a:r>
              <a:rPr lang="fr-FR" sz="1300" dirty="0">
                <a:solidFill>
                  <a:srgbClr val="00B0F0"/>
                </a:solidFill>
                <a:latin typeface="Arial" charset="0"/>
                <a:ea typeface="ＭＳ Ｐゴシック" charset="0"/>
                <a:cs typeface="Arial" charset="0"/>
              </a:rPr>
              <a:t>, </a:t>
            </a:r>
            <a:r>
              <a:rPr lang="fr-FR" sz="1300" dirty="0" smtClean="0">
                <a:solidFill>
                  <a:srgbClr val="00B0F0"/>
                </a:solidFill>
                <a:latin typeface="Arial" charset="0"/>
                <a:ea typeface="ＭＳ Ｐゴシック" charset="0"/>
                <a:cs typeface="Arial" charset="0"/>
              </a:rPr>
              <a:t>les critiques</a:t>
            </a:r>
            <a:r>
              <a:rPr lang="fr-FR" sz="1300" dirty="0">
                <a:solidFill>
                  <a:srgbClr val="00B0F0"/>
                </a:solidFill>
                <a:latin typeface="Arial" charset="0"/>
                <a:ea typeface="ＭＳ Ｐゴシック" charset="0"/>
                <a:cs typeface="Arial" charset="0"/>
              </a:rPr>
              <a:t>, </a:t>
            </a:r>
            <a:r>
              <a:rPr lang="fr-FR" sz="1300" dirty="0" smtClean="0">
                <a:solidFill>
                  <a:srgbClr val="00B0F0"/>
                </a:solidFill>
                <a:latin typeface="Arial" charset="0"/>
                <a:ea typeface="ＭＳ Ｐゴシック" charset="0"/>
                <a:cs typeface="Arial" charset="0"/>
              </a:rPr>
              <a:t>le public</a:t>
            </a:r>
            <a:r>
              <a:rPr lang="fr-FR" sz="1300" dirty="0">
                <a:solidFill>
                  <a:srgbClr val="00B0F0"/>
                </a:solidFill>
                <a:latin typeface="Arial" charset="0"/>
                <a:ea typeface="ＭＳ Ｐゴシック" charset="0"/>
                <a:cs typeface="Arial" charset="0"/>
              </a:rPr>
              <a:t>, </a:t>
            </a:r>
            <a:r>
              <a:rPr lang="fr-FR" sz="1300" dirty="0" smtClean="0">
                <a:solidFill>
                  <a:srgbClr val="00B0F0"/>
                </a:solidFill>
                <a:latin typeface="Arial" charset="0"/>
                <a:ea typeface="ＭＳ Ｐゴシック" charset="0"/>
                <a:cs typeface="Arial" charset="0"/>
              </a:rPr>
              <a:t>la postérité́</a:t>
            </a:r>
            <a:endParaRPr lang="fr-FR" sz="1300" dirty="0">
              <a:solidFill>
                <a:srgbClr val="00B0F0"/>
              </a:solidFill>
              <a:latin typeface="Arial" charset="0"/>
              <a:ea typeface="ＭＳ Ｐゴシック" charset="0"/>
              <a:cs typeface="Arial" charset="0"/>
            </a:endParaRPr>
          </a:p>
        </p:txBody>
      </p:sp>
      <p:sp>
        <p:nvSpPr>
          <p:cNvPr id="9" name="Ellipse 8">
            <a:extLst>
              <a:ext uri="{FF2B5EF4-FFF2-40B4-BE49-F238E27FC236}">
                <a16:creationId xmlns:a16="http://schemas.microsoft.com/office/drawing/2014/main" xmlns="" id="{934A3C16-0661-3746-8CFE-7162BD93D86D}"/>
              </a:ext>
            </a:extLst>
          </p:cNvPr>
          <p:cNvSpPr/>
          <p:nvPr/>
        </p:nvSpPr>
        <p:spPr>
          <a:xfrm>
            <a:off x="5808663" y="2246313"/>
            <a:ext cx="3148012" cy="1295400"/>
          </a:xfrm>
          <a:prstGeom prst="ellipse">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Clr>
                <a:srgbClr val="000000"/>
              </a:buClr>
              <a:buFont typeface="Arial" charset="0"/>
              <a:buNone/>
            </a:pPr>
            <a:r>
              <a:rPr lang="fr-FR" b="1" dirty="0">
                <a:solidFill>
                  <a:srgbClr val="00B0F0"/>
                </a:solidFill>
                <a:latin typeface="Arial" charset="0"/>
                <a:ea typeface="ＭＳ Ｐゴシック" charset="0"/>
                <a:cs typeface="Arial" charset="0"/>
              </a:rPr>
              <a:t>Les lieux de </a:t>
            </a:r>
            <a:r>
              <a:rPr lang="fr-FR" b="1" dirty="0" smtClean="0">
                <a:solidFill>
                  <a:srgbClr val="00B0F0"/>
                </a:solidFill>
                <a:latin typeface="Arial" charset="0"/>
                <a:ea typeface="ＭＳ Ｐゴシック" charset="0"/>
                <a:cs typeface="Arial" charset="0"/>
              </a:rPr>
              <a:t>l’art</a:t>
            </a:r>
            <a:endParaRPr lang="fr-FR" b="1" dirty="0">
              <a:solidFill>
                <a:srgbClr val="00B0F0"/>
              </a:solidFill>
              <a:latin typeface="Arial" charset="0"/>
              <a:ea typeface="ＭＳ Ｐゴシック" charset="0"/>
              <a:cs typeface="Arial" charset="0"/>
            </a:endParaRPr>
          </a:p>
          <a:p>
            <a:pPr algn="ctr" eaLnBrk="1" hangingPunct="1">
              <a:buClr>
                <a:srgbClr val="000000"/>
              </a:buClr>
              <a:buFont typeface="Arial" charset="0"/>
              <a:buNone/>
            </a:pPr>
            <a:r>
              <a:rPr lang="fr-FR" sz="400" b="1" dirty="0">
                <a:solidFill>
                  <a:srgbClr val="00B0F0"/>
                </a:solidFill>
                <a:latin typeface="Arial" charset="0"/>
                <a:ea typeface="ＭＳ Ｐゴシック" charset="0"/>
                <a:cs typeface="Arial" charset="0"/>
              </a:rPr>
              <a:t> </a:t>
            </a:r>
          </a:p>
          <a:p>
            <a:pPr algn="ctr" eaLnBrk="1" hangingPunct="1">
              <a:buClr>
                <a:srgbClr val="000000"/>
              </a:buClr>
              <a:buFont typeface="Arial" charset="0"/>
              <a:buNone/>
            </a:pPr>
            <a:r>
              <a:rPr lang="fr-FR" sz="1300" dirty="0" smtClean="0">
                <a:solidFill>
                  <a:srgbClr val="00B0F0"/>
                </a:solidFill>
                <a:latin typeface="Arial" charset="0"/>
                <a:ea typeface="ＭＳ Ｐゴシック" charset="0"/>
                <a:cs typeface="Arial" charset="0"/>
              </a:rPr>
              <a:t>Les musées</a:t>
            </a:r>
            <a:r>
              <a:rPr lang="fr-FR" sz="1300" dirty="0">
                <a:solidFill>
                  <a:srgbClr val="00B0F0"/>
                </a:solidFill>
                <a:latin typeface="Arial" charset="0"/>
                <a:ea typeface="ＭＳ Ｐゴシック" charset="0"/>
                <a:cs typeface="Arial" charset="0"/>
              </a:rPr>
              <a:t>, </a:t>
            </a:r>
            <a:r>
              <a:rPr lang="fr-FR" sz="1300" dirty="0" smtClean="0">
                <a:solidFill>
                  <a:srgbClr val="00B0F0"/>
                </a:solidFill>
                <a:latin typeface="Arial" charset="0"/>
                <a:ea typeface="ＭＳ Ｐゴシック" charset="0"/>
                <a:cs typeface="Arial" charset="0"/>
              </a:rPr>
              <a:t/>
            </a:r>
            <a:br>
              <a:rPr lang="fr-FR" sz="1300" dirty="0" smtClean="0">
                <a:solidFill>
                  <a:srgbClr val="00B0F0"/>
                </a:solidFill>
                <a:latin typeface="Arial" charset="0"/>
                <a:ea typeface="ＭＳ Ｐゴシック" charset="0"/>
                <a:cs typeface="Arial" charset="0"/>
              </a:rPr>
            </a:br>
            <a:r>
              <a:rPr lang="fr-FR" sz="1300" dirty="0" smtClean="0">
                <a:solidFill>
                  <a:srgbClr val="00B0F0"/>
                </a:solidFill>
                <a:latin typeface="Arial" charset="0"/>
                <a:ea typeface="ＭＳ Ｐゴシック" charset="0"/>
                <a:cs typeface="Arial" charset="0"/>
              </a:rPr>
              <a:t>les institutions</a:t>
            </a:r>
            <a:r>
              <a:rPr lang="fr-FR" sz="1300" dirty="0">
                <a:solidFill>
                  <a:srgbClr val="00B0F0"/>
                </a:solidFill>
                <a:latin typeface="Arial" charset="0"/>
                <a:ea typeface="ＭＳ Ｐゴシック" charset="0"/>
                <a:cs typeface="Arial" charset="0"/>
              </a:rPr>
              <a:t>, </a:t>
            </a:r>
            <a:r>
              <a:rPr lang="fr-FR" sz="1300" dirty="0" smtClean="0">
                <a:solidFill>
                  <a:srgbClr val="00B0F0"/>
                </a:solidFill>
                <a:latin typeface="Arial" charset="0"/>
                <a:ea typeface="ＭＳ Ｐゴシック" charset="0"/>
                <a:cs typeface="Arial" charset="0"/>
              </a:rPr>
              <a:t>les événements ; leur </a:t>
            </a:r>
            <a:r>
              <a:rPr lang="fr-FR" sz="1300" dirty="0">
                <a:solidFill>
                  <a:srgbClr val="00B0F0"/>
                </a:solidFill>
                <a:latin typeface="Arial" charset="0"/>
                <a:ea typeface="ＭＳ Ｐゴシック" charset="0"/>
                <a:cs typeface="Arial" charset="0"/>
              </a:rPr>
              <a:t>histoire, leur organisation, </a:t>
            </a:r>
            <a:r>
              <a:rPr lang="fr-FR" sz="1300" dirty="0" smtClean="0">
                <a:solidFill>
                  <a:srgbClr val="00B0F0"/>
                </a:solidFill>
                <a:latin typeface="Arial" charset="0"/>
                <a:ea typeface="ＭＳ Ｐゴシック" charset="0"/>
                <a:cs typeface="Arial" charset="0"/>
              </a:rPr>
              <a:t>leurs </a:t>
            </a:r>
            <a:r>
              <a:rPr lang="fr-FR" sz="1300" dirty="0">
                <a:solidFill>
                  <a:srgbClr val="00B0F0"/>
                </a:solidFill>
                <a:latin typeface="Arial" charset="0"/>
                <a:ea typeface="ＭＳ Ｐゴシック" charset="0"/>
                <a:cs typeface="Arial" charset="0"/>
              </a:rPr>
              <a:t>limites…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re 1"/>
          <p:cNvSpPr txBox="1">
            <a:spLocks noGrp="1"/>
          </p:cNvSpPr>
          <p:nvPr>
            <p:ph type="title"/>
          </p:nvPr>
        </p:nvSpPr>
        <p:spPr>
          <a:xfrm>
            <a:off x="311150" y="196850"/>
            <a:ext cx="8521700" cy="809625"/>
          </a:xfrm>
        </p:spPr>
        <p:txBody>
          <a:bodyPr/>
          <a:lstStyle/>
          <a:p>
            <a:pPr eaLnBrk="1" hangingPunct="1">
              <a:spcBef>
                <a:spcPct val="0"/>
              </a:spcBef>
              <a:spcAft>
                <a:spcPct val="0"/>
              </a:spcAft>
              <a:buSzTx/>
            </a:pPr>
            <a:r>
              <a:rPr lang="fr-FR" dirty="0" smtClean="0">
                <a:solidFill>
                  <a:schemeClr val="tx1"/>
                </a:solidFill>
                <a:latin typeface="Arial" charset="0"/>
                <a:cs typeface="Arial" charset="0"/>
              </a:rPr>
              <a:t>L’évaluation</a:t>
            </a:r>
            <a:endParaRPr lang="fr-FR" dirty="0">
              <a:solidFill>
                <a:schemeClr val="tx1"/>
              </a:solidFill>
              <a:latin typeface="Arial" charset="0"/>
              <a:cs typeface="Arial" charset="0"/>
            </a:endParaRPr>
          </a:p>
        </p:txBody>
      </p:sp>
      <p:sp>
        <p:nvSpPr>
          <p:cNvPr id="5" name="ZoneTexte 4">
            <a:extLst>
              <a:ext uri="{FF2B5EF4-FFF2-40B4-BE49-F238E27FC236}">
                <a16:creationId xmlns:a16="http://schemas.microsoft.com/office/drawing/2014/main" xmlns="" id="{F0C847AF-2152-9443-BDA5-557177F7AEC6}"/>
              </a:ext>
            </a:extLst>
          </p:cNvPr>
          <p:cNvSpPr txBox="1"/>
          <p:nvPr/>
        </p:nvSpPr>
        <p:spPr>
          <a:xfrm>
            <a:off x="3669710" y="876300"/>
            <a:ext cx="5291727" cy="3816429"/>
          </a:xfrm>
          <a:prstGeom prst="rect">
            <a:avLst/>
          </a:prstGeom>
          <a:solidFill>
            <a:schemeClr val="bg1"/>
          </a:solidFill>
        </p:spPr>
        <p:txBody>
          <a:bodyPr wrap="square">
            <a:spAutoFit/>
          </a:bodyPr>
          <a:lstStyle>
            <a:lvl1pPr>
              <a:buClr>
                <a:srgbClr val="000000"/>
              </a:buClr>
              <a:buFont typeface="Arial" charset="0"/>
              <a:defRPr sz="1400">
                <a:solidFill>
                  <a:srgbClr val="000000"/>
                </a:solidFill>
                <a:latin typeface="Arial" charset="0"/>
                <a:ea typeface="ＭＳ Ｐゴシック" charset="0"/>
                <a:cs typeface="Arial" charset="0"/>
                <a:sym typeface="Arial" charset="0"/>
              </a:defRPr>
            </a:lvl1pPr>
            <a:lvl2pPr marL="742950" indent="-285750">
              <a:buClr>
                <a:srgbClr val="000000"/>
              </a:buClr>
              <a:buFont typeface="Arial" charset="0"/>
              <a:defRPr sz="1400">
                <a:solidFill>
                  <a:srgbClr val="000000"/>
                </a:solidFill>
                <a:latin typeface="Arial" charset="0"/>
                <a:ea typeface="Arial" charset="0"/>
                <a:cs typeface="Arial" charset="0"/>
                <a:sym typeface="Arial" charset="0"/>
              </a:defRPr>
            </a:lvl2pPr>
            <a:lvl3pPr marL="1143000" indent="-228600">
              <a:buClr>
                <a:srgbClr val="000000"/>
              </a:buClr>
              <a:buFont typeface="Arial" charset="0"/>
              <a:defRPr sz="1400">
                <a:solidFill>
                  <a:srgbClr val="000000"/>
                </a:solidFill>
                <a:latin typeface="Arial" charset="0"/>
                <a:ea typeface="Arial" charset="0"/>
                <a:cs typeface="Arial" charset="0"/>
                <a:sym typeface="Arial" charset="0"/>
              </a:defRPr>
            </a:lvl3pPr>
            <a:lvl4pPr marL="1600200" indent="-228600">
              <a:buClr>
                <a:srgbClr val="000000"/>
              </a:buClr>
              <a:buFont typeface="Arial" charset="0"/>
              <a:defRPr sz="1400">
                <a:solidFill>
                  <a:srgbClr val="000000"/>
                </a:solidFill>
                <a:latin typeface="Arial" charset="0"/>
                <a:ea typeface="Arial" charset="0"/>
                <a:cs typeface="Arial" charset="0"/>
                <a:sym typeface="Arial" charset="0"/>
              </a:defRPr>
            </a:lvl4pPr>
            <a:lvl5pPr marL="2057400" indent="-228600">
              <a:buClr>
                <a:srgbClr val="000000"/>
              </a:buClr>
              <a:buFont typeface="Arial" charset="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9pPr>
          </a:lstStyle>
          <a:p>
            <a:pPr algn="ctr" eaLnBrk="1" hangingPunct="1"/>
            <a:r>
              <a:rPr lang="fr-FR" sz="1600" b="1" dirty="0">
                <a:solidFill>
                  <a:srgbClr val="00B0F0"/>
                </a:solidFill>
              </a:rPr>
              <a:t>2019</a:t>
            </a:r>
          </a:p>
          <a:p>
            <a:pPr eaLnBrk="1" hangingPunct="1"/>
            <a:r>
              <a:rPr lang="fr-FR" sz="1600" dirty="0" smtClean="0">
                <a:solidFill>
                  <a:srgbClr val="00B0F0"/>
                </a:solidFill>
              </a:rPr>
              <a:t>• </a:t>
            </a:r>
            <a:r>
              <a:rPr lang="fr-FR" dirty="0">
                <a:solidFill>
                  <a:srgbClr val="00B0F0"/>
                </a:solidFill>
              </a:rPr>
              <a:t>La phase d'évaluation s'accompagne d'un  temps d'échanges entre le professeur et </a:t>
            </a:r>
            <a:r>
              <a:rPr lang="fr-FR" dirty="0" smtClean="0">
                <a:solidFill>
                  <a:srgbClr val="00B0F0"/>
                </a:solidFill>
              </a:rPr>
              <a:t>l'élève</a:t>
            </a:r>
            <a:r>
              <a:rPr lang="fr-FR" dirty="0">
                <a:solidFill>
                  <a:srgbClr val="00B0F0"/>
                </a:solidFill>
              </a:rPr>
              <a:t> : </a:t>
            </a:r>
          </a:p>
          <a:p>
            <a:pPr eaLnBrk="1" hangingPunct="1"/>
            <a:endParaRPr lang="fr-FR" dirty="0">
              <a:solidFill>
                <a:srgbClr val="00B0F0"/>
              </a:solidFill>
            </a:endParaRPr>
          </a:p>
          <a:p>
            <a:pPr eaLnBrk="1" hangingPunct="1"/>
            <a:r>
              <a:rPr lang="fr-FR" dirty="0">
                <a:solidFill>
                  <a:srgbClr val="00B0F0"/>
                </a:solidFill>
              </a:rPr>
              <a:t>- </a:t>
            </a:r>
            <a:r>
              <a:rPr lang="fr-FR" dirty="0" smtClean="0">
                <a:solidFill>
                  <a:srgbClr val="00B0F0"/>
                </a:solidFill>
              </a:rPr>
              <a:t>bilans </a:t>
            </a:r>
            <a:r>
              <a:rPr lang="fr-FR" dirty="0">
                <a:solidFill>
                  <a:srgbClr val="00B0F0"/>
                </a:solidFill>
              </a:rPr>
              <a:t>réguliers, formes variées d’évaluation, exercices de natures diverses, à l’écrit comme à l’oral, qui préparent aux exigences de l’enseignement supérieur, comme par exemple un dossier, un commentaire, guidé ou non, une prise de parole organisée sans support écrit, une dissertation, un projet individuel ou </a:t>
            </a:r>
            <a:r>
              <a:rPr lang="fr-FR" dirty="0" smtClean="0">
                <a:solidFill>
                  <a:srgbClr val="00B0F0"/>
                </a:solidFill>
              </a:rPr>
              <a:t>collectif</a:t>
            </a:r>
            <a:r>
              <a:rPr lang="fr-FR" dirty="0">
                <a:solidFill>
                  <a:srgbClr val="00B0F0"/>
                </a:solidFill>
              </a:rPr>
              <a:t> </a:t>
            </a:r>
            <a:r>
              <a:rPr lang="fr-FR" dirty="0" smtClean="0">
                <a:solidFill>
                  <a:srgbClr val="00B0F0"/>
                </a:solidFill>
              </a:rPr>
              <a:t>;</a:t>
            </a:r>
            <a:endParaRPr lang="fr-FR" dirty="0">
              <a:solidFill>
                <a:srgbClr val="00B0F0"/>
              </a:solidFill>
            </a:endParaRPr>
          </a:p>
          <a:p>
            <a:pPr eaLnBrk="1" hangingPunct="1"/>
            <a:endParaRPr lang="fr-FR" dirty="0">
              <a:solidFill>
                <a:srgbClr val="00B0F0"/>
              </a:solidFill>
            </a:endParaRPr>
          </a:p>
          <a:p>
            <a:pPr eaLnBrk="1" hangingPunct="1"/>
            <a:r>
              <a:rPr lang="fr-FR" dirty="0">
                <a:solidFill>
                  <a:srgbClr val="00B0F0"/>
                </a:solidFill>
              </a:rPr>
              <a:t>- </a:t>
            </a:r>
            <a:r>
              <a:rPr lang="fr-FR" dirty="0" smtClean="0">
                <a:solidFill>
                  <a:srgbClr val="00B0F0"/>
                </a:solidFill>
              </a:rPr>
              <a:t>évaluation </a:t>
            </a:r>
            <a:r>
              <a:rPr lang="fr-FR" dirty="0">
                <a:solidFill>
                  <a:srgbClr val="00B0F0"/>
                </a:solidFill>
              </a:rPr>
              <a:t>collégiale aussi souvent que possible.</a:t>
            </a:r>
          </a:p>
          <a:p>
            <a:pPr eaLnBrk="1" hangingPunct="1"/>
            <a:endParaRPr lang="fr-FR" dirty="0">
              <a:solidFill>
                <a:srgbClr val="00B0F0"/>
              </a:solidFill>
            </a:endParaRPr>
          </a:p>
          <a:p>
            <a:pPr eaLnBrk="1" hangingPunct="1"/>
            <a:r>
              <a:rPr lang="fr-FR" dirty="0">
                <a:solidFill>
                  <a:srgbClr val="00B0F0"/>
                </a:solidFill>
              </a:rPr>
              <a:t>• Le carnet de bord : </a:t>
            </a:r>
          </a:p>
          <a:p>
            <a:pPr eaLnBrk="1" hangingPunct="1"/>
            <a:r>
              <a:rPr lang="fr-FR" dirty="0" smtClean="0">
                <a:solidFill>
                  <a:srgbClr val="00B0F0"/>
                </a:solidFill>
              </a:rPr>
              <a:t>- construction </a:t>
            </a:r>
            <a:r>
              <a:rPr lang="fr-FR" dirty="0">
                <a:solidFill>
                  <a:srgbClr val="00B0F0"/>
                </a:solidFill>
              </a:rPr>
              <a:t>d’une documentation personnelle confrontée à des recherches (sources et œuvres variées), vivement recommandée dans le cadre du projet.</a:t>
            </a:r>
          </a:p>
        </p:txBody>
      </p:sp>
      <p:sp>
        <p:nvSpPr>
          <p:cNvPr id="18436" name="ZoneTexte 2"/>
          <p:cNvSpPr txBox="1">
            <a:spLocks noChangeArrowheads="1"/>
          </p:cNvSpPr>
          <p:nvPr/>
        </p:nvSpPr>
        <p:spPr bwMode="auto">
          <a:xfrm>
            <a:off x="73792" y="876300"/>
            <a:ext cx="3414249"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buClr>
                <a:srgbClr val="000000"/>
              </a:buClr>
              <a:buFont typeface="Arial" charset="0"/>
              <a:defRPr sz="1400">
                <a:solidFill>
                  <a:srgbClr val="000000"/>
                </a:solidFill>
                <a:latin typeface="Arial" charset="0"/>
                <a:ea typeface="ＭＳ Ｐゴシック" charset="0"/>
                <a:cs typeface="Arial" charset="0"/>
                <a:sym typeface="Arial" charset="0"/>
              </a:defRPr>
            </a:lvl1pPr>
            <a:lvl2pPr marL="742950" indent="-285750">
              <a:buClr>
                <a:srgbClr val="000000"/>
              </a:buClr>
              <a:buFont typeface="Arial" charset="0"/>
              <a:defRPr sz="1400">
                <a:solidFill>
                  <a:srgbClr val="000000"/>
                </a:solidFill>
                <a:latin typeface="Arial" charset="0"/>
                <a:ea typeface="Arial" charset="0"/>
                <a:cs typeface="Arial" charset="0"/>
                <a:sym typeface="Arial" charset="0"/>
              </a:defRPr>
            </a:lvl2pPr>
            <a:lvl3pPr marL="1143000" indent="-228600">
              <a:buClr>
                <a:srgbClr val="000000"/>
              </a:buClr>
              <a:buFont typeface="Arial" charset="0"/>
              <a:defRPr sz="1400">
                <a:solidFill>
                  <a:srgbClr val="000000"/>
                </a:solidFill>
                <a:latin typeface="Arial" charset="0"/>
                <a:ea typeface="Arial" charset="0"/>
                <a:cs typeface="Arial" charset="0"/>
                <a:sym typeface="Arial" charset="0"/>
              </a:defRPr>
            </a:lvl3pPr>
            <a:lvl4pPr marL="1600200" indent="-228600">
              <a:buClr>
                <a:srgbClr val="000000"/>
              </a:buClr>
              <a:buFont typeface="Arial" charset="0"/>
              <a:defRPr sz="1400">
                <a:solidFill>
                  <a:srgbClr val="000000"/>
                </a:solidFill>
                <a:latin typeface="Arial" charset="0"/>
                <a:ea typeface="Arial" charset="0"/>
                <a:cs typeface="Arial" charset="0"/>
                <a:sym typeface="Arial" charset="0"/>
              </a:defRPr>
            </a:lvl4pPr>
            <a:lvl5pPr marL="2057400" indent="-228600">
              <a:buClr>
                <a:srgbClr val="000000"/>
              </a:buClr>
              <a:buFont typeface="Arial" charset="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9pPr>
          </a:lstStyle>
          <a:p>
            <a:pPr algn="ctr" eaLnBrk="1" hangingPunct="1"/>
            <a:r>
              <a:rPr lang="fr-FR" sz="1600" b="1" dirty="0">
                <a:solidFill>
                  <a:schemeClr val="accent1">
                    <a:lumMod val="75000"/>
                  </a:schemeClr>
                </a:solidFill>
              </a:rPr>
              <a:t>2010</a:t>
            </a:r>
          </a:p>
          <a:p>
            <a:pPr eaLnBrk="1" hangingPunct="1"/>
            <a:r>
              <a:rPr lang="fr-FR" sz="1600" dirty="0" smtClean="0">
                <a:solidFill>
                  <a:schemeClr val="accent1">
                    <a:lumMod val="75000"/>
                  </a:schemeClr>
                </a:solidFill>
              </a:rPr>
              <a:t>• </a:t>
            </a:r>
            <a:r>
              <a:rPr lang="fr-FR" dirty="0" smtClean="0">
                <a:solidFill>
                  <a:schemeClr val="accent1">
                    <a:lumMod val="75000"/>
                  </a:schemeClr>
                </a:solidFill>
              </a:rPr>
              <a:t>La </a:t>
            </a:r>
            <a:r>
              <a:rPr lang="fr-FR" dirty="0">
                <a:solidFill>
                  <a:schemeClr val="accent1">
                    <a:lumMod val="75000"/>
                  </a:schemeClr>
                </a:solidFill>
              </a:rPr>
              <a:t>phase d'évaluation s'accompagne d'un  temps d'échanges entre le professeur et </a:t>
            </a:r>
            <a:r>
              <a:rPr lang="fr-FR" dirty="0" smtClean="0">
                <a:solidFill>
                  <a:schemeClr val="accent1">
                    <a:lumMod val="75000"/>
                  </a:schemeClr>
                </a:solidFill>
              </a:rPr>
              <a:t>l'élève :</a:t>
            </a:r>
            <a:endParaRPr lang="fr-FR" dirty="0">
              <a:solidFill>
                <a:schemeClr val="accent1">
                  <a:lumMod val="75000"/>
                </a:schemeClr>
              </a:solidFill>
            </a:endParaRPr>
          </a:p>
          <a:p>
            <a:pPr eaLnBrk="1" hangingPunct="1"/>
            <a:endParaRPr lang="fr-FR" dirty="0">
              <a:solidFill>
                <a:schemeClr val="accent1">
                  <a:lumMod val="75000"/>
                </a:schemeClr>
              </a:solidFill>
            </a:endParaRPr>
          </a:p>
          <a:p>
            <a:pPr eaLnBrk="1" hangingPunct="1"/>
            <a:r>
              <a:rPr lang="fr-FR" dirty="0" smtClean="0">
                <a:solidFill>
                  <a:schemeClr val="accent1">
                    <a:lumMod val="75000"/>
                  </a:schemeClr>
                </a:solidFill>
              </a:rPr>
              <a:t>- évaluation formative ;</a:t>
            </a:r>
            <a:endParaRPr lang="fr-FR" dirty="0">
              <a:solidFill>
                <a:schemeClr val="accent1">
                  <a:lumMod val="75000"/>
                </a:schemeClr>
              </a:solidFill>
            </a:endParaRPr>
          </a:p>
          <a:p>
            <a:pPr eaLnBrk="1" hangingPunct="1"/>
            <a:r>
              <a:rPr lang="fr-FR" dirty="0" smtClean="0">
                <a:solidFill>
                  <a:schemeClr val="accent1">
                    <a:lumMod val="75000"/>
                  </a:schemeClr>
                </a:solidFill>
              </a:rPr>
              <a:t>- évaluations </a:t>
            </a:r>
            <a:r>
              <a:rPr lang="fr-FR" dirty="0">
                <a:solidFill>
                  <a:schemeClr val="accent1">
                    <a:lumMod val="75000"/>
                  </a:schemeClr>
                </a:solidFill>
              </a:rPr>
              <a:t>sommatives régulières, de formes variées, à l’écrit comme à l’oral, qui préparent aux exigences du </a:t>
            </a:r>
            <a:r>
              <a:rPr lang="fr-FR" dirty="0" smtClean="0">
                <a:solidFill>
                  <a:schemeClr val="accent1">
                    <a:lumMod val="75000"/>
                  </a:schemeClr>
                </a:solidFill>
              </a:rPr>
              <a:t>baccalauréat ;</a:t>
            </a:r>
            <a:endParaRPr lang="fr-FR" dirty="0">
              <a:solidFill>
                <a:schemeClr val="accent1">
                  <a:lumMod val="75000"/>
                </a:schemeClr>
              </a:solidFill>
            </a:endParaRPr>
          </a:p>
          <a:p>
            <a:pPr eaLnBrk="1" hangingPunct="1"/>
            <a:r>
              <a:rPr lang="fr-FR" dirty="0" smtClean="0">
                <a:solidFill>
                  <a:schemeClr val="accent1">
                    <a:lumMod val="75000"/>
                  </a:schemeClr>
                </a:solidFill>
              </a:rPr>
              <a:t>- évaluations </a:t>
            </a:r>
            <a:r>
              <a:rPr lang="fr-FR" dirty="0">
                <a:solidFill>
                  <a:schemeClr val="accent1">
                    <a:lumMod val="75000"/>
                  </a:schemeClr>
                </a:solidFill>
              </a:rPr>
              <a:t>conçues et corrigées </a:t>
            </a:r>
            <a:r>
              <a:rPr lang="fr-FR" dirty="0" smtClean="0">
                <a:solidFill>
                  <a:schemeClr val="accent1">
                    <a:lumMod val="75000"/>
                  </a:schemeClr>
                </a:solidFill>
              </a:rPr>
              <a:t>collectivement,</a:t>
            </a:r>
            <a:endParaRPr lang="fr-FR" dirty="0">
              <a:solidFill>
                <a:schemeClr val="accent1">
                  <a:lumMod val="75000"/>
                </a:schemeClr>
              </a:solidFill>
            </a:endParaRPr>
          </a:p>
          <a:p>
            <a:pPr eaLnBrk="1" hangingPunct="1"/>
            <a:endParaRPr lang="fr-FR" dirty="0">
              <a:solidFill>
                <a:schemeClr val="accent1">
                  <a:lumMod val="75000"/>
                </a:schemeClr>
              </a:solidFill>
            </a:endParaRPr>
          </a:p>
          <a:p>
            <a:pPr eaLnBrk="1" hangingPunct="1"/>
            <a:r>
              <a:rPr lang="fr-FR" dirty="0">
                <a:solidFill>
                  <a:schemeClr val="accent1">
                    <a:lumMod val="75000"/>
                  </a:schemeClr>
                </a:solidFill>
              </a:rPr>
              <a:t>• Suivi du travail de l’élève à partir d’un journal de bord : </a:t>
            </a:r>
          </a:p>
          <a:p>
            <a:pPr eaLnBrk="1" hangingPunct="1"/>
            <a:r>
              <a:rPr lang="fr-FR" dirty="0" smtClean="0">
                <a:solidFill>
                  <a:schemeClr val="accent1">
                    <a:lumMod val="75000"/>
                  </a:schemeClr>
                </a:solidFill>
              </a:rPr>
              <a:t>- construction </a:t>
            </a:r>
            <a:r>
              <a:rPr lang="fr-FR" dirty="0">
                <a:solidFill>
                  <a:schemeClr val="accent1">
                    <a:lumMod val="75000"/>
                  </a:schemeClr>
                </a:solidFill>
              </a:rPr>
              <a:t>d’une documentation personnelle qui sera mise en regard de documents, sources et œuvres de diverses natures.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re 1"/>
          <p:cNvSpPr txBox="1">
            <a:spLocks noGrp="1"/>
          </p:cNvSpPr>
          <p:nvPr>
            <p:ph type="title"/>
          </p:nvPr>
        </p:nvSpPr>
        <p:spPr>
          <a:xfrm>
            <a:off x="450850" y="898525"/>
            <a:ext cx="8405813" cy="3927811"/>
          </a:xfrm>
          <a:solidFill>
            <a:schemeClr val="bg1"/>
          </a:solidFill>
        </p:spPr>
        <p:txBody>
          <a:bodyPr/>
          <a:lstStyle>
            <a:lvl1pPr indent="263525">
              <a:defRPr sz="1400">
                <a:solidFill>
                  <a:srgbClr val="000000"/>
                </a:solidFill>
                <a:latin typeface="Arial" charset="0"/>
                <a:ea typeface="ＭＳ Ｐゴシック" charset="0"/>
                <a:cs typeface="Arial" charset="0"/>
                <a:sym typeface="Arial" charset="0"/>
              </a:defRPr>
            </a:lvl1pPr>
            <a:lvl2pPr indent="263525">
              <a:defRPr sz="1400">
                <a:solidFill>
                  <a:srgbClr val="000000"/>
                </a:solidFill>
                <a:latin typeface="Arial" charset="0"/>
                <a:ea typeface="ＭＳ Ｐゴシック" charset="0"/>
                <a:cs typeface="Arial" charset="0"/>
                <a:sym typeface="Arial" charset="0"/>
              </a:defRPr>
            </a:lvl2pPr>
            <a:lvl3pPr indent="263525">
              <a:defRPr sz="1400">
                <a:solidFill>
                  <a:srgbClr val="000000"/>
                </a:solidFill>
                <a:latin typeface="Arial" charset="0"/>
                <a:ea typeface="ＭＳ Ｐゴシック" charset="0"/>
                <a:cs typeface="Arial" charset="0"/>
                <a:sym typeface="Arial" charset="0"/>
              </a:defRPr>
            </a:lvl3pPr>
            <a:lvl4pPr indent="263525">
              <a:defRPr sz="1400">
                <a:solidFill>
                  <a:srgbClr val="000000"/>
                </a:solidFill>
                <a:latin typeface="Arial" charset="0"/>
                <a:ea typeface="ＭＳ Ｐゴシック" charset="0"/>
                <a:cs typeface="Arial" charset="0"/>
                <a:sym typeface="Arial" charset="0"/>
              </a:defRPr>
            </a:lvl4pPr>
            <a:lvl5pPr indent="263525">
              <a:defRPr sz="1400">
                <a:solidFill>
                  <a:srgbClr val="000000"/>
                </a:solidFill>
                <a:latin typeface="Arial" charset="0"/>
                <a:ea typeface="ＭＳ Ｐゴシック" charset="0"/>
                <a:cs typeface="Arial" charset="0"/>
                <a:sym typeface="Arial" charset="0"/>
              </a:defRPr>
            </a:lvl5pPr>
            <a:lvl6pPr marL="457200" indent="263525" eaLnBrk="0" fontAlgn="base" hangingPunct="0">
              <a:spcBef>
                <a:spcPct val="0"/>
              </a:spcBef>
              <a:spcAft>
                <a:spcPct val="0"/>
              </a:spcAft>
              <a:buFont typeface="Arial" charset="0"/>
              <a:defRPr sz="1400">
                <a:solidFill>
                  <a:srgbClr val="000000"/>
                </a:solidFill>
                <a:latin typeface="Arial" charset="0"/>
                <a:ea typeface="ＭＳ Ｐゴシック" charset="0"/>
                <a:cs typeface="Arial" charset="0"/>
                <a:sym typeface="Arial" charset="0"/>
              </a:defRPr>
            </a:lvl6pPr>
            <a:lvl7pPr marL="914400" indent="263525" eaLnBrk="0" fontAlgn="base" hangingPunct="0">
              <a:spcBef>
                <a:spcPct val="0"/>
              </a:spcBef>
              <a:spcAft>
                <a:spcPct val="0"/>
              </a:spcAft>
              <a:buFont typeface="Arial" charset="0"/>
              <a:defRPr sz="1400">
                <a:solidFill>
                  <a:srgbClr val="000000"/>
                </a:solidFill>
                <a:latin typeface="Arial" charset="0"/>
                <a:ea typeface="ＭＳ Ｐゴシック" charset="0"/>
                <a:cs typeface="Arial" charset="0"/>
                <a:sym typeface="Arial" charset="0"/>
              </a:defRPr>
            </a:lvl7pPr>
            <a:lvl8pPr marL="1371600" indent="263525" eaLnBrk="0" fontAlgn="base" hangingPunct="0">
              <a:spcBef>
                <a:spcPct val="0"/>
              </a:spcBef>
              <a:spcAft>
                <a:spcPct val="0"/>
              </a:spcAft>
              <a:buFont typeface="Arial" charset="0"/>
              <a:defRPr sz="1400">
                <a:solidFill>
                  <a:srgbClr val="000000"/>
                </a:solidFill>
                <a:latin typeface="Arial" charset="0"/>
                <a:ea typeface="ＭＳ Ｐゴシック" charset="0"/>
                <a:cs typeface="Arial" charset="0"/>
                <a:sym typeface="Arial" charset="0"/>
              </a:defRPr>
            </a:lvl8pPr>
            <a:lvl9pPr marL="1828800" indent="263525" eaLnBrk="0" fontAlgn="base" hangingPunct="0">
              <a:spcBef>
                <a:spcPct val="0"/>
              </a:spcBef>
              <a:spcAft>
                <a:spcPct val="0"/>
              </a:spcAft>
              <a:buFont typeface="Arial" charset="0"/>
              <a:defRPr sz="1400">
                <a:solidFill>
                  <a:srgbClr val="000000"/>
                </a:solidFill>
                <a:latin typeface="Arial" charset="0"/>
                <a:ea typeface="ＭＳ Ｐゴシック" charset="0"/>
                <a:cs typeface="Arial" charset="0"/>
                <a:sym typeface="Arial" charset="0"/>
              </a:defRPr>
            </a:lvl9pPr>
          </a:lstStyle>
          <a:p>
            <a:pPr algn="l" eaLnBrk="1" hangingPunct="1">
              <a:spcBef>
                <a:spcPct val="0"/>
              </a:spcBef>
              <a:spcAft>
                <a:spcPct val="0"/>
              </a:spcAft>
              <a:buSzTx/>
            </a:pPr>
            <a:r>
              <a:rPr lang="fr-FR" sz="1800" dirty="0">
                <a:solidFill>
                  <a:schemeClr val="tx1"/>
                </a:solidFill>
              </a:rPr>
              <a:t/>
            </a:r>
            <a:br>
              <a:rPr lang="fr-FR" sz="1800" dirty="0">
                <a:solidFill>
                  <a:schemeClr val="tx1"/>
                </a:solidFill>
              </a:rPr>
            </a:br>
            <a:r>
              <a:rPr lang="fr-FR" sz="1800" dirty="0" smtClean="0">
                <a:solidFill>
                  <a:schemeClr val="tx1"/>
                </a:solidFill>
              </a:rPr>
              <a:t/>
            </a:r>
            <a:br>
              <a:rPr lang="fr-FR" sz="1800" dirty="0" smtClean="0">
                <a:solidFill>
                  <a:schemeClr val="tx1"/>
                </a:solidFill>
              </a:rPr>
            </a:br>
            <a:r>
              <a:rPr lang="fr-FR" sz="1600" dirty="0" smtClean="0">
                <a:solidFill>
                  <a:schemeClr val="tx1"/>
                </a:solidFill>
              </a:rPr>
              <a:t>À </a:t>
            </a:r>
            <a:r>
              <a:rPr lang="fr-FR" sz="1600" dirty="0">
                <a:solidFill>
                  <a:schemeClr val="tx1"/>
                </a:solidFill>
              </a:rPr>
              <a:t>compter de la session </a:t>
            </a:r>
            <a:r>
              <a:rPr lang="fr-FR" sz="1600" dirty="0" smtClean="0">
                <a:solidFill>
                  <a:schemeClr val="tx1"/>
                </a:solidFill>
              </a:rPr>
              <a:t>2021 </a:t>
            </a:r>
            <a:r>
              <a:rPr lang="fr-FR" sz="1600" dirty="0">
                <a:solidFill>
                  <a:schemeClr val="tx1"/>
                </a:solidFill>
              </a:rPr>
              <a:t>du baccalauréat, l’élève qui ne </a:t>
            </a:r>
            <a:r>
              <a:rPr lang="fr-FR" sz="1600" dirty="0" smtClean="0">
                <a:solidFill>
                  <a:schemeClr val="tx1"/>
                </a:solidFill>
              </a:rPr>
              <a:t>poursuivra pas l’enseignement </a:t>
            </a:r>
            <a:r>
              <a:rPr lang="fr-FR" sz="1600" dirty="0">
                <a:solidFill>
                  <a:schemeClr val="tx1"/>
                </a:solidFill>
              </a:rPr>
              <a:t>de spécialité en classe de </a:t>
            </a:r>
            <a:r>
              <a:rPr lang="fr-FR" sz="1600" dirty="0" smtClean="0">
                <a:solidFill>
                  <a:schemeClr val="tx1"/>
                </a:solidFill>
              </a:rPr>
              <a:t>terminale valide en cours d’année de première (dès 2019-2020) </a:t>
            </a:r>
            <a:r>
              <a:rPr lang="fr-FR" sz="1600" dirty="0">
                <a:solidFill>
                  <a:schemeClr val="tx1"/>
                </a:solidFill>
              </a:rPr>
              <a:t>les compétences </a:t>
            </a:r>
            <a:r>
              <a:rPr lang="fr-FR" sz="1600" dirty="0" smtClean="0">
                <a:solidFill>
                  <a:schemeClr val="tx1"/>
                </a:solidFill>
              </a:rPr>
              <a:t>acquises</a:t>
            </a:r>
            <a:r>
              <a:rPr lang="fr-FR" sz="1600" dirty="0">
                <a:solidFill>
                  <a:schemeClr val="tx1"/>
                </a:solidFill>
              </a:rPr>
              <a:t> :</a:t>
            </a:r>
            <a:r>
              <a:rPr lang="fr-FR" sz="1800" dirty="0">
                <a:solidFill>
                  <a:schemeClr val="tx1"/>
                </a:solidFill>
              </a:rPr>
              <a:t/>
            </a:r>
            <a:br>
              <a:rPr lang="fr-FR" sz="1800" dirty="0">
                <a:solidFill>
                  <a:schemeClr val="tx1"/>
                </a:solidFill>
              </a:rPr>
            </a:br>
            <a:r>
              <a:rPr lang="fr-FR" sz="1200" dirty="0">
                <a:solidFill>
                  <a:srgbClr val="FF0000"/>
                </a:solidFill>
              </a:rPr>
              <a:t/>
            </a:r>
            <a:br>
              <a:rPr lang="fr-FR" sz="1200" dirty="0">
                <a:solidFill>
                  <a:srgbClr val="FF0000"/>
                </a:solidFill>
              </a:rPr>
            </a:br>
            <a:r>
              <a:rPr lang="fr-FR" sz="1600" dirty="0">
                <a:solidFill>
                  <a:srgbClr val="00B0F0"/>
                </a:solidFill>
              </a:rPr>
              <a:t>• </a:t>
            </a:r>
            <a:r>
              <a:rPr lang="fr-FR" sz="1600" b="1" dirty="0">
                <a:solidFill>
                  <a:srgbClr val="00B0F0"/>
                </a:solidFill>
              </a:rPr>
              <a:t>Une épreuve orale </a:t>
            </a:r>
            <a:r>
              <a:rPr lang="fr-FR" sz="1600" dirty="0">
                <a:solidFill>
                  <a:srgbClr val="00B0F0"/>
                </a:solidFill>
              </a:rPr>
              <a:t>de 30 minutes organisée de la façon suivante : </a:t>
            </a:r>
            <a:br>
              <a:rPr lang="fr-FR" sz="1600" dirty="0">
                <a:solidFill>
                  <a:srgbClr val="00B0F0"/>
                </a:solidFill>
              </a:rPr>
            </a:br>
            <a:r>
              <a:rPr lang="fr-FR" sz="1600" dirty="0">
                <a:solidFill>
                  <a:srgbClr val="00B0F0"/>
                </a:solidFill>
              </a:rPr>
              <a:t>- les 15 premières minutes sont consacrées à la présentation du projet collectif par le candidat (5 à 7 minutes d’exposé) suivie d’un entretien avec le jury (évalués sur                           10 points</a:t>
            </a:r>
            <a:r>
              <a:rPr lang="fr-FR" sz="1600" dirty="0" smtClean="0">
                <a:solidFill>
                  <a:srgbClr val="00B0F0"/>
                </a:solidFill>
              </a:rPr>
              <a:t>) ;</a:t>
            </a:r>
            <a:r>
              <a:rPr lang="fr-FR" sz="1600" dirty="0">
                <a:solidFill>
                  <a:srgbClr val="00B0F0"/>
                </a:solidFill>
              </a:rPr>
              <a:t/>
            </a:r>
            <a:br>
              <a:rPr lang="fr-FR" sz="1600" dirty="0">
                <a:solidFill>
                  <a:srgbClr val="00B0F0"/>
                </a:solidFill>
              </a:rPr>
            </a:br>
            <a:r>
              <a:rPr lang="fr-FR" sz="400" dirty="0">
                <a:solidFill>
                  <a:srgbClr val="00B0F0"/>
                </a:solidFill>
              </a:rPr>
              <a:t/>
            </a:r>
            <a:br>
              <a:rPr lang="fr-FR" sz="400" dirty="0">
                <a:solidFill>
                  <a:srgbClr val="00B0F0"/>
                </a:solidFill>
              </a:rPr>
            </a:br>
            <a:r>
              <a:rPr lang="fr-FR" sz="1600" dirty="0">
                <a:solidFill>
                  <a:srgbClr val="00B0F0"/>
                </a:solidFill>
              </a:rPr>
              <a:t>- les 15 minutes suivantes sont consacrées à la présentation d’une œuvre sélectionnée par le jury parmi celles figurant dans un dossier d’œuvres. Celui-ci sera remis au jury deux semaines avant l’épreuve (évaluée sur 10 points</a:t>
            </a:r>
            <a:r>
              <a:rPr lang="fr-FR" sz="1600" dirty="0" smtClean="0">
                <a:solidFill>
                  <a:srgbClr val="00B0F0"/>
                </a:solidFill>
              </a:rPr>
              <a:t>). </a:t>
            </a:r>
            <a:r>
              <a:rPr lang="fr-FR" sz="1600" b="1" dirty="0">
                <a:solidFill>
                  <a:srgbClr val="00B0F0"/>
                </a:solidFill>
              </a:rPr>
              <a:t/>
            </a:r>
            <a:br>
              <a:rPr lang="fr-FR" sz="1600" b="1" dirty="0">
                <a:solidFill>
                  <a:srgbClr val="00B0F0"/>
                </a:solidFill>
              </a:rPr>
            </a:br>
            <a:r>
              <a:rPr lang="fr-FR" sz="1200" b="1" dirty="0">
                <a:solidFill>
                  <a:srgbClr val="00B0F0"/>
                </a:solidFill>
              </a:rPr>
              <a:t/>
            </a:r>
            <a:br>
              <a:rPr lang="fr-FR" sz="1200" b="1" dirty="0">
                <a:solidFill>
                  <a:srgbClr val="00B0F0"/>
                </a:solidFill>
              </a:rPr>
            </a:br>
            <a:r>
              <a:rPr lang="fr-FR" sz="1500" i="1" dirty="0" smtClean="0">
                <a:solidFill>
                  <a:srgbClr val="00B0F0"/>
                </a:solidFill>
                <a:latin typeface="Arial Narrow"/>
                <a:cs typeface="Arial Narrow"/>
              </a:rPr>
              <a:t>Le </a:t>
            </a:r>
            <a:r>
              <a:rPr lang="fr-FR" sz="1500" i="1" dirty="0">
                <a:solidFill>
                  <a:srgbClr val="00B0F0"/>
                </a:solidFill>
                <a:latin typeface="Arial Narrow"/>
                <a:cs typeface="Arial Narrow"/>
              </a:rPr>
              <a:t>dossier d’œuvres est constitué d’un </a:t>
            </a:r>
            <a:r>
              <a:rPr lang="fr-FR" sz="1500" b="1" i="1" dirty="0">
                <a:solidFill>
                  <a:srgbClr val="00B0F0"/>
                </a:solidFill>
                <a:latin typeface="Arial Narrow"/>
                <a:cs typeface="Arial Narrow"/>
              </a:rPr>
              <a:t>corpus de 8 à 12 œuvres </a:t>
            </a:r>
            <a:r>
              <a:rPr lang="fr-FR" sz="1500" i="1" dirty="0">
                <a:solidFill>
                  <a:srgbClr val="00B0F0"/>
                </a:solidFill>
                <a:latin typeface="Arial Narrow"/>
                <a:cs typeface="Arial Narrow"/>
              </a:rPr>
              <a:t>de natures, d’époques et d’expressions artistiques diverses, à l’appui d’au moins </a:t>
            </a:r>
            <a:r>
              <a:rPr lang="fr-FR" sz="1500" b="1" i="1" dirty="0">
                <a:solidFill>
                  <a:srgbClr val="00B0F0"/>
                </a:solidFill>
                <a:latin typeface="Arial Narrow"/>
                <a:cs typeface="Arial Narrow"/>
              </a:rPr>
              <a:t>quatre</a:t>
            </a:r>
            <a:r>
              <a:rPr lang="fr-FR" sz="1500" i="1" dirty="0">
                <a:solidFill>
                  <a:srgbClr val="00B0F0"/>
                </a:solidFill>
                <a:latin typeface="Arial Narrow"/>
                <a:cs typeface="Arial Narrow"/>
              </a:rPr>
              <a:t> </a:t>
            </a:r>
            <a:r>
              <a:rPr lang="fr-FR" sz="1500" b="1" i="1" dirty="0">
                <a:solidFill>
                  <a:srgbClr val="00B0F0"/>
                </a:solidFill>
                <a:latin typeface="Arial Narrow"/>
                <a:cs typeface="Arial Narrow"/>
              </a:rPr>
              <a:t>thématiques du programme </a:t>
            </a:r>
            <a:r>
              <a:rPr lang="fr-FR" sz="1500" i="1" dirty="0">
                <a:solidFill>
                  <a:srgbClr val="00B0F0"/>
                </a:solidFill>
                <a:latin typeface="Arial Narrow"/>
                <a:cs typeface="Arial Narrow"/>
              </a:rPr>
              <a:t>; ces œuvres sont choisies par l’élève parmi celles citées dans le document de synthèse de la </a:t>
            </a:r>
            <a:r>
              <a:rPr lang="fr-FR" sz="1500" i="1" dirty="0" smtClean="0">
                <a:solidFill>
                  <a:srgbClr val="00B0F0"/>
                </a:solidFill>
                <a:latin typeface="Arial Narrow"/>
                <a:cs typeface="Arial Narrow"/>
              </a:rPr>
              <a:t>classe, également remis </a:t>
            </a:r>
            <a:r>
              <a:rPr lang="fr-FR" sz="1500" i="1" dirty="0">
                <a:solidFill>
                  <a:srgbClr val="00B0F0"/>
                </a:solidFill>
                <a:latin typeface="Arial Narrow"/>
                <a:cs typeface="Arial Narrow"/>
              </a:rPr>
              <a:t>au jury deux semaines avant l’épreuve.</a:t>
            </a:r>
            <a:r>
              <a:rPr lang="fr-FR" sz="1500" i="1" dirty="0">
                <a:solidFill>
                  <a:srgbClr val="FF0000"/>
                </a:solidFill>
                <a:latin typeface="Arial Narrow"/>
                <a:cs typeface="Arial Narrow"/>
              </a:rPr>
              <a:t/>
            </a:r>
            <a:br>
              <a:rPr lang="fr-FR" sz="1500" i="1" dirty="0">
                <a:solidFill>
                  <a:srgbClr val="FF0000"/>
                </a:solidFill>
                <a:latin typeface="Arial Narrow"/>
                <a:cs typeface="Arial Narrow"/>
              </a:rPr>
            </a:br>
            <a:endParaRPr lang="fr-FR" sz="1500" i="1" dirty="0">
              <a:solidFill>
                <a:srgbClr val="FF0000"/>
              </a:solidFill>
              <a:latin typeface="Arial Narrow"/>
              <a:cs typeface="Arial Narrow"/>
            </a:endParaRPr>
          </a:p>
        </p:txBody>
      </p:sp>
      <p:sp>
        <p:nvSpPr>
          <p:cNvPr id="20483" name="ZoneTexte 2"/>
          <p:cNvSpPr txBox="1">
            <a:spLocks noChangeArrowheads="1"/>
          </p:cNvSpPr>
          <p:nvPr/>
        </p:nvSpPr>
        <p:spPr bwMode="auto">
          <a:xfrm>
            <a:off x="150813" y="211138"/>
            <a:ext cx="899318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rgbClr val="000000"/>
              </a:buClr>
              <a:buFont typeface="Arial" charset="0"/>
              <a:defRPr sz="1400">
                <a:solidFill>
                  <a:srgbClr val="000000"/>
                </a:solidFill>
                <a:latin typeface="Arial" charset="0"/>
                <a:ea typeface="ＭＳ Ｐゴシック" charset="0"/>
                <a:cs typeface="Arial" charset="0"/>
                <a:sym typeface="Arial" charset="0"/>
              </a:defRPr>
            </a:lvl1pPr>
            <a:lvl2pPr marL="742950" indent="-285750">
              <a:buClr>
                <a:srgbClr val="000000"/>
              </a:buClr>
              <a:buFont typeface="Arial" charset="0"/>
              <a:defRPr sz="1400">
                <a:solidFill>
                  <a:srgbClr val="000000"/>
                </a:solidFill>
                <a:latin typeface="Arial" charset="0"/>
                <a:ea typeface="Arial" charset="0"/>
                <a:cs typeface="Arial" charset="0"/>
                <a:sym typeface="Arial" charset="0"/>
              </a:defRPr>
            </a:lvl2pPr>
            <a:lvl3pPr marL="1143000" indent="-228600">
              <a:buClr>
                <a:srgbClr val="000000"/>
              </a:buClr>
              <a:buFont typeface="Arial" charset="0"/>
              <a:defRPr sz="1400">
                <a:solidFill>
                  <a:srgbClr val="000000"/>
                </a:solidFill>
                <a:latin typeface="Arial" charset="0"/>
                <a:ea typeface="Arial" charset="0"/>
                <a:cs typeface="Arial" charset="0"/>
                <a:sym typeface="Arial" charset="0"/>
              </a:defRPr>
            </a:lvl3pPr>
            <a:lvl4pPr marL="1600200" indent="-228600">
              <a:buClr>
                <a:srgbClr val="000000"/>
              </a:buClr>
              <a:buFont typeface="Arial" charset="0"/>
              <a:defRPr sz="1400">
                <a:solidFill>
                  <a:srgbClr val="000000"/>
                </a:solidFill>
                <a:latin typeface="Arial" charset="0"/>
                <a:ea typeface="Arial" charset="0"/>
                <a:cs typeface="Arial" charset="0"/>
                <a:sym typeface="Arial" charset="0"/>
              </a:defRPr>
            </a:lvl4pPr>
            <a:lvl5pPr marL="2057400" indent="-228600">
              <a:buClr>
                <a:srgbClr val="000000"/>
              </a:buClr>
              <a:buFont typeface="Arial" charset="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9pPr>
          </a:lstStyle>
          <a:p>
            <a:pPr eaLnBrk="1" hangingPunct="1"/>
            <a:r>
              <a:rPr lang="fr-FR" sz="3600" dirty="0" smtClean="0">
                <a:solidFill>
                  <a:schemeClr val="tx1"/>
                </a:solidFill>
              </a:rPr>
              <a:t>L’épreuve commune de contrôle continu</a:t>
            </a:r>
            <a:endParaRPr lang="fr-FR" sz="3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re 1"/>
          <p:cNvSpPr txBox="1">
            <a:spLocks noGrp="1"/>
          </p:cNvSpPr>
          <p:nvPr>
            <p:ph type="title"/>
          </p:nvPr>
        </p:nvSpPr>
        <p:spPr>
          <a:xfrm>
            <a:off x="444500" y="369888"/>
            <a:ext cx="8521700" cy="1004887"/>
          </a:xfrm>
        </p:spPr>
        <p:txBody>
          <a:bodyPr/>
          <a:lstStyle/>
          <a:p>
            <a:pPr eaLnBrk="1" hangingPunct="1">
              <a:spcBef>
                <a:spcPct val="0"/>
              </a:spcBef>
              <a:spcAft>
                <a:spcPct val="0"/>
              </a:spcAft>
              <a:buSzTx/>
            </a:pPr>
            <a:r>
              <a:rPr lang="fr-FR" dirty="0" smtClean="0">
                <a:solidFill>
                  <a:schemeClr val="tx1"/>
                </a:solidFill>
                <a:latin typeface="Arial" charset="0"/>
                <a:cs typeface="Arial" charset="0"/>
              </a:rPr>
              <a:t>Les textes officiels</a:t>
            </a:r>
            <a:endParaRPr lang="fr-FR" dirty="0">
              <a:solidFill>
                <a:schemeClr val="tx1"/>
              </a:solidFill>
              <a:latin typeface="Arial" charset="0"/>
              <a:cs typeface="Arial" charset="0"/>
            </a:endParaRPr>
          </a:p>
        </p:txBody>
      </p:sp>
      <p:sp>
        <p:nvSpPr>
          <p:cNvPr id="3" name="Espace réservé du contenu 2"/>
          <p:cNvSpPr txBox="1">
            <a:spLocks/>
          </p:cNvSpPr>
          <p:nvPr/>
        </p:nvSpPr>
        <p:spPr>
          <a:xfrm>
            <a:off x="257174" y="1415945"/>
            <a:ext cx="8620125" cy="988140"/>
          </a:xfrm>
          <a:prstGeom prst="rect">
            <a:avLst/>
          </a:prstGeom>
        </p:spPr>
        <p:txBody>
          <a:bodyPr/>
          <a:lstStyle>
            <a:lvl1pPr>
              <a:defRPr sz="1400">
                <a:solidFill>
                  <a:srgbClr val="000000"/>
                </a:solidFill>
                <a:latin typeface="Arial" charset="0"/>
                <a:ea typeface="ＭＳ Ｐゴシック" charset="0"/>
                <a:cs typeface="Arial" charset="0"/>
                <a:sym typeface="Arial" charset="0"/>
              </a:defRPr>
            </a:lvl1pPr>
            <a:lvl2pPr marL="742950" indent="-285750">
              <a:defRPr sz="1400">
                <a:solidFill>
                  <a:srgbClr val="000000"/>
                </a:solidFill>
                <a:latin typeface="Arial" charset="0"/>
                <a:ea typeface="Arial" charset="0"/>
                <a:cs typeface="Arial" charset="0"/>
                <a:sym typeface="Arial" charset="0"/>
              </a:defRPr>
            </a:lvl2pPr>
            <a:lvl3pPr marL="1143000" indent="-228600">
              <a:defRPr sz="1400">
                <a:solidFill>
                  <a:srgbClr val="000000"/>
                </a:solidFill>
                <a:latin typeface="Arial" charset="0"/>
                <a:ea typeface="Arial" charset="0"/>
                <a:cs typeface="Arial" charset="0"/>
                <a:sym typeface="Arial" charset="0"/>
              </a:defRPr>
            </a:lvl3pPr>
            <a:lvl4pPr marL="1600200" indent="-228600">
              <a:defRPr sz="1400">
                <a:solidFill>
                  <a:srgbClr val="000000"/>
                </a:solidFill>
                <a:latin typeface="Arial" charset="0"/>
                <a:ea typeface="Arial" charset="0"/>
                <a:cs typeface="Arial" charset="0"/>
                <a:sym typeface="Arial" charset="0"/>
              </a:defRPr>
            </a:lvl4pPr>
            <a:lvl5pPr marL="2057400" indent="-22860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buFont typeface="Arial" charset="0"/>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buFont typeface="Arial" charset="0"/>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buFont typeface="Arial" charset="0"/>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buFont typeface="Arial" charset="0"/>
              <a:defRPr sz="1400">
                <a:solidFill>
                  <a:srgbClr val="000000"/>
                </a:solidFill>
                <a:latin typeface="Arial" charset="0"/>
                <a:ea typeface="Arial" charset="0"/>
                <a:cs typeface="Arial" charset="0"/>
                <a:sym typeface="Arial" charset="0"/>
              </a:defRPr>
            </a:lvl9pPr>
          </a:lstStyle>
          <a:p>
            <a:pPr eaLnBrk="1" hangingPunct="1">
              <a:buClr>
                <a:srgbClr val="000000"/>
              </a:buClr>
              <a:buFont typeface="Arial" charset="0"/>
              <a:buNone/>
            </a:pPr>
            <a:r>
              <a:rPr lang="fr-FR" sz="1600" b="1" dirty="0" smtClean="0">
                <a:solidFill>
                  <a:schemeClr val="accent4">
                    <a:lumMod val="75000"/>
                  </a:schemeClr>
                </a:solidFill>
              </a:rPr>
              <a:t>2010</a:t>
            </a:r>
          </a:p>
          <a:p>
            <a:pPr eaLnBrk="1" hangingPunct="1">
              <a:buClr>
                <a:srgbClr val="000000"/>
              </a:buClr>
              <a:buFont typeface="Arial" charset="0"/>
              <a:buNone/>
            </a:pPr>
            <a:r>
              <a:rPr lang="fr-FR" sz="1600" dirty="0" smtClean="0">
                <a:solidFill>
                  <a:schemeClr val="accent4">
                    <a:lumMod val="75000"/>
                  </a:schemeClr>
                </a:solidFill>
              </a:rPr>
              <a:t>Le programme </a:t>
            </a:r>
            <a:r>
              <a:rPr lang="fr-FR" sz="1600" dirty="0">
                <a:solidFill>
                  <a:schemeClr val="accent4">
                    <a:lumMod val="75000"/>
                  </a:schemeClr>
                </a:solidFill>
              </a:rPr>
              <a:t>d’histoire des arts des options obligatoire et facultative de cycle terminal </a:t>
            </a:r>
            <a:r>
              <a:rPr lang="fr-FR" sz="1600" dirty="0" smtClean="0">
                <a:solidFill>
                  <a:schemeClr val="accent4">
                    <a:lumMod val="75000"/>
                  </a:schemeClr>
                </a:solidFill>
              </a:rPr>
              <a:t>: bulletin officiel spécial </a:t>
            </a:r>
            <a:r>
              <a:rPr lang="fr-FR" sz="1600" dirty="0" smtClean="0">
                <a:solidFill>
                  <a:schemeClr val="accent4">
                    <a:lumMod val="75000"/>
                  </a:schemeClr>
                </a:solidFill>
              </a:rPr>
              <a:t>n°9 </a:t>
            </a:r>
            <a:r>
              <a:rPr lang="fr-FR" sz="1600" dirty="0">
                <a:solidFill>
                  <a:schemeClr val="accent4">
                    <a:lumMod val="75000"/>
                  </a:schemeClr>
                </a:solidFill>
              </a:rPr>
              <a:t>du 30 septembre </a:t>
            </a:r>
            <a:r>
              <a:rPr lang="fr-FR" sz="1600" dirty="0" smtClean="0">
                <a:solidFill>
                  <a:schemeClr val="accent4">
                    <a:lumMod val="75000"/>
                  </a:schemeClr>
                </a:solidFill>
              </a:rPr>
              <a:t>2010.</a:t>
            </a:r>
            <a:endParaRPr lang="fr-FR" sz="1600" dirty="0">
              <a:solidFill>
                <a:schemeClr val="accent4">
                  <a:lumMod val="75000"/>
                </a:schemeClr>
              </a:solidFill>
            </a:endParaRPr>
          </a:p>
          <a:p>
            <a:pPr eaLnBrk="1" hangingPunct="1">
              <a:buClr>
                <a:srgbClr val="000000"/>
              </a:buClr>
              <a:buFont typeface="Arial" charset="0"/>
              <a:buNone/>
            </a:pPr>
            <a:endParaRPr lang="fr-FR" sz="1600" b="1" dirty="0" smtClean="0">
              <a:solidFill>
                <a:srgbClr val="00B0F0"/>
              </a:solidFill>
            </a:endParaRPr>
          </a:p>
          <a:p>
            <a:pPr eaLnBrk="1" hangingPunct="1">
              <a:buClr>
                <a:srgbClr val="000000"/>
              </a:buClr>
              <a:buFont typeface="Arial" charset="0"/>
              <a:buNone/>
            </a:pPr>
            <a:r>
              <a:rPr lang="fr-FR" sz="1600" b="1" dirty="0" smtClean="0">
                <a:solidFill>
                  <a:srgbClr val="00B0F0"/>
                </a:solidFill>
              </a:rPr>
              <a:t>2019</a:t>
            </a:r>
          </a:p>
          <a:p>
            <a:pPr marL="285750" indent="-285750" eaLnBrk="1" hangingPunct="1">
              <a:buClr>
                <a:srgbClr val="000000"/>
              </a:buClr>
              <a:buFont typeface="Arial" panose="020B0604020202020204" pitchFamily="34" charset="0"/>
              <a:buChar char="•"/>
            </a:pPr>
            <a:r>
              <a:rPr lang="fr-FR" sz="1600" dirty="0" smtClean="0">
                <a:solidFill>
                  <a:srgbClr val="00B0F0"/>
                </a:solidFill>
              </a:rPr>
              <a:t>Le programme </a:t>
            </a:r>
            <a:r>
              <a:rPr lang="fr-FR" sz="1600" dirty="0">
                <a:solidFill>
                  <a:srgbClr val="00B0F0"/>
                </a:solidFill>
              </a:rPr>
              <a:t>de l’enseignement de spécialité d’histoire des arts de la classe de première de la voie générale </a:t>
            </a:r>
            <a:r>
              <a:rPr lang="fr-FR" sz="1600" dirty="0" smtClean="0">
                <a:solidFill>
                  <a:srgbClr val="00B0F0"/>
                </a:solidFill>
              </a:rPr>
              <a:t>est publié au bulletin officiel spécial</a:t>
            </a:r>
            <a:r>
              <a:rPr lang="fr-FR" sz="1600" i="1" dirty="0" smtClean="0">
                <a:solidFill>
                  <a:srgbClr val="00B0F0"/>
                </a:solidFill>
              </a:rPr>
              <a:t> </a:t>
            </a:r>
            <a:r>
              <a:rPr lang="fr-FR" sz="1600" dirty="0" smtClean="0">
                <a:solidFill>
                  <a:srgbClr val="00B0F0"/>
                </a:solidFill>
              </a:rPr>
              <a:t>n°1 </a:t>
            </a:r>
            <a:r>
              <a:rPr lang="fr-FR" sz="1600" dirty="0">
                <a:solidFill>
                  <a:srgbClr val="00B0F0"/>
                </a:solidFill>
              </a:rPr>
              <a:t>du 22 janvier </a:t>
            </a:r>
            <a:r>
              <a:rPr lang="fr-FR" sz="1600" dirty="0" smtClean="0">
                <a:solidFill>
                  <a:srgbClr val="00B0F0"/>
                </a:solidFill>
              </a:rPr>
              <a:t>2019.</a:t>
            </a:r>
          </a:p>
          <a:p>
            <a:pPr eaLnBrk="1" hangingPunct="1">
              <a:buClr>
                <a:srgbClr val="000000"/>
              </a:buClr>
            </a:pPr>
            <a:endParaRPr lang="fr-FR" sz="1600" dirty="0" smtClean="0">
              <a:solidFill>
                <a:srgbClr val="00B0F0"/>
              </a:solidFill>
            </a:endParaRPr>
          </a:p>
          <a:p>
            <a:pPr marL="285750" indent="-285750" eaLnBrk="1" hangingPunct="1">
              <a:buClr>
                <a:srgbClr val="000000"/>
              </a:buClr>
              <a:buFont typeface="Arial" panose="020B0604020202020204" pitchFamily="34" charset="0"/>
              <a:buChar char="•"/>
            </a:pPr>
            <a:r>
              <a:rPr lang="fr-FR" sz="1600" dirty="0" smtClean="0">
                <a:solidFill>
                  <a:srgbClr val="00B0F0"/>
                </a:solidFill>
              </a:rPr>
              <a:t>La définition de l’épreuve de </a:t>
            </a:r>
            <a:r>
              <a:rPr lang="fr-FR" sz="1600" dirty="0">
                <a:solidFill>
                  <a:srgbClr val="00B0F0"/>
                </a:solidFill>
              </a:rPr>
              <a:t>spécialité de fin de première </a:t>
            </a:r>
            <a:r>
              <a:rPr lang="fr-FR" sz="1600" dirty="0" smtClean="0">
                <a:solidFill>
                  <a:srgbClr val="00B0F0"/>
                </a:solidFill>
              </a:rPr>
              <a:t>est publiée </a:t>
            </a:r>
            <a:r>
              <a:rPr lang="fr-FR" sz="1600" dirty="0">
                <a:solidFill>
                  <a:srgbClr val="00B0F0"/>
                </a:solidFill>
              </a:rPr>
              <a:t>au bulletin officiel </a:t>
            </a:r>
            <a:r>
              <a:rPr lang="fr-FR" sz="1600" dirty="0" smtClean="0">
                <a:solidFill>
                  <a:srgbClr val="00B0F0"/>
                </a:solidFill>
              </a:rPr>
              <a:t>n°17 </a:t>
            </a:r>
            <a:r>
              <a:rPr lang="fr-FR" sz="1600" dirty="0">
                <a:solidFill>
                  <a:srgbClr val="00B0F0"/>
                </a:solidFill>
              </a:rPr>
              <a:t>du 25 avril </a:t>
            </a:r>
            <a:r>
              <a:rPr lang="fr-FR" sz="1600" dirty="0" smtClean="0">
                <a:solidFill>
                  <a:srgbClr val="00B0F0"/>
                </a:solidFill>
              </a:rPr>
              <a:t>2019.</a:t>
            </a:r>
            <a:endParaRPr lang="fr-FR" sz="1600" dirty="0">
              <a:solidFill>
                <a:srgbClr val="00B0F0"/>
              </a:solidFill>
            </a:endParaRPr>
          </a:p>
          <a:p>
            <a:pPr eaLnBrk="1" hangingPunct="1">
              <a:buClr>
                <a:srgbClr val="000000"/>
              </a:buClr>
              <a:buFont typeface="Arial" charset="0"/>
              <a:buNone/>
            </a:pPr>
            <a:endParaRPr lang="fr-F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99871" y="411510"/>
            <a:ext cx="8520600" cy="443212"/>
          </a:xfrm>
        </p:spPr>
        <p:txBody>
          <a:bodyPr>
            <a:noAutofit/>
          </a:bodyPr>
          <a:lstStyle/>
          <a:p>
            <a:r>
              <a:rPr lang="fr-FR" dirty="0" smtClean="0">
                <a:latin typeface="Arial" panose="020B0604020202020204" pitchFamily="34" charset="0"/>
                <a:cs typeface="Arial" panose="020B0604020202020204" pitchFamily="34" charset="0"/>
              </a:rPr>
              <a:t>La définition de l’enseignement</a:t>
            </a:r>
            <a:endParaRPr lang="fr-FR" dirty="0">
              <a:latin typeface="Arial" panose="020B0604020202020204" pitchFamily="34" charset="0"/>
              <a:cs typeface="Arial" panose="020B0604020202020204" pitchFamily="34" charset="0"/>
            </a:endParaRPr>
          </a:p>
        </p:txBody>
      </p:sp>
      <p:sp>
        <p:nvSpPr>
          <p:cNvPr id="3" name="Rectangle 2"/>
          <p:cNvSpPr/>
          <p:nvPr/>
        </p:nvSpPr>
        <p:spPr>
          <a:xfrm>
            <a:off x="395537" y="1005576"/>
            <a:ext cx="8453815" cy="882742"/>
          </a:xfrm>
          <a:prstGeom prst="rect">
            <a:avLst/>
          </a:prstGeom>
        </p:spPr>
        <p:txBody>
          <a:bodyPr wrap="square">
            <a:spAutoFit/>
          </a:bodyPr>
          <a:lstStyle/>
          <a:p>
            <a:pPr>
              <a:lnSpc>
                <a:spcPct val="107000"/>
              </a:lnSpc>
            </a:pPr>
            <a:r>
              <a:rPr lang="fr-FR" sz="1600" b="1" dirty="0" smtClean="0">
                <a:solidFill>
                  <a:schemeClr val="accent1">
                    <a:lumMod val="75000"/>
                  </a:schemeClr>
                </a:solidFill>
                <a:latin typeface="Arial" panose="020B0604020202020204" pitchFamily="34" charset="0"/>
                <a:ea typeface="Calibri" panose="020F0502020204030204" pitchFamily="34" charset="0"/>
                <a:cs typeface="Times New Roman" panose="02020603050405020304" pitchFamily="18" charset="0"/>
              </a:rPr>
              <a:t>2010</a:t>
            </a:r>
            <a:endParaRPr lang="fr-FR" sz="1600" b="1" dirty="0">
              <a:solidFill>
                <a:schemeClr val="accent1">
                  <a:lumMod val="75000"/>
                </a:schemeClr>
              </a:solidFill>
              <a:latin typeface="Arial" panose="020B0604020202020204" pitchFamily="34" charset="0"/>
              <a:ea typeface="Calibri" panose="020F0502020204030204" pitchFamily="34" charset="0"/>
              <a:cs typeface="Times New Roman" panose="02020603050405020304" pitchFamily="18" charset="0"/>
            </a:endParaRPr>
          </a:p>
          <a:p>
            <a:pPr>
              <a:lnSpc>
                <a:spcPct val="107000"/>
              </a:lnSpc>
            </a:pPr>
            <a:r>
              <a:rPr lang="fr-FR" sz="1600" dirty="0" smtClean="0">
                <a:solidFill>
                  <a:schemeClr val="accent1">
                    <a:lumMod val="75000"/>
                  </a:schemeClr>
                </a:solidFill>
                <a:latin typeface="Arial" panose="020B0604020202020204" pitchFamily="34" charset="0"/>
                <a:ea typeface="Calibri" panose="020F0502020204030204" pitchFamily="34" charset="0"/>
              </a:rPr>
              <a:t>L</a:t>
            </a:r>
            <a:r>
              <a:rPr lang="fr-FR" sz="1600" dirty="0" smtClean="0">
                <a:solidFill>
                  <a:schemeClr val="accent1">
                    <a:lumMod val="75000"/>
                  </a:schemeClr>
                </a:solidFill>
                <a:latin typeface="Arial" panose="020B0604020202020204" pitchFamily="34" charset="0"/>
                <a:ea typeface="Calibri" panose="020F0502020204030204" pitchFamily="34" charset="0"/>
                <a:cs typeface="Times New Roman" panose="02020603050405020304" pitchFamily="18" charset="0"/>
              </a:rPr>
              <a:t>’enseignement </a:t>
            </a:r>
            <a:r>
              <a:rPr lang="fr-FR" sz="1600" dirty="0">
                <a:solidFill>
                  <a:schemeClr val="accent1">
                    <a:lumMod val="75000"/>
                  </a:schemeClr>
                </a:solidFill>
                <a:latin typeface="Arial" panose="020B0604020202020204" pitchFamily="34" charset="0"/>
                <a:ea typeface="Calibri" panose="020F0502020204030204" pitchFamily="34" charset="0"/>
                <a:cs typeface="Times New Roman" panose="02020603050405020304" pitchFamily="18" charset="0"/>
              </a:rPr>
              <a:t>de l'histoire des arts est avant tout une sensibilisation aux œuvres et une </a:t>
            </a:r>
            <a:r>
              <a:rPr lang="fr-FR" sz="1600" dirty="0">
                <a:solidFill>
                  <a:schemeClr val="accent1">
                    <a:lumMod val="75000"/>
                  </a:schemeClr>
                </a:solidFill>
                <a:latin typeface="Arial" panose="020B0604020202020204" pitchFamily="34" charset="0"/>
                <a:ea typeface="Calibri" panose="020F0502020204030204" pitchFamily="34" charset="0"/>
              </a:rPr>
              <a:t>exploration de leurs diverses dimensions esthétiques et historiques.</a:t>
            </a:r>
            <a:endParaRPr lang="fr-FR" sz="1600" dirty="0">
              <a:solidFill>
                <a:schemeClr val="accent1">
                  <a:lumMod val="75000"/>
                </a:schemeClr>
              </a:solidFill>
            </a:endParaRPr>
          </a:p>
        </p:txBody>
      </p:sp>
      <p:sp>
        <p:nvSpPr>
          <p:cNvPr id="4" name="Rectangle 3"/>
          <p:cNvSpPr/>
          <p:nvPr/>
        </p:nvSpPr>
        <p:spPr>
          <a:xfrm>
            <a:off x="395536" y="1977684"/>
            <a:ext cx="8369981" cy="2308324"/>
          </a:xfrm>
          <a:prstGeom prst="rect">
            <a:avLst/>
          </a:prstGeom>
        </p:spPr>
        <p:txBody>
          <a:bodyPr wrap="square">
            <a:spAutoFit/>
          </a:bodyPr>
          <a:lstStyle/>
          <a:p>
            <a:r>
              <a:rPr lang="fr-FR" sz="1600" b="1" dirty="0" smtClean="0">
                <a:solidFill>
                  <a:srgbClr val="00B0F0"/>
                </a:solidFill>
                <a:latin typeface="Arial" panose="020B0604020202020204" pitchFamily="34" charset="0"/>
                <a:ea typeface="Calibri" panose="020F0502020204030204" pitchFamily="34" charset="0"/>
              </a:rPr>
              <a:t>2019 </a:t>
            </a:r>
          </a:p>
          <a:p>
            <a:r>
              <a:rPr lang="fr-FR" sz="1600" dirty="0" smtClean="0">
                <a:solidFill>
                  <a:srgbClr val="00B0F0"/>
                </a:solidFill>
                <a:latin typeface="Arial" panose="020B0604020202020204" pitchFamily="34" charset="0"/>
                <a:ea typeface="Calibri" panose="020F0502020204030204" pitchFamily="34" charset="0"/>
              </a:rPr>
              <a:t>Pour </a:t>
            </a:r>
            <a:r>
              <a:rPr lang="fr-FR" sz="1600" dirty="0">
                <a:solidFill>
                  <a:srgbClr val="00B0F0"/>
                </a:solidFill>
                <a:latin typeface="Arial" panose="020B0604020202020204" pitchFamily="34" charset="0"/>
                <a:ea typeface="Calibri" panose="020F0502020204030204" pitchFamily="34" charset="0"/>
              </a:rPr>
              <a:t>inscrire les élèves dans la perspective d’une relation autonome aux œuvres et aux formes artistiques qui les ouvre aux autres, l’acquisition d’un corpus de connaissances est indispensable. Celle-ci s’appuie sur une expérience esthétique et sur une démarche de questionnement aussi larges que possible des œuvres et des formes artistiques. L’histoire des arts apprend aux élèves à voir, à entendre, à expérimenter sensiblement ces œuvres et ces formes artistiques, afin de mieux penser le monde qui les entoure et de devenir des citoyens autonomes et critiques dans une société saturée d’images, de sons, et de traces du passé, dont ils seront les dépositaires. </a:t>
            </a:r>
          </a:p>
        </p:txBody>
      </p:sp>
    </p:spTree>
    <p:extLst>
      <p:ext uri="{BB962C8B-B14F-4D97-AF65-F5344CB8AC3E}">
        <p14:creationId xmlns:p14="http://schemas.microsoft.com/office/powerpoint/2010/main" val="1544954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2248" y="257278"/>
            <a:ext cx="8520600" cy="631350"/>
          </a:xfrm>
        </p:spPr>
        <p:txBody>
          <a:bodyPr>
            <a:noAutofit/>
          </a:bodyPr>
          <a:lstStyle/>
          <a:p>
            <a:r>
              <a:rPr lang="fr-FR" dirty="0" smtClean="0">
                <a:latin typeface="Arial" panose="020B0604020202020204" pitchFamily="34" charset="0"/>
                <a:cs typeface="Arial" panose="020B0604020202020204" pitchFamily="34" charset="0"/>
              </a:rPr>
              <a:t>Le champ d’étude </a:t>
            </a:r>
            <a:endParaRPr lang="fr-FR" dirty="0">
              <a:latin typeface="Arial" panose="020B0604020202020204" pitchFamily="34" charset="0"/>
              <a:cs typeface="Arial" panose="020B0604020202020204" pitchFamily="34" charset="0"/>
            </a:endParaRPr>
          </a:p>
        </p:txBody>
      </p:sp>
      <p:sp>
        <p:nvSpPr>
          <p:cNvPr id="3" name="Rectangle 2"/>
          <p:cNvSpPr/>
          <p:nvPr/>
        </p:nvSpPr>
        <p:spPr>
          <a:xfrm>
            <a:off x="335500" y="966885"/>
            <a:ext cx="8520601" cy="882742"/>
          </a:xfrm>
          <a:prstGeom prst="rect">
            <a:avLst/>
          </a:prstGeom>
        </p:spPr>
        <p:txBody>
          <a:bodyPr wrap="square">
            <a:spAutoFit/>
          </a:bodyPr>
          <a:lstStyle/>
          <a:p>
            <a:pPr>
              <a:lnSpc>
                <a:spcPct val="107000"/>
              </a:lnSpc>
            </a:pPr>
            <a:r>
              <a:rPr lang="fr-FR" sz="1600" b="1" dirty="0" smtClean="0">
                <a:solidFill>
                  <a:schemeClr val="accent4">
                    <a:lumMod val="75000"/>
                  </a:schemeClr>
                </a:solidFill>
                <a:latin typeface="Arial" panose="020B0604020202020204" pitchFamily="34" charset="0"/>
                <a:ea typeface="Calibri" panose="020F0502020204030204" pitchFamily="34" charset="0"/>
                <a:cs typeface="Times New Roman" panose="02020603050405020304" pitchFamily="18" charset="0"/>
              </a:rPr>
              <a:t>2010</a:t>
            </a:r>
            <a:endParaRPr lang="fr-FR" sz="1600" b="1" dirty="0">
              <a:solidFill>
                <a:schemeClr val="accent4">
                  <a:lumMod val="75000"/>
                </a:schemeClr>
              </a:solidFill>
              <a:latin typeface="Arial" panose="020B0604020202020204" pitchFamily="34" charset="0"/>
              <a:ea typeface="Calibri" panose="020F0502020204030204" pitchFamily="34" charset="0"/>
              <a:cs typeface="Times New Roman" panose="02020603050405020304" pitchFamily="18" charset="0"/>
            </a:endParaRPr>
          </a:p>
          <a:p>
            <a:pPr>
              <a:lnSpc>
                <a:spcPct val="107000"/>
              </a:lnSpc>
            </a:pPr>
            <a:r>
              <a:rPr lang="fr-FR" sz="1600" dirty="0">
                <a:solidFill>
                  <a:schemeClr val="accent4">
                    <a:lumMod val="75000"/>
                  </a:schemeClr>
                </a:solidFill>
                <a:latin typeface="Arial" panose="020B0604020202020204" pitchFamily="34" charset="0"/>
                <a:ea typeface="Calibri" panose="020F0502020204030204" pitchFamily="34" charset="0"/>
                <a:cs typeface="Times New Roman" panose="02020603050405020304" pitchFamily="18" charset="0"/>
              </a:rPr>
              <a:t>[…] des œuvres et des formes de six grands domaines artistiques : arts visuels, arts du son, arts de l’espace, arts du spectacle, arts du langage, arts du quotidien.</a:t>
            </a:r>
            <a:endParaRPr lang="fr-FR" sz="1600" dirty="0">
              <a:solidFill>
                <a:schemeClr val="accent4">
                  <a:lumMod val="75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314258" y="2034512"/>
            <a:ext cx="8520600" cy="2062103"/>
          </a:xfrm>
          <a:prstGeom prst="rect">
            <a:avLst/>
          </a:prstGeom>
        </p:spPr>
        <p:txBody>
          <a:bodyPr wrap="square">
            <a:spAutoFit/>
          </a:bodyPr>
          <a:lstStyle/>
          <a:p>
            <a:r>
              <a:rPr lang="fr-FR" sz="1600" b="1" dirty="0" smtClean="0">
                <a:solidFill>
                  <a:srgbClr val="00B0F0"/>
                </a:solidFill>
                <a:latin typeface="Arial" pitchFamily="34" charset="0"/>
                <a:ea typeface="Calibri" panose="020F0502020204030204" pitchFamily="34" charset="0"/>
                <a:cs typeface="Arial" pitchFamily="34" charset="0"/>
              </a:rPr>
              <a:t>2019 </a:t>
            </a:r>
          </a:p>
          <a:p>
            <a:endParaRPr lang="fr-FR" sz="1600" dirty="0">
              <a:solidFill>
                <a:srgbClr val="00B0F0"/>
              </a:solidFill>
              <a:latin typeface="Arial" pitchFamily="34" charset="0"/>
              <a:ea typeface="Calibri" panose="020F0502020204030204" pitchFamily="34" charset="0"/>
              <a:cs typeface="Arial" pitchFamily="34" charset="0"/>
            </a:endParaRPr>
          </a:p>
          <a:p>
            <a:r>
              <a:rPr lang="fr-FR" sz="1600" dirty="0">
                <a:solidFill>
                  <a:srgbClr val="00B0F0"/>
                </a:solidFill>
                <a:latin typeface="Arial" pitchFamily="34" charset="0"/>
                <a:ea typeface="Calibri" panose="020F0502020204030204" pitchFamily="34" charset="0"/>
                <a:cs typeface="Arial" pitchFamily="34" charset="0"/>
              </a:rPr>
              <a:t>[…] </a:t>
            </a:r>
            <a:r>
              <a:rPr lang="fr-FR" sz="1600" dirty="0" smtClean="0">
                <a:solidFill>
                  <a:srgbClr val="00B0F0"/>
                </a:solidFill>
                <a:latin typeface="Arial" pitchFamily="34" charset="0"/>
                <a:ea typeface="Calibri" panose="020F0502020204030204" pitchFamily="34" charset="0"/>
                <a:cs typeface="Arial" pitchFamily="34" charset="0"/>
              </a:rPr>
              <a:t>les </a:t>
            </a:r>
            <a:r>
              <a:rPr lang="fr-FR" sz="1600" dirty="0">
                <a:solidFill>
                  <a:srgbClr val="00B0F0"/>
                </a:solidFill>
                <a:latin typeface="Arial" pitchFamily="34" charset="0"/>
                <a:ea typeface="Calibri" panose="020F0502020204030204" pitchFamily="34" charset="0"/>
                <a:cs typeface="Arial" pitchFamily="34" charset="0"/>
              </a:rPr>
              <a:t>grandes formes d'expression artistique qui constituent le patrimoine et l’actualité artistiques de l’humanité, en France et dans le monde : arts visuels (peinture, sculpture, photographie, estampe, dessin, illustration et bande dessinée, etc.), architecture, design, arts décoratifs, urbanisme et art des jardins, musique, cinéma, danse, arts du spectacle, etc. </a:t>
            </a:r>
            <a:endParaRPr lang="fr-FR" sz="1600" dirty="0" smtClean="0">
              <a:solidFill>
                <a:srgbClr val="00B0F0"/>
              </a:solidFill>
              <a:latin typeface="Arial" pitchFamily="34" charset="0"/>
              <a:ea typeface="Calibri" panose="020F0502020204030204" pitchFamily="34" charset="0"/>
              <a:cs typeface="Arial" pitchFamily="34" charset="0"/>
            </a:endParaRPr>
          </a:p>
          <a:p>
            <a:endParaRPr lang="fr-FR" sz="1600" dirty="0" smtClean="0">
              <a:solidFill>
                <a:srgbClr val="00B0F0"/>
              </a:solidFill>
              <a:latin typeface="Arial" pitchFamily="34" charset="0"/>
              <a:ea typeface="Calibri" panose="020F0502020204030204" pitchFamily="34" charset="0"/>
              <a:cs typeface="Arial" pitchFamily="34" charset="0"/>
            </a:endParaRPr>
          </a:p>
          <a:p>
            <a:r>
              <a:rPr lang="fr-FR" sz="1600" dirty="0" smtClean="0">
                <a:solidFill>
                  <a:srgbClr val="00B0F0"/>
                </a:solidFill>
                <a:latin typeface="Arial" pitchFamily="34" charset="0"/>
                <a:ea typeface="Calibri" panose="020F0502020204030204" pitchFamily="34" charset="0"/>
                <a:cs typeface="Arial" pitchFamily="34" charset="0"/>
              </a:rPr>
              <a:t>[…] des liens </a:t>
            </a:r>
            <a:r>
              <a:rPr lang="fr-FR" sz="1600" dirty="0">
                <a:solidFill>
                  <a:srgbClr val="00B0F0"/>
                </a:solidFill>
                <a:latin typeface="Arial" pitchFamily="34" charset="0"/>
                <a:ea typeface="Calibri" panose="020F0502020204030204" pitchFamily="34" charset="0"/>
                <a:cs typeface="Arial" pitchFamily="34" charset="0"/>
              </a:rPr>
              <a:t>étroits avec la culture littéraire portée par l’enseignement des lettres. </a:t>
            </a:r>
            <a:endParaRPr lang="fr-FR" sz="1600" dirty="0">
              <a:solidFill>
                <a:srgbClr val="00B0F0"/>
              </a:solidFill>
              <a:latin typeface="Arial" pitchFamily="34" charset="0"/>
              <a:cs typeface="Arial" pitchFamily="34" charset="0"/>
            </a:endParaRPr>
          </a:p>
        </p:txBody>
      </p:sp>
    </p:spTree>
    <p:extLst>
      <p:ext uri="{BB962C8B-B14F-4D97-AF65-F5344CB8AC3E}">
        <p14:creationId xmlns:p14="http://schemas.microsoft.com/office/powerpoint/2010/main" val="3266601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re 1"/>
          <p:cNvSpPr txBox="1">
            <a:spLocks noGrp="1"/>
          </p:cNvSpPr>
          <p:nvPr>
            <p:ph type="title"/>
          </p:nvPr>
        </p:nvSpPr>
        <p:spPr>
          <a:xfrm>
            <a:off x="311150" y="554038"/>
            <a:ext cx="8410575" cy="571500"/>
          </a:xfrm>
        </p:spPr>
        <p:txBody>
          <a:bodyPr/>
          <a:lstStyle/>
          <a:p>
            <a:pPr eaLnBrk="1" hangingPunct="1">
              <a:spcBef>
                <a:spcPct val="0"/>
              </a:spcBef>
              <a:spcAft>
                <a:spcPct val="0"/>
              </a:spcAft>
              <a:buSzTx/>
            </a:pPr>
            <a:r>
              <a:rPr lang="fr-FR" sz="3200" dirty="0" smtClean="0">
                <a:solidFill>
                  <a:schemeClr val="tx1"/>
                </a:solidFill>
                <a:latin typeface="Arial" charset="0"/>
                <a:cs typeface="Arial" charset="0"/>
              </a:rPr>
              <a:t>Les objectifs généraux sont les suivants :</a:t>
            </a:r>
            <a:r>
              <a:rPr lang="fr-FR" dirty="0" smtClean="0">
                <a:latin typeface="Arial" charset="0"/>
                <a:cs typeface="Arial" charset="0"/>
              </a:rPr>
              <a:t/>
            </a:r>
            <a:br>
              <a:rPr lang="fr-FR" dirty="0" smtClean="0">
                <a:latin typeface="Arial" charset="0"/>
                <a:cs typeface="Arial" charset="0"/>
              </a:rPr>
            </a:br>
            <a:endParaRPr lang="fr-FR" sz="2400" i="1" u="sng" dirty="0">
              <a:latin typeface="Arial" charset="0"/>
              <a:cs typeface="Arial" charset="0"/>
            </a:endParaRPr>
          </a:p>
        </p:txBody>
      </p:sp>
      <p:sp>
        <p:nvSpPr>
          <p:cNvPr id="10243" name="Titre 1"/>
          <p:cNvSpPr txBox="1">
            <a:spLocks/>
          </p:cNvSpPr>
          <p:nvPr/>
        </p:nvSpPr>
        <p:spPr bwMode="auto">
          <a:xfrm>
            <a:off x="311149" y="1146120"/>
            <a:ext cx="3455451" cy="3783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nchor="t"/>
          <a:lstStyle>
            <a:lvl1pPr>
              <a:defRPr sz="1400">
                <a:solidFill>
                  <a:srgbClr val="000000"/>
                </a:solidFill>
                <a:latin typeface="Arial" charset="0"/>
                <a:ea typeface="ＭＳ Ｐゴシック" charset="0"/>
                <a:cs typeface="Arial" charset="0"/>
                <a:sym typeface="Arial" charset="0"/>
              </a:defRPr>
            </a:lvl1pPr>
            <a:lvl2pPr marL="742950" indent="-285750">
              <a:defRPr sz="1400">
                <a:solidFill>
                  <a:srgbClr val="000000"/>
                </a:solidFill>
                <a:latin typeface="Arial" charset="0"/>
                <a:ea typeface="Arial" charset="0"/>
                <a:cs typeface="Arial" charset="0"/>
                <a:sym typeface="Arial" charset="0"/>
              </a:defRPr>
            </a:lvl2pPr>
            <a:lvl3pPr marL="1143000" indent="-228600">
              <a:defRPr sz="1400">
                <a:solidFill>
                  <a:srgbClr val="000000"/>
                </a:solidFill>
                <a:latin typeface="Arial" charset="0"/>
                <a:ea typeface="Arial" charset="0"/>
                <a:cs typeface="Arial" charset="0"/>
                <a:sym typeface="Arial" charset="0"/>
              </a:defRPr>
            </a:lvl3pPr>
            <a:lvl4pPr marL="1600200" indent="-228600">
              <a:defRPr sz="1400">
                <a:solidFill>
                  <a:srgbClr val="000000"/>
                </a:solidFill>
                <a:latin typeface="Arial" charset="0"/>
                <a:ea typeface="Arial" charset="0"/>
                <a:cs typeface="Arial" charset="0"/>
                <a:sym typeface="Arial" charset="0"/>
              </a:defRPr>
            </a:lvl4pPr>
            <a:lvl5pPr marL="2057400" indent="-22860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buFont typeface="Arial" charset="0"/>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buFont typeface="Arial" charset="0"/>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buFont typeface="Arial" charset="0"/>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buFont typeface="Arial" charset="0"/>
              <a:defRPr sz="1400">
                <a:solidFill>
                  <a:srgbClr val="000000"/>
                </a:solidFill>
                <a:latin typeface="Arial" charset="0"/>
                <a:ea typeface="Arial" charset="0"/>
                <a:cs typeface="Arial" charset="0"/>
                <a:sym typeface="Arial" charset="0"/>
              </a:defRPr>
            </a:lvl9pPr>
          </a:lstStyle>
          <a:p>
            <a:pPr algn="ctr" eaLnBrk="1" hangingPunct="1">
              <a:buClr>
                <a:srgbClr val="000000"/>
              </a:buClr>
              <a:buFont typeface="Arial" charset="0"/>
              <a:buNone/>
            </a:pPr>
            <a:r>
              <a:rPr lang="fr-FR" sz="1600" b="1" dirty="0">
                <a:solidFill>
                  <a:schemeClr val="accent4">
                    <a:lumMod val="75000"/>
                  </a:schemeClr>
                </a:solidFill>
              </a:rPr>
              <a:t>2010</a:t>
            </a:r>
          </a:p>
          <a:p>
            <a:pPr algn="ctr" eaLnBrk="1" hangingPunct="1">
              <a:buClr>
                <a:srgbClr val="000000"/>
              </a:buClr>
              <a:buFont typeface="Arial" charset="0"/>
              <a:buNone/>
            </a:pPr>
            <a:endParaRPr lang="fr-FR" sz="1600" dirty="0">
              <a:solidFill>
                <a:schemeClr val="accent4">
                  <a:lumMod val="75000"/>
                </a:schemeClr>
              </a:solidFill>
            </a:endParaRPr>
          </a:p>
          <a:p>
            <a:pPr eaLnBrk="1" hangingPunct="1">
              <a:buClr>
                <a:srgbClr val="000000"/>
              </a:buClr>
              <a:buFont typeface="Arial" charset="0"/>
              <a:buNone/>
            </a:pPr>
            <a:r>
              <a:rPr lang="fr-FR" sz="1600" dirty="0">
                <a:solidFill>
                  <a:schemeClr val="accent4">
                    <a:lumMod val="75000"/>
                  </a:schemeClr>
                </a:solidFill>
              </a:rPr>
              <a:t>• </a:t>
            </a:r>
            <a:r>
              <a:rPr lang="fr-FR" sz="1600" dirty="0" smtClean="0">
                <a:solidFill>
                  <a:schemeClr val="accent4">
                    <a:lumMod val="75000"/>
                  </a:schemeClr>
                </a:solidFill>
              </a:rPr>
              <a:t>Le développement </a:t>
            </a:r>
            <a:r>
              <a:rPr lang="fr-FR" sz="1600" dirty="0">
                <a:solidFill>
                  <a:schemeClr val="accent4">
                    <a:lumMod val="75000"/>
                  </a:schemeClr>
                </a:solidFill>
              </a:rPr>
              <a:t>de la </a:t>
            </a:r>
            <a:r>
              <a:rPr lang="fr-FR" sz="1600" dirty="0" smtClean="0">
                <a:solidFill>
                  <a:schemeClr val="accent4">
                    <a:lumMod val="75000"/>
                  </a:schemeClr>
                </a:solidFill>
              </a:rPr>
              <a:t>sensibilité artistique</a:t>
            </a:r>
            <a:r>
              <a:rPr lang="fr-FR" sz="1600" dirty="0">
                <a:solidFill>
                  <a:schemeClr val="accent4">
                    <a:lumMod val="75000"/>
                  </a:schemeClr>
                </a:solidFill>
              </a:rPr>
              <a:t> </a:t>
            </a:r>
            <a:r>
              <a:rPr lang="fr-FR" sz="1600" dirty="0" smtClean="0">
                <a:solidFill>
                  <a:schemeClr val="accent4">
                    <a:lumMod val="75000"/>
                  </a:schemeClr>
                </a:solidFill>
              </a:rPr>
              <a:t>;</a:t>
            </a:r>
          </a:p>
          <a:p>
            <a:pPr eaLnBrk="1" hangingPunct="1">
              <a:buClr>
                <a:srgbClr val="000000"/>
              </a:buClr>
              <a:buFont typeface="Arial" charset="0"/>
              <a:buNone/>
            </a:pPr>
            <a:endParaRPr lang="fr-FR" sz="1600" dirty="0">
              <a:solidFill>
                <a:schemeClr val="accent4">
                  <a:lumMod val="75000"/>
                </a:schemeClr>
              </a:solidFill>
            </a:endParaRPr>
          </a:p>
          <a:p>
            <a:pPr eaLnBrk="1" hangingPunct="1">
              <a:buClr>
                <a:srgbClr val="000000"/>
              </a:buClr>
              <a:buFont typeface="Arial" charset="0"/>
              <a:buNone/>
            </a:pPr>
            <a:r>
              <a:rPr lang="fr-FR" sz="1600" dirty="0">
                <a:solidFill>
                  <a:schemeClr val="accent4">
                    <a:lumMod val="75000"/>
                  </a:schemeClr>
                </a:solidFill>
              </a:rPr>
              <a:t>• L</a:t>
            </a:r>
            <a:r>
              <a:rPr lang="fr-FR" sz="1600" dirty="0" smtClean="0">
                <a:solidFill>
                  <a:schemeClr val="accent4">
                    <a:lumMod val="75000"/>
                  </a:schemeClr>
                </a:solidFill>
              </a:rPr>
              <a:t>’acquisition </a:t>
            </a:r>
            <a:r>
              <a:rPr lang="fr-FR" sz="1600" dirty="0">
                <a:solidFill>
                  <a:schemeClr val="accent4">
                    <a:lumMod val="75000"/>
                  </a:schemeClr>
                </a:solidFill>
              </a:rPr>
              <a:t>d’outils méthodologiques et </a:t>
            </a:r>
            <a:r>
              <a:rPr lang="fr-FR" sz="1600" dirty="0" smtClean="0">
                <a:solidFill>
                  <a:schemeClr val="accent4">
                    <a:lumMod val="75000"/>
                  </a:schemeClr>
                </a:solidFill>
              </a:rPr>
              <a:t>conceptuels</a:t>
            </a:r>
            <a:r>
              <a:rPr lang="fr-FR" sz="1600" dirty="0">
                <a:solidFill>
                  <a:schemeClr val="accent4">
                    <a:lumMod val="75000"/>
                  </a:schemeClr>
                </a:solidFill>
              </a:rPr>
              <a:t> </a:t>
            </a:r>
            <a:r>
              <a:rPr lang="fr-FR" sz="1600" dirty="0" smtClean="0">
                <a:solidFill>
                  <a:schemeClr val="accent4">
                    <a:lumMod val="75000"/>
                  </a:schemeClr>
                </a:solidFill>
              </a:rPr>
              <a:t>;</a:t>
            </a:r>
          </a:p>
          <a:p>
            <a:pPr eaLnBrk="1" hangingPunct="1">
              <a:buClr>
                <a:srgbClr val="000000"/>
              </a:buClr>
              <a:buFont typeface="Arial" charset="0"/>
              <a:buNone/>
            </a:pPr>
            <a:endParaRPr lang="fr-FR" sz="1600" dirty="0">
              <a:solidFill>
                <a:schemeClr val="accent4">
                  <a:lumMod val="75000"/>
                </a:schemeClr>
              </a:solidFill>
            </a:endParaRPr>
          </a:p>
          <a:p>
            <a:pPr eaLnBrk="1" hangingPunct="1">
              <a:buClr>
                <a:srgbClr val="000000"/>
              </a:buClr>
              <a:buFont typeface="Arial" charset="0"/>
              <a:buNone/>
            </a:pPr>
            <a:r>
              <a:rPr lang="fr-FR" sz="1600" dirty="0">
                <a:solidFill>
                  <a:schemeClr val="accent4">
                    <a:lumMod val="75000"/>
                  </a:schemeClr>
                </a:solidFill>
              </a:rPr>
              <a:t>• </a:t>
            </a:r>
            <a:r>
              <a:rPr lang="fr-FR" sz="1600" dirty="0" smtClean="0">
                <a:solidFill>
                  <a:schemeClr val="accent4">
                    <a:lumMod val="75000"/>
                  </a:schemeClr>
                </a:solidFill>
              </a:rPr>
              <a:t>L’emploi </a:t>
            </a:r>
            <a:r>
              <a:rPr lang="fr-FR" sz="1600" dirty="0">
                <a:solidFill>
                  <a:schemeClr val="accent4">
                    <a:lumMod val="75000"/>
                  </a:schemeClr>
                </a:solidFill>
              </a:rPr>
              <a:t>de vocabulaires techniques de </a:t>
            </a:r>
            <a:r>
              <a:rPr lang="fr-FR" sz="1600" dirty="0" smtClean="0">
                <a:solidFill>
                  <a:schemeClr val="accent4">
                    <a:lumMod val="75000"/>
                  </a:schemeClr>
                </a:solidFill>
              </a:rPr>
              <a:t>base</a:t>
            </a:r>
            <a:r>
              <a:rPr lang="fr-FR" sz="1600" dirty="0">
                <a:solidFill>
                  <a:schemeClr val="accent4">
                    <a:lumMod val="75000"/>
                  </a:schemeClr>
                </a:solidFill>
              </a:rPr>
              <a:t> </a:t>
            </a:r>
            <a:r>
              <a:rPr lang="fr-FR" sz="1600" dirty="0" smtClean="0">
                <a:solidFill>
                  <a:schemeClr val="accent4">
                    <a:lumMod val="75000"/>
                  </a:schemeClr>
                </a:solidFill>
              </a:rPr>
              <a:t>;</a:t>
            </a:r>
          </a:p>
          <a:p>
            <a:pPr eaLnBrk="1" hangingPunct="1">
              <a:buClr>
                <a:srgbClr val="000000"/>
              </a:buClr>
              <a:buFont typeface="Arial" charset="0"/>
              <a:buNone/>
            </a:pPr>
            <a:endParaRPr lang="fr-FR" sz="1600" dirty="0">
              <a:solidFill>
                <a:schemeClr val="accent4">
                  <a:lumMod val="75000"/>
                </a:schemeClr>
              </a:solidFill>
            </a:endParaRPr>
          </a:p>
          <a:p>
            <a:pPr eaLnBrk="1" hangingPunct="1">
              <a:buClr>
                <a:srgbClr val="000000"/>
              </a:buClr>
              <a:buFont typeface="Arial" charset="0"/>
              <a:buNone/>
            </a:pPr>
            <a:r>
              <a:rPr lang="fr-FR" sz="1600" dirty="0">
                <a:solidFill>
                  <a:schemeClr val="accent4">
                    <a:lumMod val="75000"/>
                  </a:schemeClr>
                </a:solidFill>
              </a:rPr>
              <a:t>• </a:t>
            </a:r>
            <a:r>
              <a:rPr lang="fr-FR" sz="1600" dirty="0" smtClean="0">
                <a:solidFill>
                  <a:schemeClr val="accent4">
                    <a:lumMod val="75000"/>
                  </a:schemeClr>
                </a:solidFill>
              </a:rPr>
              <a:t>La maîtrise </a:t>
            </a:r>
            <a:r>
              <a:rPr lang="fr-FR" sz="1600" dirty="0">
                <a:solidFill>
                  <a:schemeClr val="accent4">
                    <a:lumMod val="75000"/>
                  </a:schemeClr>
                </a:solidFill>
              </a:rPr>
              <a:t>de repères chronologiques et </a:t>
            </a:r>
            <a:r>
              <a:rPr lang="fr-FR" sz="1600" dirty="0" smtClean="0">
                <a:solidFill>
                  <a:schemeClr val="accent4">
                    <a:lumMod val="75000"/>
                  </a:schemeClr>
                </a:solidFill>
              </a:rPr>
              <a:t>formels.</a:t>
            </a:r>
            <a:endParaRPr lang="fr-FR" sz="1600" dirty="0">
              <a:solidFill>
                <a:schemeClr val="accent4">
                  <a:lumMod val="75000"/>
                </a:schemeClr>
              </a:solidFill>
            </a:endParaRPr>
          </a:p>
          <a:p>
            <a:pPr algn="ctr" eaLnBrk="1" hangingPunct="1">
              <a:buClr>
                <a:srgbClr val="000000"/>
              </a:buClr>
              <a:buFont typeface="Arial" charset="0"/>
              <a:buNone/>
            </a:pPr>
            <a:endParaRPr lang="fr-FR" sz="2400" dirty="0">
              <a:solidFill>
                <a:srgbClr val="FF0000"/>
              </a:solidFill>
            </a:endParaRPr>
          </a:p>
        </p:txBody>
      </p:sp>
      <p:sp>
        <p:nvSpPr>
          <p:cNvPr id="6" name="ZoneTexte 5">
            <a:extLst>
              <a:ext uri="{FF2B5EF4-FFF2-40B4-BE49-F238E27FC236}">
                <a16:creationId xmlns:a16="http://schemas.microsoft.com/office/drawing/2014/main" xmlns="" id="{554C91AB-7C5E-DA4A-979A-C2F9418F3A7E}"/>
              </a:ext>
            </a:extLst>
          </p:cNvPr>
          <p:cNvSpPr txBox="1"/>
          <p:nvPr/>
        </p:nvSpPr>
        <p:spPr>
          <a:xfrm>
            <a:off x="3978547" y="1147618"/>
            <a:ext cx="4874685" cy="3303468"/>
          </a:xfrm>
          <a:prstGeom prst="rect">
            <a:avLst/>
          </a:prstGeom>
          <a:solidFill>
            <a:schemeClr val="bg1"/>
          </a:solidFill>
        </p:spPr>
        <p:txBody>
          <a:bodyPr wrap="square">
            <a:spAutoFit/>
          </a:bodyPr>
          <a:lstStyle>
            <a:lvl1pPr>
              <a:buClr>
                <a:srgbClr val="000000"/>
              </a:buClr>
              <a:buFont typeface="Arial" charset="0"/>
              <a:defRPr sz="1400">
                <a:solidFill>
                  <a:srgbClr val="000000"/>
                </a:solidFill>
                <a:latin typeface="Arial" charset="0"/>
                <a:ea typeface="ＭＳ Ｐゴシック" charset="0"/>
                <a:cs typeface="Arial" charset="0"/>
                <a:sym typeface="Arial" charset="0"/>
              </a:defRPr>
            </a:lvl1pPr>
            <a:lvl2pPr marL="742950" indent="-285750">
              <a:buClr>
                <a:srgbClr val="000000"/>
              </a:buClr>
              <a:buFont typeface="Arial" charset="0"/>
              <a:defRPr sz="1400">
                <a:solidFill>
                  <a:srgbClr val="000000"/>
                </a:solidFill>
                <a:latin typeface="Arial" charset="0"/>
                <a:ea typeface="Arial" charset="0"/>
                <a:cs typeface="Arial" charset="0"/>
                <a:sym typeface="Arial" charset="0"/>
              </a:defRPr>
            </a:lvl2pPr>
            <a:lvl3pPr marL="1143000" indent="-228600">
              <a:buClr>
                <a:srgbClr val="000000"/>
              </a:buClr>
              <a:buFont typeface="Arial" charset="0"/>
              <a:defRPr sz="1400">
                <a:solidFill>
                  <a:srgbClr val="000000"/>
                </a:solidFill>
                <a:latin typeface="Arial" charset="0"/>
                <a:ea typeface="Arial" charset="0"/>
                <a:cs typeface="Arial" charset="0"/>
                <a:sym typeface="Arial" charset="0"/>
              </a:defRPr>
            </a:lvl3pPr>
            <a:lvl4pPr marL="1600200" indent="-228600">
              <a:buClr>
                <a:srgbClr val="000000"/>
              </a:buClr>
              <a:buFont typeface="Arial" charset="0"/>
              <a:defRPr sz="1400">
                <a:solidFill>
                  <a:srgbClr val="000000"/>
                </a:solidFill>
                <a:latin typeface="Arial" charset="0"/>
                <a:ea typeface="Arial" charset="0"/>
                <a:cs typeface="Arial" charset="0"/>
                <a:sym typeface="Arial" charset="0"/>
              </a:defRPr>
            </a:lvl4pPr>
            <a:lvl5pPr marL="2057400" indent="-228600">
              <a:buClr>
                <a:srgbClr val="000000"/>
              </a:buClr>
              <a:buFont typeface="Arial" charset="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9pPr>
          </a:lstStyle>
          <a:p>
            <a:pPr algn="ctr" eaLnBrk="1" hangingPunct="1"/>
            <a:r>
              <a:rPr lang="fr-FR" sz="1600" b="1" dirty="0" smtClean="0">
                <a:solidFill>
                  <a:srgbClr val="00B0F0"/>
                </a:solidFill>
              </a:rPr>
              <a:t>2019</a:t>
            </a:r>
            <a:endParaRPr lang="fr-FR" sz="1600" b="1" dirty="0">
              <a:solidFill>
                <a:srgbClr val="00B0F0"/>
              </a:solidFill>
            </a:endParaRPr>
          </a:p>
          <a:p>
            <a:pPr eaLnBrk="1" hangingPunct="1"/>
            <a:endParaRPr lang="fr-FR" sz="1600" dirty="0">
              <a:solidFill>
                <a:srgbClr val="00B0F0"/>
              </a:solidFill>
              <a:cs typeface="Calibri" charset="0"/>
            </a:endParaRPr>
          </a:p>
          <a:p>
            <a:pPr eaLnBrk="1" hangingPunct="1">
              <a:spcAft>
                <a:spcPts val="525"/>
              </a:spcAft>
            </a:pPr>
            <a:r>
              <a:rPr lang="fr-FR" sz="1600" dirty="0">
                <a:solidFill>
                  <a:srgbClr val="00B0F0"/>
                </a:solidFill>
              </a:rPr>
              <a:t>•</a:t>
            </a:r>
            <a:r>
              <a:rPr lang="fr-FR" sz="1600" dirty="0">
                <a:solidFill>
                  <a:schemeClr val="accent4">
                    <a:lumMod val="75000"/>
                  </a:schemeClr>
                </a:solidFill>
              </a:rPr>
              <a:t> </a:t>
            </a:r>
            <a:r>
              <a:rPr lang="fr-FR" sz="1600" dirty="0" smtClean="0">
                <a:solidFill>
                  <a:srgbClr val="00B0F0"/>
                </a:solidFill>
                <a:cs typeface="Calibri" charset="0"/>
              </a:rPr>
              <a:t>Le </a:t>
            </a:r>
            <a:r>
              <a:rPr lang="fr-FR" sz="1600" dirty="0">
                <a:solidFill>
                  <a:srgbClr val="00B0F0"/>
                </a:solidFill>
                <a:cs typeface="Calibri" charset="0"/>
              </a:rPr>
              <a:t>champ des compétences d’ordre esthétique, relevant d’une éducation de la </a:t>
            </a:r>
            <a:r>
              <a:rPr lang="fr-FR" sz="1600" dirty="0" smtClean="0">
                <a:solidFill>
                  <a:srgbClr val="00B0F0"/>
                </a:solidFill>
                <a:cs typeface="Calibri" charset="0"/>
              </a:rPr>
              <a:t>sensibilité ;</a:t>
            </a:r>
          </a:p>
          <a:p>
            <a:pPr eaLnBrk="1" hangingPunct="1">
              <a:spcAft>
                <a:spcPts val="525"/>
              </a:spcAft>
              <a:buFont typeface="Arial" charset="0"/>
              <a:buChar char="•"/>
            </a:pPr>
            <a:endParaRPr lang="fr-FR" sz="1600" dirty="0">
              <a:solidFill>
                <a:srgbClr val="00B0F0"/>
              </a:solidFill>
              <a:cs typeface="Calibri" charset="0"/>
            </a:endParaRPr>
          </a:p>
          <a:p>
            <a:pPr eaLnBrk="1" hangingPunct="1">
              <a:spcAft>
                <a:spcPts val="525"/>
              </a:spcAft>
            </a:pPr>
            <a:r>
              <a:rPr lang="fr-FR" sz="1600" dirty="0">
                <a:solidFill>
                  <a:srgbClr val="00B0F0"/>
                </a:solidFill>
              </a:rPr>
              <a:t>• </a:t>
            </a:r>
            <a:r>
              <a:rPr lang="fr-FR" sz="1600" dirty="0" smtClean="0">
                <a:solidFill>
                  <a:srgbClr val="00B0F0"/>
                </a:solidFill>
                <a:cs typeface="Calibri" charset="0"/>
              </a:rPr>
              <a:t>Le </a:t>
            </a:r>
            <a:r>
              <a:rPr lang="fr-FR" sz="1600" dirty="0">
                <a:solidFill>
                  <a:srgbClr val="00B0F0"/>
                </a:solidFill>
                <a:cs typeface="Calibri" charset="0"/>
              </a:rPr>
              <a:t>champ des compétences d’ordre méthodologique, qui relèvent de la compréhension de l’</a:t>
            </a:r>
            <a:r>
              <a:rPr lang="fr-FR" sz="1600" dirty="0">
                <a:solidFill>
                  <a:srgbClr val="00B0F0"/>
                </a:solidFill>
                <a:ea typeface="Calibri" charset="0"/>
                <a:cs typeface="Times New Roman" charset="0"/>
              </a:rPr>
              <a:t>œuvre </a:t>
            </a:r>
            <a:r>
              <a:rPr lang="fr-FR" sz="1600" dirty="0" smtClean="0">
                <a:solidFill>
                  <a:srgbClr val="00B0F0"/>
                </a:solidFill>
                <a:cs typeface="Calibri" charset="0"/>
              </a:rPr>
              <a:t>d’art ;</a:t>
            </a:r>
          </a:p>
          <a:p>
            <a:pPr eaLnBrk="1" hangingPunct="1">
              <a:spcAft>
                <a:spcPts val="525"/>
              </a:spcAft>
              <a:buFont typeface="Arial" charset="0"/>
              <a:buChar char="•"/>
            </a:pPr>
            <a:endParaRPr lang="fr-FR" sz="1600" dirty="0">
              <a:solidFill>
                <a:srgbClr val="00B0F0"/>
              </a:solidFill>
              <a:cs typeface="Calibri" charset="0"/>
            </a:endParaRPr>
          </a:p>
          <a:p>
            <a:pPr eaLnBrk="1" hangingPunct="1">
              <a:spcAft>
                <a:spcPts val="525"/>
              </a:spcAft>
            </a:pPr>
            <a:r>
              <a:rPr lang="fr-FR" sz="1600" dirty="0">
                <a:solidFill>
                  <a:srgbClr val="00B0F0"/>
                </a:solidFill>
              </a:rPr>
              <a:t>• </a:t>
            </a:r>
            <a:r>
              <a:rPr lang="fr-FR" sz="1600" dirty="0" smtClean="0">
                <a:solidFill>
                  <a:srgbClr val="00B0F0"/>
                </a:solidFill>
                <a:cs typeface="Calibri" charset="0"/>
              </a:rPr>
              <a:t>Le </a:t>
            </a:r>
            <a:r>
              <a:rPr lang="fr-FR" sz="1600" dirty="0">
                <a:solidFill>
                  <a:srgbClr val="00B0F0"/>
                </a:solidFill>
                <a:cs typeface="Calibri" charset="0"/>
              </a:rPr>
              <a:t>champ des compétences d’ordre culturel, destinées à donner à l’élève les repères qui l’aident à construire son autonomie d’amateur éclairé.</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re 1"/>
          <p:cNvSpPr txBox="1">
            <a:spLocks noGrp="1"/>
          </p:cNvSpPr>
          <p:nvPr>
            <p:ph type="title"/>
          </p:nvPr>
        </p:nvSpPr>
        <p:spPr>
          <a:xfrm>
            <a:off x="311150" y="312738"/>
            <a:ext cx="8521700" cy="566737"/>
          </a:xfrm>
        </p:spPr>
        <p:txBody>
          <a:bodyPr/>
          <a:lstStyle/>
          <a:p>
            <a:pPr eaLnBrk="1" hangingPunct="1">
              <a:spcBef>
                <a:spcPct val="0"/>
              </a:spcBef>
              <a:spcAft>
                <a:spcPct val="0"/>
              </a:spcAft>
              <a:buSzTx/>
            </a:pPr>
            <a:r>
              <a:rPr lang="fr-FR" sz="3200" dirty="0" smtClean="0">
                <a:solidFill>
                  <a:schemeClr val="tx1"/>
                </a:solidFill>
                <a:latin typeface="Arial" charset="0"/>
                <a:cs typeface="Arial" charset="0"/>
              </a:rPr>
              <a:t>Les compétences </a:t>
            </a:r>
            <a:r>
              <a:rPr lang="fr-FR" sz="3200" dirty="0">
                <a:solidFill>
                  <a:schemeClr val="tx1"/>
                </a:solidFill>
                <a:latin typeface="Arial" charset="0"/>
                <a:cs typeface="Arial" charset="0"/>
              </a:rPr>
              <a:t>acquises au cycle terminal</a:t>
            </a:r>
          </a:p>
        </p:txBody>
      </p:sp>
      <p:sp>
        <p:nvSpPr>
          <p:cNvPr id="11267" name="ZoneTexte 2"/>
          <p:cNvSpPr txBox="1">
            <a:spLocks noChangeArrowheads="1"/>
          </p:cNvSpPr>
          <p:nvPr/>
        </p:nvSpPr>
        <p:spPr bwMode="auto">
          <a:xfrm>
            <a:off x="4414553" y="1027113"/>
            <a:ext cx="4465921" cy="329320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buClr>
                <a:srgbClr val="000000"/>
              </a:buClr>
              <a:buFont typeface="Arial" charset="0"/>
              <a:defRPr sz="1400">
                <a:solidFill>
                  <a:srgbClr val="000000"/>
                </a:solidFill>
                <a:latin typeface="Arial" charset="0"/>
                <a:ea typeface="ＭＳ Ｐゴシック" charset="0"/>
                <a:cs typeface="Arial" charset="0"/>
                <a:sym typeface="Arial" charset="0"/>
              </a:defRPr>
            </a:lvl1pPr>
            <a:lvl2pPr marL="742950" indent="-285750">
              <a:buClr>
                <a:srgbClr val="000000"/>
              </a:buClr>
              <a:buFont typeface="Arial" charset="0"/>
              <a:defRPr sz="1400">
                <a:solidFill>
                  <a:srgbClr val="000000"/>
                </a:solidFill>
                <a:latin typeface="Arial" charset="0"/>
                <a:ea typeface="Arial" charset="0"/>
                <a:cs typeface="Arial" charset="0"/>
                <a:sym typeface="Arial" charset="0"/>
              </a:defRPr>
            </a:lvl2pPr>
            <a:lvl3pPr marL="1143000" indent="-228600">
              <a:buClr>
                <a:srgbClr val="000000"/>
              </a:buClr>
              <a:buFont typeface="Arial" charset="0"/>
              <a:defRPr sz="1400">
                <a:solidFill>
                  <a:srgbClr val="000000"/>
                </a:solidFill>
                <a:latin typeface="Arial" charset="0"/>
                <a:ea typeface="Arial" charset="0"/>
                <a:cs typeface="Arial" charset="0"/>
                <a:sym typeface="Arial" charset="0"/>
              </a:defRPr>
            </a:lvl3pPr>
            <a:lvl4pPr marL="1600200" indent="-228600">
              <a:buClr>
                <a:srgbClr val="000000"/>
              </a:buClr>
              <a:buFont typeface="Arial" charset="0"/>
              <a:defRPr sz="1400">
                <a:solidFill>
                  <a:srgbClr val="000000"/>
                </a:solidFill>
                <a:latin typeface="Arial" charset="0"/>
                <a:ea typeface="Arial" charset="0"/>
                <a:cs typeface="Arial" charset="0"/>
                <a:sym typeface="Arial" charset="0"/>
              </a:defRPr>
            </a:lvl4pPr>
            <a:lvl5pPr marL="2057400" indent="-228600">
              <a:buClr>
                <a:srgbClr val="000000"/>
              </a:buClr>
              <a:buFont typeface="Arial" charset="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9pPr>
          </a:lstStyle>
          <a:p>
            <a:pPr algn="ctr" eaLnBrk="1" hangingPunct="1"/>
            <a:r>
              <a:rPr lang="fr-FR" sz="1600" b="1" dirty="0">
                <a:solidFill>
                  <a:srgbClr val="00B0F0"/>
                </a:solidFill>
              </a:rPr>
              <a:t>2019</a:t>
            </a:r>
          </a:p>
          <a:p>
            <a:pPr eaLnBrk="1" hangingPunct="1"/>
            <a:endParaRPr lang="fr-FR" sz="1600" b="1" dirty="0">
              <a:solidFill>
                <a:srgbClr val="00B0F0"/>
              </a:solidFill>
            </a:endParaRPr>
          </a:p>
          <a:p>
            <a:pPr eaLnBrk="1" hangingPunct="1"/>
            <a:r>
              <a:rPr lang="fr-FR" sz="1600" b="1" dirty="0">
                <a:solidFill>
                  <a:srgbClr val="00B0F0"/>
                </a:solidFill>
              </a:rPr>
              <a:t>• </a:t>
            </a:r>
            <a:r>
              <a:rPr lang="fr-FR" sz="1600" dirty="0" smtClean="0">
                <a:solidFill>
                  <a:srgbClr val="00B0F0"/>
                </a:solidFill>
              </a:rPr>
              <a:t>Reconnaître </a:t>
            </a:r>
            <a:r>
              <a:rPr lang="fr-FR" sz="1600" dirty="0">
                <a:solidFill>
                  <a:srgbClr val="00B0F0"/>
                </a:solidFill>
              </a:rPr>
              <a:t>la valeur artistique du patrimoine de proximité et le mettre en relation avec le patrimoine </a:t>
            </a:r>
            <a:r>
              <a:rPr lang="fr-FR" sz="1600" dirty="0" smtClean="0">
                <a:solidFill>
                  <a:srgbClr val="00B0F0"/>
                </a:solidFill>
              </a:rPr>
              <a:t>mondial ;</a:t>
            </a:r>
            <a:endParaRPr lang="fr-FR" sz="1600" dirty="0">
              <a:solidFill>
                <a:srgbClr val="00B0F0"/>
              </a:solidFill>
            </a:endParaRPr>
          </a:p>
          <a:p>
            <a:pPr eaLnBrk="1" hangingPunct="1"/>
            <a:endParaRPr lang="fr-FR" sz="1600" dirty="0">
              <a:solidFill>
                <a:srgbClr val="00B0F0"/>
              </a:solidFill>
            </a:endParaRPr>
          </a:p>
          <a:p>
            <a:pPr eaLnBrk="1" hangingPunct="1"/>
            <a:r>
              <a:rPr lang="fr-FR" sz="1600" dirty="0">
                <a:solidFill>
                  <a:srgbClr val="00B0F0"/>
                </a:solidFill>
              </a:rPr>
              <a:t>• Commenter des œuvres et formes artistiques </a:t>
            </a:r>
            <a:r>
              <a:rPr lang="fr-FR" sz="1600" dirty="0" smtClean="0">
                <a:solidFill>
                  <a:srgbClr val="00B0F0"/>
                </a:solidFill>
              </a:rPr>
              <a:t>diverses ;</a:t>
            </a:r>
            <a:endParaRPr lang="fr-FR" sz="1600" dirty="0">
              <a:solidFill>
                <a:srgbClr val="00B0F0"/>
              </a:solidFill>
            </a:endParaRPr>
          </a:p>
          <a:p>
            <a:pPr eaLnBrk="1" hangingPunct="1"/>
            <a:endParaRPr lang="fr-FR" sz="1600" dirty="0">
              <a:solidFill>
                <a:srgbClr val="00B0F0"/>
              </a:solidFill>
            </a:endParaRPr>
          </a:p>
          <a:p>
            <a:pPr eaLnBrk="1" hangingPunct="1"/>
            <a:r>
              <a:rPr lang="fr-FR" sz="1600" dirty="0">
                <a:solidFill>
                  <a:srgbClr val="00B0F0"/>
                </a:solidFill>
              </a:rPr>
              <a:t>• Mettre en valeur des parentés </a:t>
            </a:r>
            <a:r>
              <a:rPr lang="fr-FR" sz="1600" dirty="0" smtClean="0">
                <a:solidFill>
                  <a:srgbClr val="00B0F0"/>
                </a:solidFill>
              </a:rPr>
              <a:t>stylistiques ;</a:t>
            </a:r>
            <a:endParaRPr lang="fr-FR" sz="1600" dirty="0">
              <a:solidFill>
                <a:srgbClr val="00B0F0"/>
              </a:solidFill>
            </a:endParaRPr>
          </a:p>
          <a:p>
            <a:pPr eaLnBrk="1" hangingPunct="1"/>
            <a:endParaRPr lang="fr-FR" sz="1600" dirty="0">
              <a:solidFill>
                <a:srgbClr val="00B0F0"/>
              </a:solidFill>
            </a:endParaRPr>
          </a:p>
          <a:p>
            <a:pPr eaLnBrk="1" hangingPunct="1"/>
            <a:r>
              <a:rPr lang="fr-FR" sz="1600" dirty="0">
                <a:solidFill>
                  <a:srgbClr val="00B0F0"/>
                </a:solidFill>
              </a:rPr>
              <a:t>• Appréhender une culture à partir de ces connaissances artistiques.</a:t>
            </a:r>
          </a:p>
        </p:txBody>
      </p:sp>
      <p:sp>
        <p:nvSpPr>
          <p:cNvPr id="11268" name="ZoneTexte 3"/>
          <p:cNvSpPr txBox="1">
            <a:spLocks noChangeArrowheads="1"/>
          </p:cNvSpPr>
          <p:nvPr/>
        </p:nvSpPr>
        <p:spPr bwMode="auto">
          <a:xfrm>
            <a:off x="219074" y="1063625"/>
            <a:ext cx="4062256"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buClr>
                <a:srgbClr val="000000"/>
              </a:buClr>
              <a:buFont typeface="Arial" charset="0"/>
              <a:defRPr sz="1400">
                <a:solidFill>
                  <a:srgbClr val="000000"/>
                </a:solidFill>
                <a:latin typeface="Arial" charset="0"/>
                <a:ea typeface="ＭＳ Ｐゴシック" charset="0"/>
                <a:cs typeface="Arial" charset="0"/>
                <a:sym typeface="Arial" charset="0"/>
              </a:defRPr>
            </a:lvl1pPr>
            <a:lvl2pPr marL="742950" indent="-285750">
              <a:buClr>
                <a:srgbClr val="000000"/>
              </a:buClr>
              <a:buFont typeface="Arial" charset="0"/>
              <a:defRPr sz="1400">
                <a:solidFill>
                  <a:srgbClr val="000000"/>
                </a:solidFill>
                <a:latin typeface="Arial" charset="0"/>
                <a:ea typeface="Arial" charset="0"/>
                <a:cs typeface="Arial" charset="0"/>
                <a:sym typeface="Arial" charset="0"/>
              </a:defRPr>
            </a:lvl2pPr>
            <a:lvl3pPr marL="1143000" indent="-228600">
              <a:buClr>
                <a:srgbClr val="000000"/>
              </a:buClr>
              <a:buFont typeface="Arial" charset="0"/>
              <a:defRPr sz="1400">
                <a:solidFill>
                  <a:srgbClr val="000000"/>
                </a:solidFill>
                <a:latin typeface="Arial" charset="0"/>
                <a:ea typeface="Arial" charset="0"/>
                <a:cs typeface="Arial" charset="0"/>
                <a:sym typeface="Arial" charset="0"/>
              </a:defRPr>
            </a:lvl3pPr>
            <a:lvl4pPr marL="1600200" indent="-228600">
              <a:buClr>
                <a:srgbClr val="000000"/>
              </a:buClr>
              <a:buFont typeface="Arial" charset="0"/>
              <a:defRPr sz="1400">
                <a:solidFill>
                  <a:srgbClr val="000000"/>
                </a:solidFill>
                <a:latin typeface="Arial" charset="0"/>
                <a:ea typeface="Arial" charset="0"/>
                <a:cs typeface="Arial" charset="0"/>
                <a:sym typeface="Arial" charset="0"/>
              </a:defRPr>
            </a:lvl4pPr>
            <a:lvl5pPr marL="2057400" indent="-228600">
              <a:buClr>
                <a:srgbClr val="000000"/>
              </a:buClr>
              <a:buFont typeface="Arial" charset="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9pPr>
          </a:lstStyle>
          <a:p>
            <a:pPr algn="ctr" eaLnBrk="1" hangingPunct="1"/>
            <a:r>
              <a:rPr lang="fr-FR" sz="1600" b="1" dirty="0">
                <a:solidFill>
                  <a:schemeClr val="accent1">
                    <a:lumMod val="75000"/>
                  </a:schemeClr>
                </a:solidFill>
              </a:rPr>
              <a:t>2010</a:t>
            </a:r>
          </a:p>
          <a:p>
            <a:pPr eaLnBrk="1" hangingPunct="1"/>
            <a:endParaRPr lang="fr-FR" sz="1600" dirty="0">
              <a:solidFill>
                <a:schemeClr val="accent1">
                  <a:lumMod val="75000"/>
                </a:schemeClr>
              </a:solidFill>
            </a:endParaRPr>
          </a:p>
          <a:p>
            <a:pPr eaLnBrk="1" hangingPunct="1"/>
            <a:r>
              <a:rPr lang="fr-FR" sz="1600" dirty="0">
                <a:solidFill>
                  <a:schemeClr val="accent1">
                    <a:lumMod val="75000"/>
                  </a:schemeClr>
                </a:solidFill>
              </a:rPr>
              <a:t>• Identifier ou exprimer la spécificité d’une œuvre ou d’une expression artistique au sein d’un ensemble plus vaste (esthétique, historique, technique</a:t>
            </a:r>
            <a:r>
              <a:rPr lang="fr-FR" sz="1600" dirty="0" smtClean="0">
                <a:solidFill>
                  <a:schemeClr val="accent1">
                    <a:lumMod val="75000"/>
                  </a:schemeClr>
                </a:solidFill>
              </a:rPr>
              <a:t>) ;</a:t>
            </a:r>
            <a:endParaRPr lang="fr-FR" sz="1600" dirty="0">
              <a:solidFill>
                <a:schemeClr val="accent1">
                  <a:lumMod val="75000"/>
                </a:schemeClr>
              </a:solidFill>
            </a:endParaRPr>
          </a:p>
          <a:p>
            <a:pPr eaLnBrk="1" hangingPunct="1"/>
            <a:endParaRPr lang="fr-FR" sz="1600" dirty="0">
              <a:solidFill>
                <a:schemeClr val="accent1">
                  <a:lumMod val="75000"/>
                </a:schemeClr>
              </a:solidFill>
            </a:endParaRPr>
          </a:p>
          <a:p>
            <a:pPr eaLnBrk="1" hangingPunct="1"/>
            <a:r>
              <a:rPr lang="fr-FR" sz="1600" dirty="0">
                <a:solidFill>
                  <a:schemeClr val="accent1">
                    <a:lumMod val="75000"/>
                  </a:schemeClr>
                </a:solidFill>
              </a:rPr>
              <a:t>• </a:t>
            </a:r>
            <a:r>
              <a:rPr lang="fr-FR" sz="1600" dirty="0" smtClean="0">
                <a:solidFill>
                  <a:schemeClr val="accent1">
                    <a:lumMod val="75000"/>
                  </a:schemeClr>
                </a:solidFill>
              </a:rPr>
              <a:t>Être </a:t>
            </a:r>
            <a:r>
              <a:rPr lang="fr-FR" sz="1600" dirty="0">
                <a:solidFill>
                  <a:schemeClr val="accent1">
                    <a:lumMod val="75000"/>
                  </a:schemeClr>
                </a:solidFill>
              </a:rPr>
              <a:t>capable de produire une analyse sous différents aspects (formel, technique, stylistique, historique</a:t>
            </a:r>
            <a:r>
              <a:rPr lang="fr-FR" sz="1600" dirty="0" smtClean="0">
                <a:solidFill>
                  <a:schemeClr val="accent1">
                    <a:lumMod val="75000"/>
                  </a:schemeClr>
                </a:solidFill>
              </a:rPr>
              <a:t>) ;</a:t>
            </a:r>
            <a:endParaRPr lang="fr-FR" sz="1600" dirty="0">
              <a:solidFill>
                <a:schemeClr val="accent1">
                  <a:lumMod val="75000"/>
                </a:schemeClr>
              </a:solidFill>
            </a:endParaRPr>
          </a:p>
          <a:p>
            <a:pPr eaLnBrk="1" hangingPunct="1"/>
            <a:endParaRPr lang="fr-FR" sz="1600" dirty="0">
              <a:solidFill>
                <a:schemeClr val="accent1">
                  <a:lumMod val="75000"/>
                </a:schemeClr>
              </a:solidFill>
            </a:endParaRPr>
          </a:p>
          <a:p>
            <a:pPr eaLnBrk="1" hangingPunct="1"/>
            <a:r>
              <a:rPr lang="fr-FR" sz="1600" dirty="0">
                <a:solidFill>
                  <a:schemeClr val="accent1">
                    <a:lumMod val="75000"/>
                  </a:schemeClr>
                </a:solidFill>
              </a:rPr>
              <a:t>• Construire un raisonnement </a:t>
            </a:r>
            <a:r>
              <a:rPr lang="fr-FR" sz="1600" dirty="0" smtClean="0">
                <a:solidFill>
                  <a:schemeClr val="accent1">
                    <a:lumMod val="75000"/>
                  </a:schemeClr>
                </a:solidFill>
              </a:rPr>
              <a:t>argumenté ;</a:t>
            </a:r>
            <a:endParaRPr lang="fr-FR" sz="1600" dirty="0">
              <a:solidFill>
                <a:schemeClr val="accent1">
                  <a:lumMod val="75000"/>
                </a:schemeClr>
              </a:solidFill>
            </a:endParaRPr>
          </a:p>
          <a:p>
            <a:pPr eaLnBrk="1" hangingPunct="1"/>
            <a:endParaRPr lang="fr-FR" sz="1600" dirty="0">
              <a:solidFill>
                <a:schemeClr val="accent1">
                  <a:lumMod val="75000"/>
                </a:schemeClr>
              </a:solidFill>
            </a:endParaRPr>
          </a:p>
          <a:p>
            <a:pPr eaLnBrk="1" hangingPunct="1"/>
            <a:r>
              <a:rPr lang="fr-FR" sz="1600" dirty="0">
                <a:solidFill>
                  <a:schemeClr val="accent1">
                    <a:lumMod val="75000"/>
                  </a:schemeClr>
                </a:solidFill>
              </a:rPr>
              <a:t>• </a:t>
            </a:r>
            <a:r>
              <a:rPr lang="fr-FR" sz="1600" dirty="0" smtClean="0">
                <a:solidFill>
                  <a:schemeClr val="accent1">
                    <a:lumMod val="75000"/>
                  </a:schemeClr>
                </a:solidFill>
              </a:rPr>
              <a:t>Être </a:t>
            </a:r>
            <a:r>
              <a:rPr lang="fr-FR" sz="1600" dirty="0">
                <a:solidFill>
                  <a:schemeClr val="accent1">
                    <a:lumMod val="75000"/>
                  </a:schemeClr>
                </a:solidFill>
              </a:rPr>
              <a:t>capable de mener une recherche critique.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re 1"/>
          <p:cNvSpPr txBox="1">
            <a:spLocks noGrp="1"/>
          </p:cNvSpPr>
          <p:nvPr>
            <p:ph type="title"/>
          </p:nvPr>
        </p:nvSpPr>
        <p:spPr>
          <a:xfrm>
            <a:off x="288925" y="115888"/>
            <a:ext cx="8543925" cy="809625"/>
          </a:xfrm>
        </p:spPr>
        <p:txBody>
          <a:bodyPr/>
          <a:lstStyle/>
          <a:p>
            <a:pPr eaLnBrk="1" hangingPunct="1">
              <a:spcBef>
                <a:spcPct val="0"/>
              </a:spcBef>
              <a:spcAft>
                <a:spcPct val="0"/>
              </a:spcAft>
              <a:buSzTx/>
            </a:pPr>
            <a:r>
              <a:rPr lang="fr-FR" dirty="0" smtClean="0">
                <a:solidFill>
                  <a:schemeClr val="tx1"/>
                </a:solidFill>
                <a:latin typeface="Arial" charset="0"/>
                <a:cs typeface="Arial" charset="0"/>
              </a:rPr>
              <a:t>Les situations </a:t>
            </a:r>
            <a:r>
              <a:rPr lang="fr-FR" dirty="0">
                <a:solidFill>
                  <a:schemeClr val="tx1"/>
                </a:solidFill>
                <a:latin typeface="Arial" charset="0"/>
                <a:cs typeface="Arial" charset="0"/>
              </a:rPr>
              <a:t>d’enseignement</a:t>
            </a:r>
          </a:p>
        </p:txBody>
      </p:sp>
      <p:sp>
        <p:nvSpPr>
          <p:cNvPr id="13315" name="ZoneTexte 2"/>
          <p:cNvSpPr txBox="1">
            <a:spLocks noChangeArrowheads="1"/>
          </p:cNvSpPr>
          <p:nvPr/>
        </p:nvSpPr>
        <p:spPr bwMode="auto">
          <a:xfrm>
            <a:off x="166942" y="788462"/>
            <a:ext cx="3327156" cy="3493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buClr>
                <a:srgbClr val="000000"/>
              </a:buClr>
              <a:buFont typeface="Arial" charset="0"/>
              <a:defRPr sz="1400">
                <a:solidFill>
                  <a:srgbClr val="000000"/>
                </a:solidFill>
                <a:latin typeface="Arial" charset="0"/>
                <a:ea typeface="ＭＳ Ｐゴシック" charset="0"/>
                <a:cs typeface="Arial" charset="0"/>
                <a:sym typeface="Arial" charset="0"/>
              </a:defRPr>
            </a:lvl1pPr>
            <a:lvl2pPr marL="742950" indent="-285750">
              <a:buClr>
                <a:srgbClr val="000000"/>
              </a:buClr>
              <a:buFont typeface="Arial" charset="0"/>
              <a:defRPr sz="1400">
                <a:solidFill>
                  <a:srgbClr val="000000"/>
                </a:solidFill>
                <a:latin typeface="Arial" charset="0"/>
                <a:ea typeface="Arial" charset="0"/>
                <a:cs typeface="Arial" charset="0"/>
                <a:sym typeface="Arial" charset="0"/>
              </a:defRPr>
            </a:lvl2pPr>
            <a:lvl3pPr marL="1143000" indent="-228600">
              <a:buClr>
                <a:srgbClr val="000000"/>
              </a:buClr>
              <a:buFont typeface="Arial" charset="0"/>
              <a:defRPr sz="1400">
                <a:solidFill>
                  <a:srgbClr val="000000"/>
                </a:solidFill>
                <a:latin typeface="Arial" charset="0"/>
                <a:ea typeface="Arial" charset="0"/>
                <a:cs typeface="Arial" charset="0"/>
                <a:sym typeface="Arial" charset="0"/>
              </a:defRPr>
            </a:lvl3pPr>
            <a:lvl4pPr marL="1600200" indent="-228600">
              <a:buClr>
                <a:srgbClr val="000000"/>
              </a:buClr>
              <a:buFont typeface="Arial" charset="0"/>
              <a:defRPr sz="1400">
                <a:solidFill>
                  <a:srgbClr val="000000"/>
                </a:solidFill>
                <a:latin typeface="Arial" charset="0"/>
                <a:ea typeface="Arial" charset="0"/>
                <a:cs typeface="Arial" charset="0"/>
                <a:sym typeface="Arial" charset="0"/>
              </a:defRPr>
            </a:lvl4pPr>
            <a:lvl5pPr marL="2057400" indent="-228600">
              <a:buClr>
                <a:srgbClr val="000000"/>
              </a:buClr>
              <a:buFont typeface="Arial" charset="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9pPr>
          </a:lstStyle>
          <a:p>
            <a:pPr algn="ctr" eaLnBrk="1" hangingPunct="1"/>
            <a:r>
              <a:rPr lang="fr-FR" sz="2400" b="1" dirty="0">
                <a:solidFill>
                  <a:schemeClr val="accent1">
                    <a:lumMod val="75000"/>
                  </a:schemeClr>
                </a:solidFill>
              </a:rPr>
              <a:t>2010</a:t>
            </a:r>
          </a:p>
          <a:p>
            <a:pPr algn="ctr" eaLnBrk="1" hangingPunct="1"/>
            <a:endParaRPr lang="fr-FR" sz="1500" dirty="0">
              <a:solidFill>
                <a:schemeClr val="accent1">
                  <a:lumMod val="75000"/>
                </a:schemeClr>
              </a:solidFill>
            </a:endParaRPr>
          </a:p>
          <a:p>
            <a:pPr eaLnBrk="1" hangingPunct="1"/>
            <a:r>
              <a:rPr lang="fr-FR" dirty="0">
                <a:solidFill>
                  <a:schemeClr val="accent1">
                    <a:lumMod val="75000"/>
                  </a:schemeClr>
                </a:solidFill>
              </a:rPr>
              <a:t>• Mettre en regard des œuvres de différents domaines </a:t>
            </a:r>
            <a:r>
              <a:rPr lang="fr-FR" dirty="0" smtClean="0">
                <a:solidFill>
                  <a:schemeClr val="accent1">
                    <a:lumMod val="75000"/>
                  </a:schemeClr>
                </a:solidFill>
              </a:rPr>
              <a:t>artistiques ;</a:t>
            </a:r>
            <a:endParaRPr lang="fr-FR" dirty="0">
              <a:solidFill>
                <a:schemeClr val="accent1">
                  <a:lumMod val="75000"/>
                </a:schemeClr>
              </a:solidFill>
            </a:endParaRPr>
          </a:p>
          <a:p>
            <a:pPr eaLnBrk="1" hangingPunct="1"/>
            <a:endParaRPr lang="fr-FR" dirty="0">
              <a:solidFill>
                <a:schemeClr val="accent1">
                  <a:lumMod val="75000"/>
                </a:schemeClr>
              </a:solidFill>
            </a:endParaRPr>
          </a:p>
          <a:p>
            <a:pPr eaLnBrk="1" hangingPunct="1"/>
            <a:r>
              <a:rPr lang="fr-FR" dirty="0">
                <a:solidFill>
                  <a:schemeClr val="accent1">
                    <a:lumMod val="75000"/>
                  </a:schemeClr>
                </a:solidFill>
              </a:rPr>
              <a:t>• Souligner les liens entre les domaines artistiques et développer </a:t>
            </a:r>
            <a:r>
              <a:rPr lang="fr-FR" dirty="0" smtClean="0">
                <a:solidFill>
                  <a:schemeClr val="accent1">
                    <a:lumMod val="75000"/>
                  </a:schemeClr>
                </a:solidFill>
              </a:rPr>
              <a:t>l’interdisciplinarité ;</a:t>
            </a:r>
            <a:endParaRPr lang="fr-FR" dirty="0">
              <a:solidFill>
                <a:schemeClr val="accent1">
                  <a:lumMod val="75000"/>
                </a:schemeClr>
              </a:solidFill>
            </a:endParaRPr>
          </a:p>
          <a:p>
            <a:pPr eaLnBrk="1" hangingPunct="1"/>
            <a:endParaRPr lang="fr-FR" dirty="0">
              <a:solidFill>
                <a:schemeClr val="accent1">
                  <a:lumMod val="75000"/>
                </a:schemeClr>
              </a:solidFill>
            </a:endParaRPr>
          </a:p>
          <a:p>
            <a:pPr eaLnBrk="1" hangingPunct="1"/>
            <a:r>
              <a:rPr lang="fr-FR" dirty="0">
                <a:solidFill>
                  <a:schemeClr val="accent1">
                    <a:lumMod val="75000"/>
                  </a:schemeClr>
                </a:solidFill>
              </a:rPr>
              <a:t>• S’appuyer de manière critique sur les technologie en diversifiant les </a:t>
            </a:r>
            <a:r>
              <a:rPr lang="fr-FR" dirty="0" smtClean="0">
                <a:solidFill>
                  <a:schemeClr val="accent1">
                    <a:lumMod val="75000"/>
                  </a:schemeClr>
                </a:solidFill>
              </a:rPr>
              <a:t>sources ;</a:t>
            </a:r>
            <a:endParaRPr lang="fr-FR" dirty="0">
              <a:solidFill>
                <a:schemeClr val="accent1">
                  <a:lumMod val="75000"/>
                </a:schemeClr>
              </a:solidFill>
            </a:endParaRPr>
          </a:p>
          <a:p>
            <a:pPr eaLnBrk="1" hangingPunct="1"/>
            <a:endParaRPr lang="fr-FR" dirty="0">
              <a:solidFill>
                <a:schemeClr val="accent1">
                  <a:lumMod val="75000"/>
                </a:schemeClr>
              </a:solidFill>
            </a:endParaRPr>
          </a:p>
          <a:p>
            <a:pPr eaLnBrk="1" hangingPunct="1"/>
            <a:r>
              <a:rPr lang="fr-FR" dirty="0">
                <a:solidFill>
                  <a:schemeClr val="accent1">
                    <a:lumMod val="75000"/>
                  </a:schemeClr>
                </a:solidFill>
              </a:rPr>
              <a:t>• Favoriser l’approche sensible et analytique d’œuvres de formes diverses.</a:t>
            </a:r>
          </a:p>
        </p:txBody>
      </p:sp>
      <p:sp>
        <p:nvSpPr>
          <p:cNvPr id="4" name="ZoneTexte 3">
            <a:extLst>
              <a:ext uri="{FF2B5EF4-FFF2-40B4-BE49-F238E27FC236}">
                <a16:creationId xmlns:a16="http://schemas.microsoft.com/office/drawing/2014/main" xmlns="" id="{1B0211DB-F7CC-4843-813A-6BB7B16925C0}"/>
              </a:ext>
            </a:extLst>
          </p:cNvPr>
          <p:cNvSpPr txBox="1"/>
          <p:nvPr/>
        </p:nvSpPr>
        <p:spPr>
          <a:xfrm>
            <a:off x="3609155" y="795682"/>
            <a:ext cx="5198295" cy="4278094"/>
          </a:xfrm>
          <a:prstGeom prst="rect">
            <a:avLst/>
          </a:prstGeom>
          <a:solidFill>
            <a:schemeClr val="bg1"/>
          </a:solidFill>
        </p:spPr>
        <p:txBody>
          <a:bodyPr wrap="square">
            <a:spAutoFit/>
          </a:bodyPr>
          <a:lstStyle>
            <a:lvl1pPr>
              <a:buClr>
                <a:srgbClr val="000000"/>
              </a:buClr>
              <a:buFont typeface="Arial" charset="0"/>
              <a:defRPr sz="1400">
                <a:solidFill>
                  <a:srgbClr val="000000"/>
                </a:solidFill>
                <a:latin typeface="Arial" charset="0"/>
                <a:ea typeface="ＭＳ Ｐゴシック" charset="0"/>
                <a:cs typeface="Arial" charset="0"/>
                <a:sym typeface="Arial" charset="0"/>
              </a:defRPr>
            </a:lvl1pPr>
            <a:lvl2pPr marL="742950" indent="-285750">
              <a:buClr>
                <a:srgbClr val="000000"/>
              </a:buClr>
              <a:buFont typeface="Arial" charset="0"/>
              <a:defRPr sz="1400">
                <a:solidFill>
                  <a:srgbClr val="000000"/>
                </a:solidFill>
                <a:latin typeface="Arial" charset="0"/>
                <a:ea typeface="Arial" charset="0"/>
                <a:cs typeface="Arial" charset="0"/>
                <a:sym typeface="Arial" charset="0"/>
              </a:defRPr>
            </a:lvl2pPr>
            <a:lvl3pPr marL="1143000" indent="-228600">
              <a:buClr>
                <a:srgbClr val="000000"/>
              </a:buClr>
              <a:buFont typeface="Arial" charset="0"/>
              <a:defRPr sz="1400">
                <a:solidFill>
                  <a:srgbClr val="000000"/>
                </a:solidFill>
                <a:latin typeface="Arial" charset="0"/>
                <a:ea typeface="Arial" charset="0"/>
                <a:cs typeface="Arial" charset="0"/>
                <a:sym typeface="Arial" charset="0"/>
              </a:defRPr>
            </a:lvl3pPr>
            <a:lvl4pPr marL="1600200" indent="-228600">
              <a:buClr>
                <a:srgbClr val="000000"/>
              </a:buClr>
              <a:buFont typeface="Arial" charset="0"/>
              <a:defRPr sz="1400">
                <a:solidFill>
                  <a:srgbClr val="000000"/>
                </a:solidFill>
                <a:latin typeface="Arial" charset="0"/>
                <a:ea typeface="Arial" charset="0"/>
                <a:cs typeface="Arial" charset="0"/>
                <a:sym typeface="Arial" charset="0"/>
              </a:defRPr>
            </a:lvl4pPr>
            <a:lvl5pPr marL="2057400" indent="-228600">
              <a:buClr>
                <a:srgbClr val="000000"/>
              </a:buClr>
              <a:buFont typeface="Arial" charset="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9pPr>
          </a:lstStyle>
          <a:p>
            <a:pPr algn="ctr" eaLnBrk="1" hangingPunct="1"/>
            <a:r>
              <a:rPr lang="fr-FR" sz="2400" b="1" dirty="0">
                <a:solidFill>
                  <a:srgbClr val="00B0F0"/>
                </a:solidFill>
              </a:rPr>
              <a:t>2019</a:t>
            </a:r>
          </a:p>
          <a:p>
            <a:pPr algn="ctr" eaLnBrk="1" hangingPunct="1"/>
            <a:endParaRPr lang="fr-FR" sz="800" dirty="0">
              <a:solidFill>
                <a:srgbClr val="00B0F0"/>
              </a:solidFill>
            </a:endParaRPr>
          </a:p>
          <a:p>
            <a:pPr eaLnBrk="1" hangingPunct="1"/>
            <a:r>
              <a:rPr lang="fr-FR" sz="1500" b="1" dirty="0">
                <a:solidFill>
                  <a:srgbClr val="00B0F0"/>
                </a:solidFill>
              </a:rPr>
              <a:t>• </a:t>
            </a:r>
            <a:r>
              <a:rPr lang="fr-FR" sz="1500" dirty="0">
                <a:solidFill>
                  <a:srgbClr val="00B0F0"/>
                </a:solidFill>
              </a:rPr>
              <a:t>Privilégier le contact direct avec les </a:t>
            </a:r>
            <a:r>
              <a:rPr lang="fr-FR" sz="1500" dirty="0" smtClean="0">
                <a:solidFill>
                  <a:srgbClr val="00B0F0"/>
                </a:solidFill>
              </a:rPr>
              <a:t>œuvres. Au </a:t>
            </a:r>
            <a:r>
              <a:rPr lang="fr-FR" sz="1500" dirty="0">
                <a:solidFill>
                  <a:srgbClr val="00B0F0"/>
                </a:solidFill>
              </a:rPr>
              <a:t>moins :  </a:t>
            </a:r>
          </a:p>
          <a:p>
            <a:pPr eaLnBrk="1" hangingPunct="1"/>
            <a:r>
              <a:rPr lang="fr-FR" sz="1500" dirty="0">
                <a:solidFill>
                  <a:srgbClr val="00B0F0"/>
                </a:solidFill>
              </a:rPr>
              <a:t>- une œuvre d’art visuel étudiée de façon approfondie « in situ » dans l’année,</a:t>
            </a:r>
          </a:p>
          <a:p>
            <a:pPr eaLnBrk="1" hangingPunct="1"/>
            <a:r>
              <a:rPr lang="fr-FR" sz="1500" dirty="0">
                <a:solidFill>
                  <a:srgbClr val="00B0F0"/>
                </a:solidFill>
              </a:rPr>
              <a:t>- un bâtiment ou ensemble architectural dans l’année,</a:t>
            </a:r>
          </a:p>
          <a:p>
            <a:pPr eaLnBrk="1" hangingPunct="1"/>
            <a:r>
              <a:rPr lang="fr-FR" sz="1500" dirty="0">
                <a:solidFill>
                  <a:srgbClr val="00B0F0"/>
                </a:solidFill>
              </a:rPr>
              <a:t>- un spectacle ou un concert dans </a:t>
            </a:r>
            <a:r>
              <a:rPr lang="fr-FR" sz="1500" dirty="0" smtClean="0">
                <a:solidFill>
                  <a:srgbClr val="00B0F0"/>
                </a:solidFill>
              </a:rPr>
              <a:t>l’année ;</a:t>
            </a:r>
            <a:endParaRPr lang="fr-FR" sz="1500" dirty="0">
              <a:solidFill>
                <a:srgbClr val="00B0F0"/>
              </a:solidFill>
            </a:endParaRPr>
          </a:p>
          <a:p>
            <a:pPr eaLnBrk="1" hangingPunct="1">
              <a:buFontTx/>
              <a:buChar char="-"/>
            </a:pPr>
            <a:endParaRPr lang="fr-FR" sz="1500" dirty="0">
              <a:solidFill>
                <a:srgbClr val="00B0F0"/>
              </a:solidFill>
            </a:endParaRPr>
          </a:p>
          <a:p>
            <a:pPr eaLnBrk="1" hangingPunct="1"/>
            <a:r>
              <a:rPr lang="fr-FR" sz="1500" dirty="0">
                <a:solidFill>
                  <a:srgbClr val="00B0F0"/>
                </a:solidFill>
              </a:rPr>
              <a:t>• Recourir à la méthodologie de façon pertinente, toujours à partir de l’exemple, selon 5 modalités (conditions concrètes /  auteur / contexte / diffusion et circulation / réception</a:t>
            </a:r>
            <a:r>
              <a:rPr lang="fr-FR" sz="1500" dirty="0" smtClean="0">
                <a:solidFill>
                  <a:srgbClr val="00B0F0"/>
                </a:solidFill>
              </a:rPr>
              <a:t>) ;</a:t>
            </a:r>
            <a:endParaRPr lang="fr-FR" sz="1500" dirty="0">
              <a:solidFill>
                <a:srgbClr val="00B0F0"/>
              </a:solidFill>
            </a:endParaRPr>
          </a:p>
          <a:p>
            <a:pPr eaLnBrk="1" hangingPunct="1"/>
            <a:endParaRPr lang="fr-FR" sz="1500" dirty="0">
              <a:solidFill>
                <a:srgbClr val="00B0F0"/>
              </a:solidFill>
            </a:endParaRPr>
          </a:p>
          <a:p>
            <a:pPr eaLnBrk="1" hangingPunct="1"/>
            <a:r>
              <a:rPr lang="fr-FR" sz="1500" dirty="0">
                <a:solidFill>
                  <a:srgbClr val="00B0F0"/>
                </a:solidFill>
              </a:rPr>
              <a:t>• Exploiter les ressources documentaires (en collaborant avec le professeur documentaliste</a:t>
            </a:r>
            <a:r>
              <a:rPr lang="fr-FR" sz="1500" dirty="0" smtClean="0">
                <a:solidFill>
                  <a:srgbClr val="00B0F0"/>
                </a:solidFill>
              </a:rPr>
              <a:t>) ;</a:t>
            </a:r>
            <a:endParaRPr lang="fr-FR" sz="1500" dirty="0">
              <a:solidFill>
                <a:srgbClr val="00B0F0"/>
              </a:solidFill>
            </a:endParaRPr>
          </a:p>
          <a:p>
            <a:pPr eaLnBrk="1" hangingPunct="1"/>
            <a:endParaRPr lang="fr-FR" sz="1500" dirty="0">
              <a:solidFill>
                <a:srgbClr val="00B0F0"/>
              </a:solidFill>
            </a:endParaRPr>
          </a:p>
          <a:p>
            <a:pPr eaLnBrk="1" hangingPunct="1"/>
            <a:r>
              <a:rPr lang="fr-FR" sz="1500" dirty="0">
                <a:solidFill>
                  <a:srgbClr val="00B0F0"/>
                </a:solidFill>
              </a:rPr>
              <a:t>• Privilégier le plaisir et l’approche sensible, sans négliger l’apprentissage d’une distance critique.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txBox="1">
            <a:spLocks noGrp="1"/>
          </p:cNvSpPr>
          <p:nvPr>
            <p:ph type="title"/>
          </p:nvPr>
        </p:nvSpPr>
        <p:spPr>
          <a:xfrm>
            <a:off x="311150" y="2151063"/>
            <a:ext cx="8521700" cy="841375"/>
          </a:xfrm>
        </p:spPr>
        <p:txBody>
          <a:bodyPr/>
          <a:lstStyle/>
          <a:p>
            <a:pPr eaLnBrk="1" hangingPunct="1">
              <a:spcBef>
                <a:spcPct val="0"/>
              </a:spcBef>
              <a:spcAft>
                <a:spcPct val="0"/>
              </a:spcAft>
              <a:buSzTx/>
            </a:pPr>
            <a:r>
              <a:rPr lang="fr-FR" b="1" dirty="0" smtClean="0">
                <a:latin typeface="Arial" charset="0"/>
                <a:cs typeface="Arial" charset="0"/>
              </a:rPr>
              <a:t>Les contenus d’enseignement</a:t>
            </a:r>
            <a:endParaRPr lang="fr-FR" b="1" dirty="0">
              <a:latin typeface="Arial" charset="0"/>
              <a:cs typeface="Arial"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re 1"/>
          <p:cNvSpPr txBox="1">
            <a:spLocks noGrp="1"/>
          </p:cNvSpPr>
          <p:nvPr>
            <p:ph type="title"/>
          </p:nvPr>
        </p:nvSpPr>
        <p:spPr>
          <a:xfrm>
            <a:off x="311150" y="173038"/>
            <a:ext cx="8521700" cy="717550"/>
          </a:xfrm>
        </p:spPr>
        <p:txBody>
          <a:bodyPr/>
          <a:lstStyle/>
          <a:p>
            <a:pPr eaLnBrk="1" hangingPunct="1">
              <a:spcBef>
                <a:spcPct val="0"/>
              </a:spcBef>
              <a:spcAft>
                <a:spcPct val="0"/>
              </a:spcAft>
              <a:buSzTx/>
            </a:pPr>
            <a:r>
              <a:rPr lang="fr-FR" dirty="0" smtClean="0">
                <a:latin typeface="Arial" charset="0"/>
                <a:cs typeface="Arial" charset="0"/>
              </a:rPr>
              <a:t>Le projet et le partenariat</a:t>
            </a:r>
            <a:endParaRPr lang="fr-FR" dirty="0">
              <a:latin typeface="Arial" charset="0"/>
              <a:cs typeface="Arial" charset="0"/>
            </a:endParaRPr>
          </a:p>
        </p:txBody>
      </p:sp>
      <p:sp>
        <p:nvSpPr>
          <p:cNvPr id="3" name="ZoneTexte 2">
            <a:extLst>
              <a:ext uri="{FF2B5EF4-FFF2-40B4-BE49-F238E27FC236}">
                <a16:creationId xmlns:a16="http://schemas.microsoft.com/office/drawing/2014/main" xmlns="" id="{9FE9501D-468C-B34B-B06D-C7E67E85A70B}"/>
              </a:ext>
            </a:extLst>
          </p:cNvPr>
          <p:cNvSpPr txBox="1"/>
          <p:nvPr/>
        </p:nvSpPr>
        <p:spPr>
          <a:xfrm>
            <a:off x="161924" y="941388"/>
            <a:ext cx="2555875" cy="4216539"/>
          </a:xfrm>
          <a:prstGeom prst="rect">
            <a:avLst/>
          </a:prstGeom>
          <a:noFill/>
        </p:spPr>
        <p:txBody>
          <a:bodyPr wrap="square">
            <a:spAutoFit/>
          </a:bodyPr>
          <a:lstStyle>
            <a:lvl1pPr>
              <a:buClr>
                <a:srgbClr val="000000"/>
              </a:buClr>
              <a:buFont typeface="Arial" charset="0"/>
              <a:defRPr sz="1400">
                <a:solidFill>
                  <a:srgbClr val="000000"/>
                </a:solidFill>
                <a:latin typeface="Arial" charset="0"/>
                <a:ea typeface="ＭＳ Ｐゴシック" charset="0"/>
                <a:cs typeface="Arial" charset="0"/>
                <a:sym typeface="Arial" charset="0"/>
              </a:defRPr>
            </a:lvl1pPr>
            <a:lvl2pPr marL="742950" indent="-285750">
              <a:buClr>
                <a:srgbClr val="000000"/>
              </a:buClr>
              <a:buFont typeface="Arial" charset="0"/>
              <a:defRPr sz="1400">
                <a:solidFill>
                  <a:srgbClr val="000000"/>
                </a:solidFill>
                <a:latin typeface="Arial" charset="0"/>
                <a:ea typeface="Arial" charset="0"/>
                <a:cs typeface="Arial" charset="0"/>
                <a:sym typeface="Arial" charset="0"/>
              </a:defRPr>
            </a:lvl2pPr>
            <a:lvl3pPr marL="1143000" indent="-228600">
              <a:buClr>
                <a:srgbClr val="000000"/>
              </a:buClr>
              <a:buFont typeface="Arial" charset="0"/>
              <a:defRPr sz="1400">
                <a:solidFill>
                  <a:srgbClr val="000000"/>
                </a:solidFill>
                <a:latin typeface="Arial" charset="0"/>
                <a:ea typeface="Arial" charset="0"/>
                <a:cs typeface="Arial" charset="0"/>
                <a:sym typeface="Arial" charset="0"/>
              </a:defRPr>
            </a:lvl3pPr>
            <a:lvl4pPr marL="1600200" indent="-228600">
              <a:buClr>
                <a:srgbClr val="000000"/>
              </a:buClr>
              <a:buFont typeface="Arial" charset="0"/>
              <a:defRPr sz="1400">
                <a:solidFill>
                  <a:srgbClr val="000000"/>
                </a:solidFill>
                <a:latin typeface="Arial" charset="0"/>
                <a:ea typeface="Arial" charset="0"/>
                <a:cs typeface="Arial" charset="0"/>
                <a:sym typeface="Arial" charset="0"/>
              </a:defRPr>
            </a:lvl4pPr>
            <a:lvl5pPr marL="2057400" indent="-228600">
              <a:buClr>
                <a:srgbClr val="000000"/>
              </a:buClr>
              <a:buFont typeface="Arial" charset="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9pPr>
          </a:lstStyle>
          <a:p>
            <a:pPr algn="ctr" eaLnBrk="1" hangingPunct="1"/>
            <a:r>
              <a:rPr lang="fr-FR" sz="1600" b="1" dirty="0" smtClean="0">
                <a:solidFill>
                  <a:schemeClr val="accent1">
                    <a:lumMod val="75000"/>
                  </a:schemeClr>
                </a:solidFill>
              </a:rPr>
              <a:t>2010</a:t>
            </a:r>
          </a:p>
          <a:p>
            <a:pPr algn="ctr" eaLnBrk="1" hangingPunct="1"/>
            <a:endParaRPr lang="fr-FR" sz="1600" dirty="0">
              <a:solidFill>
                <a:schemeClr val="accent1">
                  <a:lumMod val="75000"/>
                </a:schemeClr>
              </a:solidFill>
            </a:endParaRPr>
          </a:p>
          <a:p>
            <a:pPr eaLnBrk="1" hangingPunct="1"/>
            <a:r>
              <a:rPr lang="fr-FR" sz="1600" dirty="0" smtClean="0">
                <a:solidFill>
                  <a:schemeClr val="accent1">
                    <a:lumMod val="75000"/>
                  </a:schemeClr>
                </a:solidFill>
              </a:rPr>
              <a:t>Les </a:t>
            </a:r>
            <a:r>
              <a:rPr lang="fr-FR" sz="1600" dirty="0">
                <a:solidFill>
                  <a:schemeClr val="accent1">
                    <a:lumMod val="75000"/>
                  </a:schemeClr>
                </a:solidFill>
              </a:rPr>
              <a:t>partenariats conseillés sont les suivants :</a:t>
            </a:r>
          </a:p>
          <a:p>
            <a:pPr eaLnBrk="1" hangingPunct="1"/>
            <a:endParaRPr lang="fr-FR" sz="1600" dirty="0">
              <a:solidFill>
                <a:schemeClr val="accent1">
                  <a:lumMod val="75000"/>
                </a:schemeClr>
              </a:solidFill>
            </a:endParaRPr>
          </a:p>
          <a:p>
            <a:pPr eaLnBrk="1" hangingPunct="1"/>
            <a:r>
              <a:rPr lang="fr-FR" sz="1600" dirty="0" smtClean="0">
                <a:solidFill>
                  <a:schemeClr val="accent1">
                    <a:lumMod val="75000"/>
                  </a:schemeClr>
                </a:solidFill>
              </a:rPr>
              <a:t>- </a:t>
            </a:r>
            <a:r>
              <a:rPr lang="fr-FR" sz="1600" dirty="0">
                <a:solidFill>
                  <a:schemeClr val="accent1">
                    <a:lumMod val="75000"/>
                  </a:schemeClr>
                </a:solidFill>
              </a:rPr>
              <a:t>u</a:t>
            </a:r>
            <a:r>
              <a:rPr lang="fr-FR" sz="1600" dirty="0" smtClean="0">
                <a:solidFill>
                  <a:schemeClr val="accent1">
                    <a:lumMod val="75000"/>
                  </a:schemeClr>
                </a:solidFill>
              </a:rPr>
              <a:t>ne intervention </a:t>
            </a:r>
            <a:r>
              <a:rPr lang="fr-FR" sz="1600" dirty="0">
                <a:solidFill>
                  <a:schemeClr val="accent1">
                    <a:lumMod val="75000"/>
                  </a:schemeClr>
                </a:solidFill>
              </a:rPr>
              <a:t>de </a:t>
            </a:r>
            <a:r>
              <a:rPr lang="fr-FR" sz="1600" dirty="0" smtClean="0">
                <a:solidFill>
                  <a:schemeClr val="accent1">
                    <a:lumMod val="75000"/>
                  </a:schemeClr>
                </a:solidFill>
              </a:rPr>
              <a:t>professionnels ;</a:t>
            </a:r>
            <a:endParaRPr lang="fr-FR" sz="1600" dirty="0">
              <a:solidFill>
                <a:schemeClr val="accent1">
                  <a:lumMod val="75000"/>
                </a:schemeClr>
              </a:solidFill>
            </a:endParaRPr>
          </a:p>
          <a:p>
            <a:pPr eaLnBrk="1" hangingPunct="1">
              <a:buFontTx/>
              <a:buChar char="-"/>
            </a:pPr>
            <a:endParaRPr lang="fr-FR" sz="1600" dirty="0">
              <a:solidFill>
                <a:schemeClr val="accent1">
                  <a:lumMod val="75000"/>
                </a:schemeClr>
              </a:solidFill>
            </a:endParaRPr>
          </a:p>
          <a:p>
            <a:pPr eaLnBrk="1" hangingPunct="1"/>
            <a:r>
              <a:rPr lang="fr-FR" sz="1600" dirty="0">
                <a:solidFill>
                  <a:schemeClr val="accent1">
                    <a:lumMod val="75000"/>
                  </a:schemeClr>
                </a:solidFill>
              </a:rPr>
              <a:t>- d</a:t>
            </a:r>
            <a:r>
              <a:rPr lang="fr-FR" sz="1600" dirty="0" smtClean="0">
                <a:solidFill>
                  <a:schemeClr val="accent1">
                    <a:lumMod val="75000"/>
                  </a:schemeClr>
                </a:solidFill>
              </a:rPr>
              <a:t>es relations </a:t>
            </a:r>
            <a:r>
              <a:rPr lang="fr-FR" sz="1600" dirty="0">
                <a:solidFill>
                  <a:schemeClr val="accent1">
                    <a:lumMod val="75000"/>
                  </a:schemeClr>
                </a:solidFill>
              </a:rPr>
              <a:t>avec institutions et services </a:t>
            </a:r>
            <a:r>
              <a:rPr lang="fr-FR" sz="1600" dirty="0" smtClean="0">
                <a:solidFill>
                  <a:schemeClr val="accent1">
                    <a:lumMod val="75000"/>
                  </a:schemeClr>
                </a:solidFill>
              </a:rPr>
              <a:t>culturels ;</a:t>
            </a:r>
            <a:endParaRPr lang="fr-FR" sz="1600" dirty="0">
              <a:solidFill>
                <a:schemeClr val="accent1">
                  <a:lumMod val="75000"/>
                </a:schemeClr>
              </a:solidFill>
            </a:endParaRPr>
          </a:p>
          <a:p>
            <a:pPr eaLnBrk="1" hangingPunct="1">
              <a:buFontTx/>
              <a:buChar char="-"/>
            </a:pPr>
            <a:endParaRPr lang="fr-FR" sz="1600" dirty="0">
              <a:solidFill>
                <a:schemeClr val="accent1">
                  <a:lumMod val="75000"/>
                </a:schemeClr>
              </a:solidFill>
            </a:endParaRPr>
          </a:p>
          <a:p>
            <a:pPr eaLnBrk="1" hangingPunct="1"/>
            <a:r>
              <a:rPr lang="fr-FR" sz="1600" dirty="0">
                <a:solidFill>
                  <a:schemeClr val="accent1">
                    <a:lumMod val="75000"/>
                  </a:schemeClr>
                </a:solidFill>
              </a:rPr>
              <a:t>- u</a:t>
            </a:r>
            <a:r>
              <a:rPr lang="fr-FR" sz="1600" dirty="0" smtClean="0">
                <a:solidFill>
                  <a:schemeClr val="accent1">
                    <a:lumMod val="75000"/>
                  </a:schemeClr>
                </a:solidFill>
              </a:rPr>
              <a:t>n lien </a:t>
            </a:r>
            <a:r>
              <a:rPr lang="fr-FR" sz="1600" dirty="0">
                <a:solidFill>
                  <a:schemeClr val="accent1">
                    <a:lumMod val="75000"/>
                  </a:schemeClr>
                </a:solidFill>
              </a:rPr>
              <a:t>au patrimoine local et régional.</a:t>
            </a:r>
          </a:p>
          <a:p>
            <a:pPr eaLnBrk="1" hangingPunct="1">
              <a:buFontTx/>
              <a:buChar char="-"/>
            </a:pPr>
            <a:endParaRPr lang="fr-FR" dirty="0">
              <a:solidFill>
                <a:srgbClr val="FF0000"/>
              </a:solidFill>
            </a:endParaRPr>
          </a:p>
          <a:p>
            <a:pPr eaLnBrk="1" hangingPunct="1">
              <a:buFontTx/>
              <a:buChar char="-"/>
            </a:pPr>
            <a:endParaRPr lang="fr-FR" dirty="0">
              <a:solidFill>
                <a:srgbClr val="FF0000"/>
              </a:solidFill>
            </a:endParaRPr>
          </a:p>
        </p:txBody>
      </p:sp>
      <p:sp>
        <p:nvSpPr>
          <p:cNvPr id="4" name="ZoneTexte 3">
            <a:extLst>
              <a:ext uri="{FF2B5EF4-FFF2-40B4-BE49-F238E27FC236}">
                <a16:creationId xmlns:a16="http://schemas.microsoft.com/office/drawing/2014/main" xmlns="" id="{47F89DC1-99BE-2647-9FE3-2FBD8264C22B}"/>
              </a:ext>
            </a:extLst>
          </p:cNvPr>
          <p:cNvSpPr txBox="1"/>
          <p:nvPr/>
        </p:nvSpPr>
        <p:spPr>
          <a:xfrm>
            <a:off x="2717800" y="812811"/>
            <a:ext cx="6280865" cy="4247317"/>
          </a:xfrm>
          <a:prstGeom prst="rect">
            <a:avLst/>
          </a:prstGeom>
          <a:solidFill>
            <a:schemeClr val="bg1">
              <a:alpha val="74118"/>
            </a:schemeClr>
          </a:solidFill>
        </p:spPr>
        <p:txBody>
          <a:bodyPr wrap="square">
            <a:spAutoFit/>
          </a:bodyPr>
          <a:lstStyle>
            <a:lvl1pPr>
              <a:buClr>
                <a:srgbClr val="000000"/>
              </a:buClr>
              <a:buFont typeface="Arial" charset="0"/>
              <a:defRPr sz="1400">
                <a:solidFill>
                  <a:srgbClr val="000000"/>
                </a:solidFill>
                <a:latin typeface="Arial" charset="0"/>
                <a:ea typeface="ＭＳ Ｐゴシック" charset="0"/>
                <a:cs typeface="Arial" charset="0"/>
                <a:sym typeface="Arial" charset="0"/>
              </a:defRPr>
            </a:lvl1pPr>
            <a:lvl2pPr marL="742950" indent="-285750">
              <a:buClr>
                <a:srgbClr val="000000"/>
              </a:buClr>
              <a:buFont typeface="Arial" charset="0"/>
              <a:defRPr sz="1400">
                <a:solidFill>
                  <a:srgbClr val="000000"/>
                </a:solidFill>
                <a:latin typeface="Arial" charset="0"/>
                <a:ea typeface="Arial" charset="0"/>
                <a:cs typeface="Arial" charset="0"/>
                <a:sym typeface="Arial" charset="0"/>
              </a:defRPr>
            </a:lvl2pPr>
            <a:lvl3pPr marL="1143000" indent="-228600">
              <a:buClr>
                <a:srgbClr val="000000"/>
              </a:buClr>
              <a:buFont typeface="Arial" charset="0"/>
              <a:defRPr sz="1400">
                <a:solidFill>
                  <a:srgbClr val="000000"/>
                </a:solidFill>
                <a:latin typeface="Arial" charset="0"/>
                <a:ea typeface="Arial" charset="0"/>
                <a:cs typeface="Arial" charset="0"/>
                <a:sym typeface="Arial" charset="0"/>
              </a:defRPr>
            </a:lvl3pPr>
            <a:lvl4pPr marL="1600200" indent="-228600">
              <a:buClr>
                <a:srgbClr val="000000"/>
              </a:buClr>
              <a:buFont typeface="Arial" charset="0"/>
              <a:defRPr sz="1400">
                <a:solidFill>
                  <a:srgbClr val="000000"/>
                </a:solidFill>
                <a:latin typeface="Arial" charset="0"/>
                <a:ea typeface="Arial" charset="0"/>
                <a:cs typeface="Arial" charset="0"/>
                <a:sym typeface="Arial" charset="0"/>
              </a:defRPr>
            </a:lvl4pPr>
            <a:lvl5pPr marL="2057400" indent="-228600">
              <a:buClr>
                <a:srgbClr val="000000"/>
              </a:buClr>
              <a:buFont typeface="Arial" charset="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buClr>
                <a:srgbClr val="000000"/>
              </a:buClr>
              <a:buFont typeface="Arial" charset="0"/>
              <a:defRPr sz="1400">
                <a:solidFill>
                  <a:srgbClr val="000000"/>
                </a:solidFill>
                <a:latin typeface="Arial" charset="0"/>
                <a:ea typeface="Arial" charset="0"/>
                <a:cs typeface="Arial" charset="0"/>
                <a:sym typeface="Arial" charset="0"/>
              </a:defRPr>
            </a:lvl9pPr>
          </a:lstStyle>
          <a:p>
            <a:pPr algn="ctr" eaLnBrk="1" hangingPunct="1"/>
            <a:r>
              <a:rPr lang="fr-FR" sz="1600" b="1" dirty="0">
                <a:solidFill>
                  <a:srgbClr val="00B0F0"/>
                </a:solidFill>
              </a:rPr>
              <a:t>2019</a:t>
            </a:r>
          </a:p>
          <a:p>
            <a:pPr eaLnBrk="1" hangingPunct="1"/>
            <a:endParaRPr lang="fr-FR" dirty="0">
              <a:solidFill>
                <a:srgbClr val="00B0F0"/>
              </a:solidFill>
            </a:endParaRPr>
          </a:p>
          <a:p>
            <a:pPr eaLnBrk="1" hangingPunct="1"/>
            <a:r>
              <a:rPr lang="fr-FR" dirty="0">
                <a:solidFill>
                  <a:srgbClr val="00B0F0"/>
                </a:solidFill>
              </a:rPr>
              <a:t>• </a:t>
            </a:r>
            <a:r>
              <a:rPr lang="fr-FR" sz="1600" dirty="0">
                <a:solidFill>
                  <a:srgbClr val="00B0F0"/>
                </a:solidFill>
              </a:rPr>
              <a:t>Réalisation obligatoire d’un projet collectif :</a:t>
            </a:r>
          </a:p>
          <a:p>
            <a:pPr eaLnBrk="1" hangingPunct="1"/>
            <a:r>
              <a:rPr lang="fr-FR" sz="1600" dirty="0" smtClean="0">
                <a:solidFill>
                  <a:srgbClr val="00B0F0"/>
                </a:solidFill>
              </a:rPr>
              <a:t>	- un partenariat </a:t>
            </a:r>
            <a:r>
              <a:rPr lang="fr-FR" sz="1600" dirty="0">
                <a:solidFill>
                  <a:srgbClr val="00B0F0"/>
                </a:solidFill>
              </a:rPr>
              <a:t>avec des lieux institutionnels </a:t>
            </a:r>
            <a:r>
              <a:rPr lang="fr-FR" sz="1600" dirty="0" smtClean="0">
                <a:solidFill>
                  <a:srgbClr val="00B0F0"/>
                </a:solidFill>
              </a:rPr>
              <a:t>locaux</a:t>
            </a:r>
            <a:r>
              <a:rPr lang="fr-FR" sz="1600" dirty="0">
                <a:solidFill>
                  <a:srgbClr val="00B0F0"/>
                </a:solidFill>
              </a:rPr>
              <a:t> </a:t>
            </a:r>
            <a:r>
              <a:rPr lang="fr-FR" sz="1600" dirty="0" smtClean="0">
                <a:solidFill>
                  <a:srgbClr val="00B0F0"/>
                </a:solidFill>
              </a:rPr>
              <a:t>;</a:t>
            </a:r>
            <a:endParaRPr lang="fr-FR" sz="1600" dirty="0">
              <a:solidFill>
                <a:srgbClr val="00B0F0"/>
              </a:solidFill>
            </a:endParaRPr>
          </a:p>
          <a:p>
            <a:pPr eaLnBrk="1" hangingPunct="1"/>
            <a:r>
              <a:rPr lang="fr-FR" sz="1600" dirty="0" smtClean="0">
                <a:solidFill>
                  <a:srgbClr val="00B0F0"/>
                </a:solidFill>
              </a:rPr>
              <a:t>	- un travail </a:t>
            </a:r>
            <a:r>
              <a:rPr lang="fr-FR" sz="1600" dirty="0">
                <a:solidFill>
                  <a:srgbClr val="00B0F0"/>
                </a:solidFill>
              </a:rPr>
              <a:t>en petits </a:t>
            </a:r>
            <a:r>
              <a:rPr lang="fr-FR" sz="1600" dirty="0" smtClean="0">
                <a:solidFill>
                  <a:srgbClr val="00B0F0"/>
                </a:solidFill>
              </a:rPr>
              <a:t>groupes ;</a:t>
            </a:r>
            <a:endParaRPr lang="fr-FR" sz="1600" dirty="0">
              <a:solidFill>
                <a:srgbClr val="00B0F0"/>
              </a:solidFill>
            </a:endParaRPr>
          </a:p>
          <a:p>
            <a:pPr eaLnBrk="1" hangingPunct="1"/>
            <a:r>
              <a:rPr lang="fr-FR" sz="1600" dirty="0" smtClean="0">
                <a:solidFill>
                  <a:srgbClr val="00B0F0"/>
                </a:solidFill>
              </a:rPr>
              <a:t>	- des visites </a:t>
            </a:r>
            <a:r>
              <a:rPr lang="fr-FR" sz="1600" dirty="0">
                <a:solidFill>
                  <a:srgbClr val="00B0F0"/>
                </a:solidFill>
              </a:rPr>
              <a:t>et rencontres à proximité de </a:t>
            </a:r>
            <a:r>
              <a:rPr lang="fr-FR" sz="1600" dirty="0" smtClean="0">
                <a:solidFill>
                  <a:srgbClr val="00B0F0"/>
                </a:solidFill>
              </a:rPr>
              <a:t>l’établissement ;</a:t>
            </a:r>
            <a:endParaRPr lang="fr-FR" sz="1600" dirty="0">
              <a:solidFill>
                <a:srgbClr val="00B0F0"/>
              </a:solidFill>
            </a:endParaRPr>
          </a:p>
          <a:p>
            <a:pPr eaLnBrk="1" hangingPunct="1"/>
            <a:r>
              <a:rPr lang="fr-FR" sz="1600" dirty="0" smtClean="0">
                <a:solidFill>
                  <a:srgbClr val="00B0F0"/>
                </a:solidFill>
              </a:rPr>
              <a:t>	- la valorisation </a:t>
            </a:r>
            <a:r>
              <a:rPr lang="fr-FR" sz="1600" dirty="0">
                <a:solidFill>
                  <a:srgbClr val="00B0F0"/>
                </a:solidFill>
              </a:rPr>
              <a:t>de l’autonomie de l’élève (initiateur, </a:t>
            </a:r>
            <a:r>
              <a:rPr lang="fr-FR" sz="1600" dirty="0" smtClean="0">
                <a:solidFill>
                  <a:srgbClr val="00B0F0"/>
                </a:solidFill>
              </a:rPr>
              <a:t>	médiateur </a:t>
            </a:r>
            <a:r>
              <a:rPr lang="fr-FR" sz="1600" dirty="0">
                <a:solidFill>
                  <a:srgbClr val="00B0F0"/>
                </a:solidFill>
              </a:rPr>
              <a:t>et </a:t>
            </a:r>
            <a:r>
              <a:rPr lang="fr-FR" sz="1600" dirty="0" smtClean="0">
                <a:solidFill>
                  <a:srgbClr val="00B0F0"/>
                </a:solidFill>
              </a:rPr>
              <a:t>passeur </a:t>
            </a:r>
            <a:r>
              <a:rPr lang="fr-FR" sz="1600" dirty="0">
                <a:solidFill>
                  <a:srgbClr val="00B0F0"/>
                </a:solidFill>
              </a:rPr>
              <a:t>de connaissances</a:t>
            </a:r>
            <a:r>
              <a:rPr lang="fr-FR" sz="1600" dirty="0" smtClean="0">
                <a:solidFill>
                  <a:srgbClr val="00B0F0"/>
                </a:solidFill>
              </a:rPr>
              <a:t>).</a:t>
            </a:r>
          </a:p>
          <a:p>
            <a:pPr eaLnBrk="1" hangingPunct="1"/>
            <a:endParaRPr lang="fr-FR" sz="1600" dirty="0">
              <a:solidFill>
                <a:srgbClr val="00B0F0"/>
              </a:solidFill>
            </a:endParaRPr>
          </a:p>
          <a:p>
            <a:pPr eaLnBrk="1" hangingPunct="1"/>
            <a:r>
              <a:rPr lang="fr-FR" sz="1600" dirty="0" smtClean="0">
                <a:solidFill>
                  <a:srgbClr val="00B0F0"/>
                </a:solidFill>
              </a:rPr>
              <a:t>• Modalités :</a:t>
            </a:r>
            <a:endParaRPr lang="fr-FR" sz="1600" dirty="0">
              <a:solidFill>
                <a:srgbClr val="00B0F0"/>
              </a:solidFill>
            </a:endParaRPr>
          </a:p>
          <a:p>
            <a:pPr eaLnBrk="1" hangingPunct="1"/>
            <a:r>
              <a:rPr lang="fr-FR" sz="1600" dirty="0" smtClean="0">
                <a:solidFill>
                  <a:srgbClr val="00B0F0"/>
                </a:solidFill>
              </a:rPr>
              <a:t>	- </a:t>
            </a:r>
            <a:r>
              <a:rPr lang="fr-FR" sz="1600" dirty="0">
                <a:solidFill>
                  <a:srgbClr val="00B0F0"/>
                </a:solidFill>
              </a:rPr>
              <a:t>15 à 20 heures de cours, évaluations et sorties non </a:t>
            </a:r>
            <a:r>
              <a:rPr lang="fr-FR" sz="1600" dirty="0" smtClean="0">
                <a:solidFill>
                  <a:srgbClr val="00B0F0"/>
                </a:solidFill>
              </a:rPr>
              <a:t>	comprises</a:t>
            </a:r>
            <a:r>
              <a:rPr lang="fr-FR" sz="1600" dirty="0">
                <a:solidFill>
                  <a:srgbClr val="00B0F0"/>
                </a:solidFill>
              </a:rPr>
              <a:t> </a:t>
            </a:r>
            <a:r>
              <a:rPr lang="fr-FR" sz="1600" dirty="0" smtClean="0">
                <a:solidFill>
                  <a:srgbClr val="00B0F0"/>
                </a:solidFill>
              </a:rPr>
              <a:t>;</a:t>
            </a:r>
            <a:endParaRPr lang="fr-FR" sz="1600" dirty="0">
              <a:solidFill>
                <a:srgbClr val="00B0F0"/>
              </a:solidFill>
            </a:endParaRPr>
          </a:p>
          <a:p>
            <a:pPr eaLnBrk="1" hangingPunct="1"/>
            <a:r>
              <a:rPr lang="fr-FR" sz="1600" dirty="0" smtClean="0">
                <a:solidFill>
                  <a:srgbClr val="00B0F0"/>
                </a:solidFill>
              </a:rPr>
              <a:t>	- l’articulation </a:t>
            </a:r>
            <a:r>
              <a:rPr lang="fr-FR" sz="1600" dirty="0">
                <a:solidFill>
                  <a:srgbClr val="00B0F0"/>
                </a:solidFill>
              </a:rPr>
              <a:t>possible avec une ou plusieurs </a:t>
            </a:r>
            <a:r>
              <a:rPr lang="fr-FR" sz="1600" dirty="0" smtClean="0">
                <a:solidFill>
                  <a:srgbClr val="00B0F0"/>
                </a:solidFill>
              </a:rPr>
              <a:t>thématiques;</a:t>
            </a:r>
            <a:endParaRPr lang="fr-FR" sz="1600" dirty="0">
              <a:solidFill>
                <a:srgbClr val="00B0F0"/>
              </a:solidFill>
            </a:endParaRPr>
          </a:p>
          <a:p>
            <a:pPr eaLnBrk="1" hangingPunct="1"/>
            <a:r>
              <a:rPr lang="fr-FR" sz="1600" dirty="0" smtClean="0">
                <a:solidFill>
                  <a:srgbClr val="00B0F0"/>
                </a:solidFill>
              </a:rPr>
              <a:t>	- la tenue </a:t>
            </a:r>
            <a:r>
              <a:rPr lang="fr-FR" sz="1600" dirty="0">
                <a:solidFill>
                  <a:srgbClr val="00B0F0"/>
                </a:solidFill>
              </a:rPr>
              <a:t>d’un carnet de bord fortement recommandée </a:t>
            </a:r>
            <a:r>
              <a:rPr lang="fr-FR" sz="1600" dirty="0" smtClean="0">
                <a:solidFill>
                  <a:srgbClr val="00B0F0"/>
                </a:solidFill>
              </a:rPr>
              <a:t>	dans le </a:t>
            </a:r>
            <a:r>
              <a:rPr lang="fr-FR" sz="1600" dirty="0">
                <a:solidFill>
                  <a:srgbClr val="00B0F0"/>
                </a:solidFill>
              </a:rPr>
              <a:t>cadre d’une participation de l’élève au projet </a:t>
            </a:r>
            <a:r>
              <a:rPr lang="fr-FR" sz="1600" dirty="0" smtClean="0">
                <a:solidFill>
                  <a:srgbClr val="00B0F0"/>
                </a:solidFill>
              </a:rPr>
              <a:t>	(</a:t>
            </a:r>
            <a:r>
              <a:rPr lang="fr-FR" sz="1600" dirty="0">
                <a:solidFill>
                  <a:srgbClr val="00B0F0"/>
                </a:solidFill>
              </a:rPr>
              <a:t>diverses </a:t>
            </a:r>
            <a:r>
              <a:rPr lang="fr-FR" sz="1600" dirty="0" smtClean="0">
                <a:solidFill>
                  <a:srgbClr val="00B0F0"/>
                </a:solidFill>
              </a:rPr>
              <a:t>	formes </a:t>
            </a:r>
            <a:r>
              <a:rPr lang="fr-FR" sz="1600" dirty="0">
                <a:solidFill>
                  <a:srgbClr val="00B0F0"/>
                </a:solidFill>
              </a:rPr>
              <a:t>possibles). </a:t>
            </a: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{10A5DE2B-0428-4946-8BD8-25B372753A0B}tf10001072</Template>
  <TotalTime>9412</TotalTime>
  <Words>910</Words>
  <Application>Microsoft Office PowerPoint</Application>
  <PresentationFormat>Affichage à l'écran (16:9)</PresentationFormat>
  <Paragraphs>168</Paragraphs>
  <Slides>13</Slides>
  <Notes>2</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Simple Light</vt:lpstr>
      <vt:lpstr>Présentation PowerPoint</vt:lpstr>
      <vt:lpstr>Les textes officiels</vt:lpstr>
      <vt:lpstr>La définition de l’enseignement</vt:lpstr>
      <vt:lpstr>Le champ d’étude </vt:lpstr>
      <vt:lpstr>Les objectifs généraux sont les suivants : </vt:lpstr>
      <vt:lpstr>Les compétences acquises au cycle terminal</vt:lpstr>
      <vt:lpstr>Les situations d’enseignement</vt:lpstr>
      <vt:lpstr>Les contenus d’enseignement</vt:lpstr>
      <vt:lpstr>Le projet et le partenariat</vt:lpstr>
      <vt:lpstr>Les thématiques abordées pendant l'année scolaire sont :</vt:lpstr>
      <vt:lpstr>Les six thématiques de 2019</vt:lpstr>
      <vt:lpstr>L’évaluation</vt:lpstr>
      <vt:lpstr>  À compter de la session 2021 du baccalauréat, l’élève qui ne poursuivra pas l’enseignement de spécialité en classe de terminale valide en cours d’année de première (dès 2019-2020) les compétences acquises :  • Une épreuve orale de 30 minutes organisée de la façon suivante :  - les 15 premières minutes sont consacrées à la présentation du projet collectif par le candidat (5 à 7 minutes d’exposé) suivie d’un entretien avec le jury (évalués sur                           10 points) ;  - les 15 minutes suivantes sont consacrées à la présentation d’une œuvre sélectionnée par le jury parmi celles figurant dans un dossier d’œuvres. Celui-ci sera remis au jury deux semaines avant l’épreuve (évaluée sur 10 points).   Le dossier d’œuvres est constitué d’un corpus de 8 à 12 œuvres de natures, d’époques et d’expressions artistiques diverses, à l’appui d’au moins quatre thématiques du programme ; ces œuvres sont choisies par l’élève parmi celles citées dans le document de synthèse de la classe, également remis au jury deux semaines avant l’épreuve.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Arts plastiques</dc:title>
  <dc:creator>sgoldstein</dc:creator>
  <cp:lastModifiedBy>GREBERT Muriel</cp:lastModifiedBy>
  <cp:revision>122</cp:revision>
  <cp:lastPrinted>2019-07-01T07:43:00Z</cp:lastPrinted>
  <dcterms:modified xsi:type="dcterms:W3CDTF">2019-11-14T09:26:08Z</dcterms:modified>
</cp:coreProperties>
</file>