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10" d="100"/>
          <a:sy n="110" d="100"/>
        </p:scale>
        <p:origin x="-204" y="171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F0039D-3B88-42D6-BF89-5DA39952D2BE}" type="datetimeFigureOut">
              <a:rPr lang="fr-FR" smtClean="0"/>
              <a:pPr/>
              <a:t>18/06/2019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C4B069-4242-4282-AC96-F1737A696DE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8" name="Groupe 227"/>
          <p:cNvGrpSpPr/>
          <p:nvPr/>
        </p:nvGrpSpPr>
        <p:grpSpPr>
          <a:xfrm>
            <a:off x="179512" y="1106226"/>
            <a:ext cx="7704856" cy="5417377"/>
            <a:chOff x="179512" y="1106226"/>
            <a:chExt cx="7704856" cy="5417377"/>
          </a:xfrm>
        </p:grpSpPr>
        <p:grpSp>
          <p:nvGrpSpPr>
            <p:cNvPr id="204" name="Groupe 203"/>
            <p:cNvGrpSpPr/>
            <p:nvPr/>
          </p:nvGrpSpPr>
          <p:grpSpPr>
            <a:xfrm>
              <a:off x="750686" y="1106226"/>
              <a:ext cx="6629626" cy="4707423"/>
              <a:chOff x="750686" y="1106226"/>
              <a:chExt cx="6629626" cy="4707423"/>
            </a:xfrm>
          </p:grpSpPr>
          <p:cxnSp>
            <p:nvCxnSpPr>
              <p:cNvPr id="116" name="Connecteur droit 115"/>
              <p:cNvCxnSpPr/>
              <p:nvPr/>
            </p:nvCxnSpPr>
            <p:spPr>
              <a:xfrm flipV="1">
                <a:off x="1546586" y="2839821"/>
                <a:ext cx="1882029" cy="1525283"/>
              </a:xfrm>
              <a:prstGeom prst="line">
                <a:avLst/>
              </a:prstGeom>
              <a:ln w="28575">
                <a:solidFill>
                  <a:schemeClr val="accent2"/>
                </a:solidFill>
                <a:prstDash val="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9" name="Organigramme : Données 78"/>
              <p:cNvSpPr/>
              <p:nvPr/>
            </p:nvSpPr>
            <p:spPr>
              <a:xfrm rot="1561426">
                <a:off x="3173526" y="2476408"/>
                <a:ext cx="660519" cy="342663"/>
              </a:xfrm>
              <a:prstGeom prst="flowChartInputOutpu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8" name="Organigramme : Données 77"/>
              <p:cNvSpPr/>
              <p:nvPr/>
            </p:nvSpPr>
            <p:spPr>
              <a:xfrm rot="1561426">
                <a:off x="4541678" y="3268497"/>
                <a:ext cx="660519" cy="342663"/>
              </a:xfrm>
              <a:prstGeom prst="flowChartInputOutpu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" name="Cylindre 3"/>
              <p:cNvSpPr/>
              <p:nvPr/>
            </p:nvSpPr>
            <p:spPr>
              <a:xfrm rot="7167450">
                <a:off x="3548735" y="1405549"/>
                <a:ext cx="318335" cy="806543"/>
              </a:xfrm>
              <a:prstGeom prst="can">
                <a:avLst>
                  <a:gd name="adj" fmla="val 51723"/>
                </a:avLst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6" name="Connecteur droit 5"/>
              <p:cNvCxnSpPr/>
              <p:nvPr/>
            </p:nvCxnSpPr>
            <p:spPr>
              <a:xfrm>
                <a:off x="2987824" y="1388393"/>
                <a:ext cx="360212" cy="214045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" name="Connecteur droit 6"/>
              <p:cNvCxnSpPr/>
              <p:nvPr/>
            </p:nvCxnSpPr>
            <p:spPr>
              <a:xfrm>
                <a:off x="3995936" y="1960265"/>
                <a:ext cx="360212" cy="214045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Connecteur droit 8"/>
              <p:cNvCxnSpPr/>
              <p:nvPr/>
            </p:nvCxnSpPr>
            <p:spPr>
              <a:xfrm flipH="1">
                <a:off x="3203848" y="1441351"/>
                <a:ext cx="144016" cy="216024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Connecteur droit 9"/>
              <p:cNvCxnSpPr/>
              <p:nvPr/>
            </p:nvCxnSpPr>
            <p:spPr>
              <a:xfrm flipH="1">
                <a:off x="4024511" y="1907307"/>
                <a:ext cx="144016" cy="216024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Connecteur droit 10"/>
              <p:cNvCxnSpPr/>
              <p:nvPr/>
            </p:nvCxnSpPr>
            <p:spPr>
              <a:xfrm flipH="1">
                <a:off x="4067944" y="2185814"/>
                <a:ext cx="277366" cy="235074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" name="Connecteur droit 13"/>
              <p:cNvCxnSpPr/>
              <p:nvPr/>
            </p:nvCxnSpPr>
            <p:spPr>
              <a:xfrm>
                <a:off x="3419872" y="2060848"/>
                <a:ext cx="648244" cy="358061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Connecteur droit 15"/>
              <p:cNvCxnSpPr/>
              <p:nvPr/>
            </p:nvCxnSpPr>
            <p:spPr>
              <a:xfrm flipH="1">
                <a:off x="2771800" y="2060848"/>
                <a:ext cx="648072" cy="648072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" name="Cylindre 18"/>
              <p:cNvSpPr/>
              <p:nvPr/>
            </p:nvSpPr>
            <p:spPr>
              <a:xfrm rot="7167450">
                <a:off x="4988895" y="2226212"/>
                <a:ext cx="318335" cy="806543"/>
              </a:xfrm>
              <a:prstGeom prst="can">
                <a:avLst>
                  <a:gd name="adj" fmla="val 51723"/>
                </a:avLst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20" name="Connecteur droit 19"/>
              <p:cNvCxnSpPr/>
              <p:nvPr/>
            </p:nvCxnSpPr>
            <p:spPr>
              <a:xfrm>
                <a:off x="4427984" y="2209056"/>
                <a:ext cx="360212" cy="214045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Connecteur droit 20"/>
              <p:cNvCxnSpPr/>
              <p:nvPr/>
            </p:nvCxnSpPr>
            <p:spPr>
              <a:xfrm>
                <a:off x="5436096" y="2780928"/>
                <a:ext cx="360212" cy="214045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Connecteur droit 21"/>
              <p:cNvCxnSpPr/>
              <p:nvPr/>
            </p:nvCxnSpPr>
            <p:spPr>
              <a:xfrm flipH="1">
                <a:off x="4644008" y="2262014"/>
                <a:ext cx="144016" cy="216024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Connecteur droit 22"/>
              <p:cNvCxnSpPr/>
              <p:nvPr/>
            </p:nvCxnSpPr>
            <p:spPr>
              <a:xfrm flipH="1">
                <a:off x="5464671" y="2727970"/>
                <a:ext cx="144016" cy="216024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Connecteur droit 23"/>
              <p:cNvCxnSpPr/>
              <p:nvPr/>
            </p:nvCxnSpPr>
            <p:spPr>
              <a:xfrm flipH="1">
                <a:off x="5508104" y="3006477"/>
                <a:ext cx="277366" cy="235074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Connecteur droit 24"/>
              <p:cNvCxnSpPr/>
              <p:nvPr/>
            </p:nvCxnSpPr>
            <p:spPr>
              <a:xfrm>
                <a:off x="4860032" y="2881511"/>
                <a:ext cx="648244" cy="358061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Connecteur droit 25"/>
              <p:cNvCxnSpPr/>
              <p:nvPr/>
            </p:nvCxnSpPr>
            <p:spPr>
              <a:xfrm flipH="1">
                <a:off x="4283968" y="2881511"/>
                <a:ext cx="576064" cy="547489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9" name="Cylindre 28"/>
              <p:cNvSpPr/>
              <p:nvPr/>
            </p:nvSpPr>
            <p:spPr>
              <a:xfrm rot="7167450">
                <a:off x="2571897" y="2436060"/>
                <a:ext cx="318335" cy="806543"/>
              </a:xfrm>
              <a:prstGeom prst="can">
                <a:avLst>
                  <a:gd name="adj" fmla="val 51723"/>
                </a:avLst>
              </a:prstGeom>
              <a:noFill/>
              <a:ln>
                <a:solidFill>
                  <a:srgbClr val="00B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30" name="Connecteur droit 29"/>
              <p:cNvCxnSpPr/>
              <p:nvPr/>
            </p:nvCxnSpPr>
            <p:spPr>
              <a:xfrm>
                <a:off x="2010986" y="2418904"/>
                <a:ext cx="360212" cy="214045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Connecteur droit 30"/>
              <p:cNvCxnSpPr/>
              <p:nvPr/>
            </p:nvCxnSpPr>
            <p:spPr>
              <a:xfrm>
                <a:off x="3019098" y="2990776"/>
                <a:ext cx="360212" cy="214045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Connecteur droit 31"/>
              <p:cNvCxnSpPr/>
              <p:nvPr/>
            </p:nvCxnSpPr>
            <p:spPr>
              <a:xfrm flipH="1">
                <a:off x="2227010" y="2471862"/>
                <a:ext cx="144016" cy="216024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Connecteur droit 32"/>
              <p:cNvCxnSpPr/>
              <p:nvPr/>
            </p:nvCxnSpPr>
            <p:spPr>
              <a:xfrm flipH="1">
                <a:off x="3047673" y="2937818"/>
                <a:ext cx="144016" cy="216024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Connecteur droit 33"/>
              <p:cNvCxnSpPr/>
              <p:nvPr/>
            </p:nvCxnSpPr>
            <p:spPr>
              <a:xfrm flipH="1">
                <a:off x="3091106" y="3216325"/>
                <a:ext cx="277366" cy="235074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Connecteur droit 34"/>
              <p:cNvCxnSpPr/>
              <p:nvPr/>
            </p:nvCxnSpPr>
            <p:spPr>
              <a:xfrm>
                <a:off x="2443034" y="3091359"/>
                <a:ext cx="648244" cy="358061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Connecteur droit 35"/>
              <p:cNvCxnSpPr/>
              <p:nvPr/>
            </p:nvCxnSpPr>
            <p:spPr>
              <a:xfrm flipH="1">
                <a:off x="1907704" y="3093343"/>
                <a:ext cx="565398" cy="479673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7" name="Cylindre 36"/>
              <p:cNvSpPr/>
              <p:nvPr/>
            </p:nvSpPr>
            <p:spPr>
              <a:xfrm rot="7167450">
                <a:off x="4050157" y="3146615"/>
                <a:ext cx="318335" cy="806543"/>
              </a:xfrm>
              <a:prstGeom prst="can">
                <a:avLst>
                  <a:gd name="adj" fmla="val 51723"/>
                </a:avLst>
              </a:prstGeom>
              <a:solidFill>
                <a:schemeClr val="bg1"/>
              </a:solidFill>
              <a:ln>
                <a:solidFill>
                  <a:srgbClr val="00B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38" name="Connecteur droit 37"/>
              <p:cNvCxnSpPr/>
              <p:nvPr/>
            </p:nvCxnSpPr>
            <p:spPr>
              <a:xfrm>
                <a:off x="3489246" y="3129459"/>
                <a:ext cx="360212" cy="214045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Connecteur droit 38"/>
              <p:cNvCxnSpPr/>
              <p:nvPr/>
            </p:nvCxnSpPr>
            <p:spPr>
              <a:xfrm>
                <a:off x="4497358" y="3701331"/>
                <a:ext cx="360212" cy="214045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" name="Connecteur droit 39"/>
              <p:cNvCxnSpPr/>
              <p:nvPr/>
            </p:nvCxnSpPr>
            <p:spPr>
              <a:xfrm flipH="1">
                <a:off x="3705270" y="3182417"/>
                <a:ext cx="144016" cy="216024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Connecteur droit 40"/>
              <p:cNvCxnSpPr/>
              <p:nvPr/>
            </p:nvCxnSpPr>
            <p:spPr>
              <a:xfrm flipH="1">
                <a:off x="4525933" y="3648373"/>
                <a:ext cx="144016" cy="216024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Connecteur droit 41"/>
              <p:cNvCxnSpPr/>
              <p:nvPr/>
            </p:nvCxnSpPr>
            <p:spPr>
              <a:xfrm flipH="1">
                <a:off x="4569366" y="3926880"/>
                <a:ext cx="277366" cy="235074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Connecteur droit 42"/>
              <p:cNvCxnSpPr/>
              <p:nvPr/>
            </p:nvCxnSpPr>
            <p:spPr>
              <a:xfrm>
                <a:off x="3921294" y="3801914"/>
                <a:ext cx="648244" cy="358061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Connecteur droit 47"/>
              <p:cNvCxnSpPr/>
              <p:nvPr/>
            </p:nvCxnSpPr>
            <p:spPr>
              <a:xfrm>
                <a:off x="1139999" y="3289176"/>
                <a:ext cx="360212" cy="214045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Connecteur droit 49"/>
              <p:cNvCxnSpPr/>
              <p:nvPr/>
            </p:nvCxnSpPr>
            <p:spPr>
              <a:xfrm flipH="1">
                <a:off x="1356023" y="3342134"/>
                <a:ext cx="144016" cy="216024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Connecteur droit 50"/>
              <p:cNvCxnSpPr/>
              <p:nvPr/>
            </p:nvCxnSpPr>
            <p:spPr>
              <a:xfrm flipH="1">
                <a:off x="2176686" y="3808090"/>
                <a:ext cx="144016" cy="216024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Connecteur droit 51"/>
              <p:cNvCxnSpPr/>
              <p:nvPr/>
            </p:nvCxnSpPr>
            <p:spPr>
              <a:xfrm flipH="1">
                <a:off x="2220119" y="4086597"/>
                <a:ext cx="277366" cy="235074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Connecteur droit 52"/>
              <p:cNvCxnSpPr/>
              <p:nvPr/>
            </p:nvCxnSpPr>
            <p:spPr>
              <a:xfrm>
                <a:off x="1572047" y="3961631"/>
                <a:ext cx="648244" cy="358061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" name="Connecteur droit 53"/>
              <p:cNvCxnSpPr/>
              <p:nvPr/>
            </p:nvCxnSpPr>
            <p:spPr>
              <a:xfrm flipH="1">
                <a:off x="899592" y="3963615"/>
                <a:ext cx="702523" cy="617513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" name="Connecteur droit 55"/>
              <p:cNvCxnSpPr/>
              <p:nvPr/>
            </p:nvCxnSpPr>
            <p:spPr>
              <a:xfrm flipH="1">
                <a:off x="3366914" y="3808090"/>
                <a:ext cx="565398" cy="479673"/>
              </a:xfrm>
              <a:prstGeom prst="line">
                <a:avLst/>
              </a:prstGeom>
              <a:ln w="28575"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" name="Connecteur droit 57"/>
              <p:cNvCxnSpPr/>
              <p:nvPr/>
            </p:nvCxnSpPr>
            <p:spPr>
              <a:xfrm>
                <a:off x="2599209" y="4003923"/>
                <a:ext cx="360212" cy="214045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0" name="Connecteur droit 59"/>
              <p:cNvCxnSpPr/>
              <p:nvPr/>
            </p:nvCxnSpPr>
            <p:spPr>
              <a:xfrm flipH="1">
                <a:off x="2815233" y="4056881"/>
                <a:ext cx="144016" cy="216024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1" name="Connecteur droit 60"/>
              <p:cNvCxnSpPr/>
              <p:nvPr/>
            </p:nvCxnSpPr>
            <p:spPr>
              <a:xfrm flipH="1">
                <a:off x="3635896" y="4522837"/>
                <a:ext cx="144016" cy="216024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2" name="Connecteur droit 61"/>
              <p:cNvCxnSpPr/>
              <p:nvPr/>
            </p:nvCxnSpPr>
            <p:spPr>
              <a:xfrm flipH="1">
                <a:off x="3679329" y="4801344"/>
                <a:ext cx="277366" cy="235074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" name="Connecteur droit 62"/>
              <p:cNvCxnSpPr/>
              <p:nvPr/>
            </p:nvCxnSpPr>
            <p:spPr>
              <a:xfrm>
                <a:off x="3031257" y="4676378"/>
                <a:ext cx="648244" cy="358061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" name="Connecteur droit 63"/>
              <p:cNvCxnSpPr/>
              <p:nvPr/>
            </p:nvCxnSpPr>
            <p:spPr>
              <a:xfrm flipH="1">
                <a:off x="2358802" y="4681711"/>
                <a:ext cx="702523" cy="617513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5" name="Cube 64"/>
              <p:cNvSpPr/>
              <p:nvPr/>
            </p:nvSpPr>
            <p:spPr>
              <a:xfrm rot="8384220">
                <a:off x="862973" y="4438803"/>
                <a:ext cx="824697" cy="411826"/>
              </a:xfrm>
              <a:prstGeom prst="cube">
                <a:avLst>
                  <a:gd name="adj" fmla="val 32606"/>
                </a:avLst>
              </a:prstGeom>
              <a:noFill/>
              <a:ln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66" name="Connecteur droit 65"/>
              <p:cNvCxnSpPr/>
              <p:nvPr/>
            </p:nvCxnSpPr>
            <p:spPr>
              <a:xfrm flipH="1">
                <a:off x="1259632" y="4221088"/>
                <a:ext cx="72009" cy="360040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0" name="Cube 69"/>
              <p:cNvSpPr/>
              <p:nvPr/>
            </p:nvSpPr>
            <p:spPr>
              <a:xfrm rot="8384220">
                <a:off x="2303134" y="5158884"/>
                <a:ext cx="824697" cy="411826"/>
              </a:xfrm>
              <a:prstGeom prst="cube">
                <a:avLst>
                  <a:gd name="adj" fmla="val 32606"/>
                </a:avLst>
              </a:prstGeom>
              <a:noFill/>
              <a:ln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71" name="Connecteur droit 70"/>
              <p:cNvCxnSpPr/>
              <p:nvPr/>
            </p:nvCxnSpPr>
            <p:spPr>
              <a:xfrm flipH="1">
                <a:off x="2699793" y="4941169"/>
                <a:ext cx="72009" cy="360040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2" name="Organigramme : Données 71"/>
              <p:cNvSpPr/>
              <p:nvPr/>
            </p:nvSpPr>
            <p:spPr>
              <a:xfrm rot="1561426">
                <a:off x="4541679" y="3131990"/>
                <a:ext cx="660519" cy="342663"/>
              </a:xfrm>
              <a:prstGeom prst="flowChartInputOutput">
                <a:avLst/>
              </a:prstGeom>
              <a:solidFill>
                <a:schemeClr val="bg1"/>
              </a:solidFill>
              <a:ln>
                <a:solidFill>
                  <a:srgbClr val="00B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73" name="Connecteur droit 72"/>
              <p:cNvCxnSpPr/>
              <p:nvPr/>
            </p:nvCxnSpPr>
            <p:spPr>
              <a:xfrm flipV="1">
                <a:off x="4788024" y="2943994"/>
                <a:ext cx="0" cy="288032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6" name="Organigramme : Données 75"/>
              <p:cNvSpPr/>
              <p:nvPr/>
            </p:nvSpPr>
            <p:spPr>
              <a:xfrm rot="1561426">
                <a:off x="3101519" y="2332392"/>
                <a:ext cx="660519" cy="342663"/>
              </a:xfrm>
              <a:prstGeom prst="flowChartInputOutput">
                <a:avLst/>
              </a:prstGeom>
              <a:solidFill>
                <a:schemeClr val="bg1"/>
              </a:solidFill>
              <a:ln>
                <a:solidFill>
                  <a:srgbClr val="00B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77" name="Connecteur droit 76"/>
              <p:cNvCxnSpPr/>
              <p:nvPr/>
            </p:nvCxnSpPr>
            <p:spPr>
              <a:xfrm flipV="1">
                <a:off x="3347864" y="2144396"/>
                <a:ext cx="0" cy="288032"/>
              </a:xfrm>
              <a:prstGeom prst="line">
                <a:avLst/>
              </a:prstGeom>
              <a:ln w="28575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" name="Connecteur droit 80"/>
              <p:cNvCxnSpPr>
                <a:stCxn id="4" idx="2"/>
              </p:cNvCxnSpPr>
              <p:nvPr/>
            </p:nvCxnSpPr>
            <p:spPr>
              <a:xfrm flipV="1">
                <a:off x="3786177" y="1268760"/>
                <a:ext cx="353775" cy="401470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" name="Connecteur droit 81"/>
              <p:cNvCxnSpPr/>
              <p:nvPr/>
            </p:nvCxnSpPr>
            <p:spPr>
              <a:xfrm flipV="1">
                <a:off x="5220072" y="2070373"/>
                <a:ext cx="353775" cy="401470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" name="Connecteur droit 82"/>
              <p:cNvCxnSpPr/>
              <p:nvPr/>
            </p:nvCxnSpPr>
            <p:spPr>
              <a:xfrm flipH="1" flipV="1">
                <a:off x="4139952" y="1268760"/>
                <a:ext cx="1440160" cy="792088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" name="Connecteur droit 86"/>
              <p:cNvCxnSpPr/>
              <p:nvPr/>
            </p:nvCxnSpPr>
            <p:spPr>
              <a:xfrm flipV="1">
                <a:off x="3419872" y="2780928"/>
                <a:ext cx="0" cy="144016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0" name="Connecteur droit 89"/>
              <p:cNvCxnSpPr/>
              <p:nvPr/>
            </p:nvCxnSpPr>
            <p:spPr>
              <a:xfrm flipH="1">
                <a:off x="3419872" y="2852936"/>
                <a:ext cx="720080" cy="72008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3" name="Connecteur droit 92"/>
              <p:cNvCxnSpPr/>
              <p:nvPr/>
            </p:nvCxnSpPr>
            <p:spPr>
              <a:xfrm flipH="1" flipV="1">
                <a:off x="4139952" y="2852936"/>
                <a:ext cx="360040" cy="57606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8" name="Connecteur droit 97"/>
              <p:cNvCxnSpPr/>
              <p:nvPr/>
            </p:nvCxnSpPr>
            <p:spPr>
              <a:xfrm flipH="1">
                <a:off x="4139952" y="2060848"/>
                <a:ext cx="720080" cy="792088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" name="Connecteur droit 103"/>
              <p:cNvCxnSpPr/>
              <p:nvPr/>
            </p:nvCxnSpPr>
            <p:spPr>
              <a:xfrm flipV="1">
                <a:off x="4860032" y="1628800"/>
                <a:ext cx="0" cy="432048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8" name="Connecteur droit 107"/>
              <p:cNvCxnSpPr/>
              <p:nvPr/>
            </p:nvCxnSpPr>
            <p:spPr>
              <a:xfrm rot="18853886" flipV="1">
                <a:off x="4585634" y="1398878"/>
                <a:ext cx="216909" cy="12961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" name="Connecteur droit 108"/>
              <p:cNvCxnSpPr/>
              <p:nvPr/>
            </p:nvCxnSpPr>
            <p:spPr>
              <a:xfrm rot="18853886">
                <a:off x="4604438" y="1108255"/>
                <a:ext cx="390436" cy="432048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" name="Connecteur droit 109"/>
              <p:cNvCxnSpPr/>
              <p:nvPr/>
            </p:nvCxnSpPr>
            <p:spPr>
              <a:xfrm rot="18853886" flipV="1">
                <a:off x="4460413" y="1199087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" name="Connecteur droit 110"/>
              <p:cNvCxnSpPr/>
              <p:nvPr/>
            </p:nvCxnSpPr>
            <p:spPr>
              <a:xfrm rot="18853886" flipV="1">
                <a:off x="4589978" y="1197084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2" name="Connecteur droit 111"/>
              <p:cNvCxnSpPr/>
              <p:nvPr/>
            </p:nvCxnSpPr>
            <p:spPr>
              <a:xfrm rot="18853886" flipV="1">
                <a:off x="4719544" y="1195081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3" name="Connecteur droit 112"/>
              <p:cNvCxnSpPr/>
              <p:nvPr/>
            </p:nvCxnSpPr>
            <p:spPr>
              <a:xfrm rot="18853886" flipV="1">
                <a:off x="4849108" y="1193078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4" name="Connecteur droit 113"/>
              <p:cNvCxnSpPr/>
              <p:nvPr/>
            </p:nvCxnSpPr>
            <p:spPr>
              <a:xfrm rot="18853886" flipV="1">
                <a:off x="4966850" y="1203221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Connecteur droit 117"/>
              <p:cNvCxnSpPr>
                <a:endCxn id="78" idx="3"/>
              </p:cNvCxnSpPr>
              <p:nvPr/>
            </p:nvCxnSpPr>
            <p:spPr>
              <a:xfrm flipV="1">
                <a:off x="2987824" y="3564809"/>
                <a:ext cx="1749588" cy="1520375"/>
              </a:xfrm>
              <a:prstGeom prst="line">
                <a:avLst/>
              </a:prstGeom>
              <a:ln w="28575">
                <a:solidFill>
                  <a:schemeClr val="accent2"/>
                </a:solidFill>
                <a:prstDash val="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2" name="Connecteur droit 121"/>
              <p:cNvCxnSpPr/>
              <p:nvPr/>
            </p:nvCxnSpPr>
            <p:spPr>
              <a:xfrm flipV="1">
                <a:off x="750686" y="4864270"/>
                <a:ext cx="280726" cy="224409"/>
              </a:xfrm>
              <a:prstGeom prst="line">
                <a:avLst/>
              </a:prstGeom>
              <a:ln w="28575">
                <a:solidFill>
                  <a:schemeClr val="accent2"/>
                </a:solidFill>
                <a:prstDash val="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5" name="Connecteur droit 124"/>
              <p:cNvCxnSpPr/>
              <p:nvPr/>
            </p:nvCxnSpPr>
            <p:spPr>
              <a:xfrm flipH="1" flipV="1">
                <a:off x="971600" y="4797152"/>
                <a:ext cx="72008" cy="144016"/>
              </a:xfrm>
              <a:prstGeom prst="line">
                <a:avLst/>
              </a:prstGeom>
              <a:ln w="28575">
                <a:solidFill>
                  <a:schemeClr val="accent2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8" name="Connecteur droit 127"/>
              <p:cNvCxnSpPr/>
              <p:nvPr/>
            </p:nvCxnSpPr>
            <p:spPr>
              <a:xfrm>
                <a:off x="971600" y="4869160"/>
                <a:ext cx="72008" cy="0"/>
              </a:xfrm>
              <a:prstGeom prst="line">
                <a:avLst/>
              </a:prstGeom>
              <a:ln w="28575">
                <a:solidFill>
                  <a:schemeClr val="accent2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5" name="Connecteur droit 134"/>
              <p:cNvCxnSpPr/>
              <p:nvPr/>
            </p:nvCxnSpPr>
            <p:spPr>
              <a:xfrm flipV="1">
                <a:off x="2190846" y="5589240"/>
                <a:ext cx="280726" cy="224409"/>
              </a:xfrm>
              <a:prstGeom prst="line">
                <a:avLst/>
              </a:prstGeom>
              <a:ln w="28575">
                <a:solidFill>
                  <a:schemeClr val="accent2"/>
                </a:solidFill>
                <a:prstDash val="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6" name="Connecteur droit 135"/>
              <p:cNvCxnSpPr/>
              <p:nvPr/>
            </p:nvCxnSpPr>
            <p:spPr>
              <a:xfrm flipH="1" flipV="1">
                <a:off x="2411760" y="5522122"/>
                <a:ext cx="72008" cy="144016"/>
              </a:xfrm>
              <a:prstGeom prst="line">
                <a:avLst/>
              </a:prstGeom>
              <a:ln w="28575">
                <a:solidFill>
                  <a:schemeClr val="accent2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7" name="Connecteur droit 136"/>
              <p:cNvCxnSpPr/>
              <p:nvPr/>
            </p:nvCxnSpPr>
            <p:spPr>
              <a:xfrm>
                <a:off x="2411760" y="5594130"/>
                <a:ext cx="72008" cy="0"/>
              </a:xfrm>
              <a:prstGeom prst="line">
                <a:avLst/>
              </a:prstGeom>
              <a:ln w="28575">
                <a:solidFill>
                  <a:schemeClr val="accent2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73" name="Groupe 172"/>
              <p:cNvGrpSpPr/>
              <p:nvPr/>
            </p:nvGrpSpPr>
            <p:grpSpPr>
              <a:xfrm>
                <a:off x="4355976" y="3645024"/>
                <a:ext cx="2882242" cy="1537547"/>
                <a:chOff x="5759243" y="3979685"/>
                <a:chExt cx="2882242" cy="1537547"/>
              </a:xfrm>
            </p:grpSpPr>
            <p:sp>
              <p:nvSpPr>
                <p:cNvPr id="138" name="Cylindre 137"/>
                <p:cNvSpPr/>
                <p:nvPr/>
              </p:nvSpPr>
              <p:spPr>
                <a:xfrm rot="9131500">
                  <a:off x="8089363" y="4217379"/>
                  <a:ext cx="293116" cy="750830"/>
                </a:xfrm>
                <a:prstGeom prst="can">
                  <a:avLst>
                    <a:gd name="adj" fmla="val 51723"/>
                  </a:avLst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cxnSp>
              <p:nvCxnSpPr>
                <p:cNvPr id="139" name="Connecteur droit 138"/>
                <p:cNvCxnSpPr/>
                <p:nvPr/>
              </p:nvCxnSpPr>
              <p:spPr>
                <a:xfrm rot="1964050">
                  <a:off x="7801459" y="3979685"/>
                  <a:ext cx="335330" cy="197088"/>
                </a:xfrm>
                <a:prstGeom prst="line">
                  <a:avLst/>
                </a:prstGeom>
                <a:ln w="28575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0" name="Connecteur droit 139"/>
                <p:cNvCxnSpPr/>
                <p:nvPr/>
              </p:nvCxnSpPr>
              <p:spPr>
                <a:xfrm rot="1964050">
                  <a:off x="8306155" y="4930101"/>
                  <a:ext cx="335330" cy="197088"/>
                </a:xfrm>
                <a:prstGeom prst="line">
                  <a:avLst/>
                </a:prstGeom>
                <a:ln w="28575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1" name="Connecteur droit 140"/>
                <p:cNvCxnSpPr/>
                <p:nvPr/>
              </p:nvCxnSpPr>
              <p:spPr>
                <a:xfrm rot="1964050" flipH="1">
                  <a:off x="7959743" y="4074888"/>
                  <a:ext cx="134068" cy="198910"/>
                </a:xfrm>
                <a:prstGeom prst="line">
                  <a:avLst/>
                </a:prstGeom>
                <a:ln w="28575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2" name="Connecteur droit 141"/>
                <p:cNvCxnSpPr/>
                <p:nvPr/>
              </p:nvCxnSpPr>
              <p:spPr>
                <a:xfrm rot="1964050" flipH="1">
                  <a:off x="8370389" y="4848907"/>
                  <a:ext cx="134068" cy="198910"/>
                </a:xfrm>
                <a:prstGeom prst="line">
                  <a:avLst/>
                </a:prstGeom>
                <a:ln w="28575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3" name="Connecteur droit 142"/>
                <p:cNvCxnSpPr/>
                <p:nvPr/>
              </p:nvCxnSpPr>
              <p:spPr>
                <a:xfrm rot="1964050" flipH="1">
                  <a:off x="8251131" y="5118659"/>
                  <a:ext cx="258206" cy="216451"/>
                </a:xfrm>
                <a:prstGeom prst="line">
                  <a:avLst/>
                </a:prstGeom>
                <a:ln w="28575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4" name="Connecteur droit 143"/>
                <p:cNvCxnSpPr/>
                <p:nvPr/>
              </p:nvCxnSpPr>
              <p:spPr>
                <a:xfrm rot="1964050">
                  <a:off x="7747826" y="4779990"/>
                  <a:ext cx="603465" cy="329695"/>
                </a:xfrm>
                <a:prstGeom prst="line">
                  <a:avLst/>
                </a:prstGeom>
                <a:ln w="28575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5" name="Connecteur droit 144"/>
                <p:cNvCxnSpPr/>
                <p:nvPr/>
              </p:nvCxnSpPr>
              <p:spPr>
                <a:xfrm rot="1964050" flipH="1">
                  <a:off x="7303479" y="4482304"/>
                  <a:ext cx="526342" cy="441673"/>
                </a:xfrm>
                <a:prstGeom prst="line">
                  <a:avLst/>
                </a:prstGeom>
                <a:ln w="28575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46" name="Cylindre 145"/>
                <p:cNvSpPr/>
                <p:nvPr/>
              </p:nvSpPr>
              <p:spPr>
                <a:xfrm rot="9131500">
                  <a:off x="6973997" y="4453001"/>
                  <a:ext cx="293116" cy="750830"/>
                </a:xfrm>
                <a:prstGeom prst="can">
                  <a:avLst>
                    <a:gd name="adj" fmla="val 51723"/>
                  </a:avLst>
                </a:prstGeom>
                <a:noFill/>
                <a:ln>
                  <a:solidFill>
                    <a:srgbClr val="00B05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cxnSp>
              <p:nvCxnSpPr>
                <p:cNvPr id="147" name="Connecteur droit 146"/>
                <p:cNvCxnSpPr/>
                <p:nvPr/>
              </p:nvCxnSpPr>
              <p:spPr>
                <a:xfrm rot="1964050">
                  <a:off x="6686093" y="4215308"/>
                  <a:ext cx="335330" cy="197088"/>
                </a:xfrm>
                <a:prstGeom prst="line">
                  <a:avLst/>
                </a:prstGeom>
                <a:ln w="28575"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8" name="Connecteur droit 147"/>
                <p:cNvCxnSpPr/>
                <p:nvPr/>
              </p:nvCxnSpPr>
              <p:spPr>
                <a:xfrm rot="1964050">
                  <a:off x="7190790" y="5165723"/>
                  <a:ext cx="335330" cy="197088"/>
                </a:xfrm>
                <a:prstGeom prst="line">
                  <a:avLst/>
                </a:prstGeom>
                <a:ln w="28575"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9" name="Connecteur droit 148"/>
                <p:cNvCxnSpPr/>
                <p:nvPr/>
              </p:nvCxnSpPr>
              <p:spPr>
                <a:xfrm rot="1964050" flipH="1">
                  <a:off x="6844378" y="4310511"/>
                  <a:ext cx="134068" cy="198910"/>
                </a:xfrm>
                <a:prstGeom prst="line">
                  <a:avLst/>
                </a:prstGeom>
                <a:ln w="28575"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0" name="Connecteur droit 149"/>
                <p:cNvCxnSpPr/>
                <p:nvPr/>
              </p:nvCxnSpPr>
              <p:spPr>
                <a:xfrm rot="1964050" flipH="1">
                  <a:off x="7255024" y="5084528"/>
                  <a:ext cx="134068" cy="198910"/>
                </a:xfrm>
                <a:prstGeom prst="line">
                  <a:avLst/>
                </a:prstGeom>
                <a:ln w="28575"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1" name="Connecteur droit 150"/>
                <p:cNvCxnSpPr/>
                <p:nvPr/>
              </p:nvCxnSpPr>
              <p:spPr>
                <a:xfrm flipH="1">
                  <a:off x="6588224" y="5441279"/>
                  <a:ext cx="843767" cy="75953"/>
                </a:xfrm>
                <a:prstGeom prst="line">
                  <a:avLst/>
                </a:prstGeom>
                <a:ln w="28575"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2" name="Connecteur droit 151"/>
                <p:cNvCxnSpPr/>
                <p:nvPr/>
              </p:nvCxnSpPr>
              <p:spPr>
                <a:xfrm>
                  <a:off x="6372200" y="5013176"/>
                  <a:ext cx="216024" cy="504056"/>
                </a:xfrm>
                <a:prstGeom prst="line">
                  <a:avLst/>
                </a:prstGeom>
                <a:ln w="28575"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54" name="Cube 153"/>
                <p:cNvSpPr/>
                <p:nvPr/>
              </p:nvSpPr>
              <p:spPr>
                <a:xfrm rot="10348270">
                  <a:off x="5961685" y="4701797"/>
                  <a:ext cx="767729" cy="379200"/>
                </a:xfrm>
                <a:prstGeom prst="cube">
                  <a:avLst>
                    <a:gd name="adj" fmla="val 32606"/>
                  </a:avLst>
                </a:prstGeom>
                <a:noFill/>
                <a:ln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cxnSp>
              <p:nvCxnSpPr>
                <p:cNvPr id="158" name="Connecteur droit 157"/>
                <p:cNvCxnSpPr>
                  <a:endCxn id="138" idx="4"/>
                </p:cNvCxnSpPr>
                <p:nvPr/>
              </p:nvCxnSpPr>
              <p:spPr>
                <a:xfrm flipV="1">
                  <a:off x="6732240" y="4661166"/>
                  <a:ext cx="1374049" cy="165265"/>
                </a:xfrm>
                <a:prstGeom prst="line">
                  <a:avLst/>
                </a:prstGeom>
                <a:ln w="28575">
                  <a:solidFill>
                    <a:schemeClr val="accent2"/>
                  </a:solidFill>
                  <a:prstDash val="das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9" name="Connecteur droit 158"/>
                <p:cNvCxnSpPr/>
                <p:nvPr/>
              </p:nvCxnSpPr>
              <p:spPr>
                <a:xfrm rot="1964050" flipV="1">
                  <a:off x="5759243" y="4851402"/>
                  <a:ext cx="261334" cy="206631"/>
                </a:xfrm>
                <a:prstGeom prst="line">
                  <a:avLst/>
                </a:prstGeom>
                <a:ln w="28575">
                  <a:solidFill>
                    <a:schemeClr val="accent2"/>
                  </a:solidFill>
                  <a:prstDash val="das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0" name="Connecteur droit 159"/>
                <p:cNvCxnSpPr/>
                <p:nvPr/>
              </p:nvCxnSpPr>
              <p:spPr>
                <a:xfrm rot="1964050" flipH="1" flipV="1">
                  <a:off x="6001097" y="4863966"/>
                  <a:ext cx="67034" cy="132607"/>
                </a:xfrm>
                <a:prstGeom prst="line">
                  <a:avLst/>
                </a:prstGeom>
                <a:ln w="28575">
                  <a:solidFill>
                    <a:schemeClr val="accent2"/>
                  </a:solidFill>
                  <a:prstDash val="soli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1" name="Connecteur droit 160"/>
                <p:cNvCxnSpPr/>
                <p:nvPr/>
              </p:nvCxnSpPr>
              <p:spPr>
                <a:xfrm rot="1964050">
                  <a:off x="6001096" y="4930269"/>
                  <a:ext cx="67034" cy="0"/>
                </a:xfrm>
                <a:prstGeom prst="line">
                  <a:avLst/>
                </a:prstGeom>
                <a:ln w="28575">
                  <a:solidFill>
                    <a:schemeClr val="accent2"/>
                  </a:solidFill>
                  <a:prstDash val="soli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74" name="Connecteur droit 173"/>
              <p:cNvCxnSpPr>
                <a:stCxn id="138" idx="2"/>
              </p:cNvCxnSpPr>
              <p:nvPr/>
            </p:nvCxnSpPr>
            <p:spPr>
              <a:xfrm flipV="1">
                <a:off x="6962286" y="2204864"/>
                <a:ext cx="418026" cy="1984897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7" name="Connecteur droit 176"/>
              <p:cNvCxnSpPr/>
              <p:nvPr/>
            </p:nvCxnSpPr>
            <p:spPr>
              <a:xfrm flipH="1" flipV="1">
                <a:off x="5508104" y="2060848"/>
                <a:ext cx="1872208" cy="144016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93" name="Groupe 192"/>
              <p:cNvGrpSpPr/>
              <p:nvPr/>
            </p:nvGrpSpPr>
            <p:grpSpPr>
              <a:xfrm rot="20597526">
                <a:off x="3321674" y="2838650"/>
                <a:ext cx="144016" cy="72008"/>
                <a:chOff x="6084168" y="2420888"/>
                <a:chExt cx="144016" cy="216024"/>
              </a:xfrm>
            </p:grpSpPr>
            <p:cxnSp>
              <p:nvCxnSpPr>
                <p:cNvPr id="186" name="Connecteur droit 185"/>
                <p:cNvCxnSpPr/>
                <p:nvPr/>
              </p:nvCxnSpPr>
              <p:spPr>
                <a:xfrm flipH="1">
                  <a:off x="6084168" y="2420888"/>
                  <a:ext cx="144016" cy="216024"/>
                </a:xfrm>
                <a:prstGeom prst="line">
                  <a:avLst/>
                </a:prstGeom>
                <a:ln w="5715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87" name="Connecteur droit 186"/>
                <p:cNvCxnSpPr/>
                <p:nvPr/>
              </p:nvCxnSpPr>
              <p:spPr>
                <a:xfrm>
                  <a:off x="6228184" y="2420888"/>
                  <a:ext cx="0" cy="216024"/>
                </a:xfrm>
                <a:prstGeom prst="line">
                  <a:avLst/>
                </a:prstGeom>
                <a:ln w="5715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0" name="Connecteur droit 189"/>
                <p:cNvCxnSpPr/>
                <p:nvPr/>
              </p:nvCxnSpPr>
              <p:spPr>
                <a:xfrm flipH="1">
                  <a:off x="6084168" y="2636912"/>
                  <a:ext cx="144016" cy="0"/>
                </a:xfrm>
                <a:prstGeom prst="line">
                  <a:avLst/>
                </a:prstGeom>
                <a:ln w="5715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94" name="Groupe 193"/>
              <p:cNvGrpSpPr/>
              <p:nvPr/>
            </p:nvGrpSpPr>
            <p:grpSpPr>
              <a:xfrm>
                <a:off x="4667818" y="3561111"/>
                <a:ext cx="72008" cy="72008"/>
                <a:chOff x="6084168" y="2420888"/>
                <a:chExt cx="144016" cy="216024"/>
              </a:xfrm>
            </p:grpSpPr>
            <p:cxnSp>
              <p:nvCxnSpPr>
                <p:cNvPr id="195" name="Connecteur droit 194"/>
                <p:cNvCxnSpPr/>
                <p:nvPr/>
              </p:nvCxnSpPr>
              <p:spPr>
                <a:xfrm flipH="1">
                  <a:off x="6084168" y="2420888"/>
                  <a:ext cx="144016" cy="216024"/>
                </a:xfrm>
                <a:prstGeom prst="line">
                  <a:avLst/>
                </a:prstGeom>
                <a:ln w="5715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6" name="Connecteur droit 195"/>
                <p:cNvCxnSpPr/>
                <p:nvPr/>
              </p:nvCxnSpPr>
              <p:spPr>
                <a:xfrm>
                  <a:off x="6228184" y="2420888"/>
                  <a:ext cx="0" cy="216024"/>
                </a:xfrm>
                <a:prstGeom prst="line">
                  <a:avLst/>
                </a:prstGeom>
                <a:ln w="5715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7" name="Connecteur droit 196"/>
                <p:cNvCxnSpPr/>
                <p:nvPr/>
              </p:nvCxnSpPr>
              <p:spPr>
                <a:xfrm flipH="1">
                  <a:off x="6084168" y="2636912"/>
                  <a:ext cx="144016" cy="0"/>
                </a:xfrm>
                <a:prstGeom prst="line">
                  <a:avLst/>
                </a:prstGeom>
                <a:ln w="5715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98" name="Groupe 197"/>
              <p:cNvGrpSpPr/>
              <p:nvPr/>
            </p:nvGrpSpPr>
            <p:grpSpPr>
              <a:xfrm>
                <a:off x="6607272" y="4293096"/>
                <a:ext cx="72008" cy="72008"/>
                <a:chOff x="6084168" y="2420888"/>
                <a:chExt cx="144016" cy="216024"/>
              </a:xfrm>
            </p:grpSpPr>
            <p:cxnSp>
              <p:nvCxnSpPr>
                <p:cNvPr id="199" name="Connecteur droit 198"/>
                <p:cNvCxnSpPr/>
                <p:nvPr/>
              </p:nvCxnSpPr>
              <p:spPr>
                <a:xfrm flipH="1">
                  <a:off x="6084168" y="2420888"/>
                  <a:ext cx="144016" cy="216024"/>
                </a:xfrm>
                <a:prstGeom prst="line">
                  <a:avLst/>
                </a:prstGeom>
                <a:ln w="5715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0" name="Connecteur droit 199"/>
                <p:cNvCxnSpPr/>
                <p:nvPr/>
              </p:nvCxnSpPr>
              <p:spPr>
                <a:xfrm>
                  <a:off x="6228184" y="2420888"/>
                  <a:ext cx="0" cy="216024"/>
                </a:xfrm>
                <a:prstGeom prst="line">
                  <a:avLst/>
                </a:prstGeom>
                <a:ln w="5715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1" name="Connecteur droit 200"/>
                <p:cNvCxnSpPr/>
                <p:nvPr/>
              </p:nvCxnSpPr>
              <p:spPr>
                <a:xfrm flipH="1">
                  <a:off x="6084168" y="2636912"/>
                  <a:ext cx="144016" cy="0"/>
                </a:xfrm>
                <a:prstGeom prst="line">
                  <a:avLst/>
                </a:prstGeom>
                <a:ln w="5715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47" name="Cylindre 46"/>
              <p:cNvSpPr/>
              <p:nvPr/>
            </p:nvSpPr>
            <p:spPr>
              <a:xfrm rot="7167450">
                <a:off x="1700910" y="3306332"/>
                <a:ext cx="318335" cy="806543"/>
              </a:xfrm>
              <a:prstGeom prst="can">
                <a:avLst>
                  <a:gd name="adj" fmla="val 51723"/>
                </a:avLst>
              </a:prstGeom>
              <a:solidFill>
                <a:schemeClr val="bg1"/>
              </a:solidFill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7" name="Cylindre 56"/>
              <p:cNvSpPr/>
              <p:nvPr/>
            </p:nvSpPr>
            <p:spPr>
              <a:xfrm rot="7167450">
                <a:off x="3160120" y="4021079"/>
                <a:ext cx="318335" cy="806543"/>
              </a:xfrm>
              <a:prstGeom prst="can">
                <a:avLst>
                  <a:gd name="adj" fmla="val 51723"/>
                </a:avLst>
              </a:prstGeom>
              <a:solidFill>
                <a:schemeClr val="bg1"/>
              </a:solidFill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49" name="Connecteur droit 48"/>
              <p:cNvCxnSpPr/>
              <p:nvPr/>
            </p:nvCxnSpPr>
            <p:spPr>
              <a:xfrm>
                <a:off x="2148111" y="3861048"/>
                <a:ext cx="360212" cy="214045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" name="Connecteur droit 58"/>
              <p:cNvCxnSpPr/>
              <p:nvPr/>
            </p:nvCxnSpPr>
            <p:spPr>
              <a:xfrm>
                <a:off x="3607321" y="4575795"/>
                <a:ext cx="360212" cy="214045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06" name="ZoneTexte 205"/>
            <p:cNvSpPr txBox="1"/>
            <p:nvPr/>
          </p:nvSpPr>
          <p:spPr>
            <a:xfrm>
              <a:off x="3275856" y="5589240"/>
              <a:ext cx="1944216" cy="646331"/>
            </a:xfrm>
            <a:prstGeom prst="rect">
              <a:avLst/>
            </a:prstGeom>
            <a:noFill/>
            <a:ln w="28575">
              <a:solidFill>
                <a:schemeClr val="accent6">
                  <a:lumMod val="75000"/>
                </a:schemeClr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Phalange distal + support doigt</a:t>
              </a:r>
              <a:endParaRPr lang="fr-FR" dirty="0"/>
            </a:p>
          </p:txBody>
        </p:sp>
        <p:cxnSp>
          <p:nvCxnSpPr>
            <p:cNvPr id="208" name="Connecteur droit avec flèche 207"/>
            <p:cNvCxnSpPr>
              <a:stCxn id="206" idx="1"/>
              <a:endCxn id="70" idx="0"/>
            </p:cNvCxnSpPr>
            <p:nvPr/>
          </p:nvCxnSpPr>
          <p:spPr>
            <a:xfrm flipH="1" flipV="1">
              <a:off x="2797330" y="5565318"/>
              <a:ext cx="478526" cy="347088"/>
            </a:xfrm>
            <a:prstGeom prst="straightConnector1">
              <a:avLst/>
            </a:prstGeom>
            <a:ln w="28575">
              <a:solidFill>
                <a:schemeClr val="accent6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9" name="ZoneTexte 208"/>
            <p:cNvSpPr txBox="1"/>
            <p:nvPr/>
          </p:nvSpPr>
          <p:spPr>
            <a:xfrm>
              <a:off x="179512" y="2276872"/>
              <a:ext cx="1548680" cy="646331"/>
            </a:xfrm>
            <a:prstGeom prst="rect">
              <a:avLst/>
            </a:prstGeom>
            <a:noFill/>
            <a:ln w="28575">
              <a:solidFill>
                <a:schemeClr val="tx2">
                  <a:lumMod val="60000"/>
                  <a:lumOff val="40000"/>
                </a:schemeClr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Phalange intermédiaire</a:t>
              </a:r>
              <a:endParaRPr lang="fr-FR" dirty="0"/>
            </a:p>
          </p:txBody>
        </p:sp>
        <p:cxnSp>
          <p:nvCxnSpPr>
            <p:cNvPr id="210" name="Connecteur droit avec flèche 209"/>
            <p:cNvCxnSpPr>
              <a:stCxn id="209" idx="2"/>
            </p:cNvCxnSpPr>
            <p:nvPr/>
          </p:nvCxnSpPr>
          <p:spPr>
            <a:xfrm>
              <a:off x="953852" y="2923203"/>
              <a:ext cx="1097868" cy="433789"/>
            </a:xfrm>
            <a:prstGeom prst="straightConnector1">
              <a:avLst/>
            </a:prstGeom>
            <a:ln w="28575">
              <a:solidFill>
                <a:schemeClr val="tx2">
                  <a:lumMod val="60000"/>
                  <a:lumOff val="40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5" name="ZoneTexte 214"/>
            <p:cNvSpPr txBox="1"/>
            <p:nvPr/>
          </p:nvSpPr>
          <p:spPr>
            <a:xfrm>
              <a:off x="179512" y="1484784"/>
              <a:ext cx="2160240" cy="369332"/>
            </a:xfrm>
            <a:prstGeom prst="rect">
              <a:avLst/>
            </a:prstGeom>
            <a:noFill/>
            <a:ln w="28575">
              <a:solidFill>
                <a:srgbClr val="00B050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Phalange proximale</a:t>
              </a:r>
              <a:endParaRPr lang="fr-FR" dirty="0"/>
            </a:p>
          </p:txBody>
        </p:sp>
        <p:cxnSp>
          <p:nvCxnSpPr>
            <p:cNvPr id="216" name="Connecteur droit avec flèche 215"/>
            <p:cNvCxnSpPr>
              <a:stCxn id="215" idx="3"/>
            </p:cNvCxnSpPr>
            <p:nvPr/>
          </p:nvCxnSpPr>
          <p:spPr>
            <a:xfrm>
              <a:off x="2339752" y="1669450"/>
              <a:ext cx="576064" cy="679430"/>
            </a:xfrm>
            <a:prstGeom prst="straightConnector1">
              <a:avLst/>
            </a:prstGeom>
            <a:ln w="28575"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0" name="ZoneTexte 219"/>
            <p:cNvSpPr txBox="1"/>
            <p:nvPr/>
          </p:nvSpPr>
          <p:spPr>
            <a:xfrm>
              <a:off x="5940152" y="1340768"/>
              <a:ext cx="1944216" cy="646331"/>
            </a:xfrm>
            <a:prstGeom prst="rect">
              <a:avLst/>
            </a:prstGeom>
            <a:no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Os métacarpiens + support main</a:t>
              </a:r>
              <a:endParaRPr lang="fr-FR" dirty="0"/>
            </a:p>
          </p:txBody>
        </p:sp>
        <p:cxnSp>
          <p:nvCxnSpPr>
            <p:cNvPr id="221" name="Connecteur droit avec flèche 220"/>
            <p:cNvCxnSpPr>
              <a:stCxn id="220" idx="1"/>
            </p:cNvCxnSpPr>
            <p:nvPr/>
          </p:nvCxnSpPr>
          <p:spPr>
            <a:xfrm flipH="1">
              <a:off x="5220072" y="1663934"/>
              <a:ext cx="720080" cy="180890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3" name="ZoneTexte 222"/>
            <p:cNvSpPr txBox="1"/>
            <p:nvPr/>
          </p:nvSpPr>
          <p:spPr>
            <a:xfrm>
              <a:off x="467544" y="5877272"/>
              <a:ext cx="1440160" cy="646331"/>
            </a:xfrm>
            <a:prstGeom prst="rect">
              <a:avLst/>
            </a:prstGeom>
            <a:noFill/>
            <a:ln w="28575">
              <a:solidFill>
                <a:schemeClr val="accent2">
                  <a:lumMod val="75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Capteur </a:t>
              </a:r>
              <a:r>
                <a:rPr lang="fr-FR" dirty="0" err="1" smtClean="0"/>
                <a:t>Flex</a:t>
              </a:r>
              <a:r>
                <a:rPr lang="fr-FR" dirty="0" smtClean="0"/>
                <a:t> </a:t>
              </a:r>
              <a:r>
                <a:rPr lang="fr-FR" dirty="0" err="1" smtClean="0"/>
                <a:t>Sensor</a:t>
              </a:r>
              <a:endParaRPr lang="fr-FR" dirty="0"/>
            </a:p>
          </p:txBody>
        </p:sp>
        <p:cxnSp>
          <p:nvCxnSpPr>
            <p:cNvPr id="224" name="Connecteur droit avec flèche 223"/>
            <p:cNvCxnSpPr/>
            <p:nvPr/>
          </p:nvCxnSpPr>
          <p:spPr>
            <a:xfrm flipH="1" flipV="1">
              <a:off x="827584" y="5157192"/>
              <a:ext cx="216024" cy="720080"/>
            </a:xfrm>
            <a:prstGeom prst="straightConnector1">
              <a:avLst/>
            </a:prstGeom>
            <a:ln w="28575">
              <a:solidFill>
                <a:schemeClr val="accent2">
                  <a:lumMod val="7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" name="Groupe 55"/>
          <p:cNvGrpSpPr/>
          <p:nvPr/>
        </p:nvGrpSpPr>
        <p:grpSpPr>
          <a:xfrm>
            <a:off x="971600" y="2492896"/>
            <a:ext cx="6178014" cy="2232248"/>
            <a:chOff x="971600" y="2492896"/>
            <a:chExt cx="6178014" cy="2232248"/>
          </a:xfrm>
        </p:grpSpPr>
        <p:sp>
          <p:nvSpPr>
            <p:cNvPr id="4" name="Ellipse 3"/>
            <p:cNvSpPr/>
            <p:nvPr/>
          </p:nvSpPr>
          <p:spPr>
            <a:xfrm>
              <a:off x="5868144" y="2492896"/>
              <a:ext cx="576064" cy="576064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" name="Ellipse 4"/>
            <p:cNvSpPr/>
            <p:nvPr/>
          </p:nvSpPr>
          <p:spPr>
            <a:xfrm rot="1494762">
              <a:off x="2483768" y="2924944"/>
              <a:ext cx="576064" cy="576064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" name="Ellipse 5"/>
            <p:cNvSpPr/>
            <p:nvPr/>
          </p:nvSpPr>
          <p:spPr>
            <a:xfrm>
              <a:off x="3851920" y="2492896"/>
              <a:ext cx="576064" cy="576064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9" name="Connecteur droit 8"/>
            <p:cNvCxnSpPr>
              <a:stCxn id="6" idx="6"/>
              <a:endCxn id="4" idx="2"/>
            </p:cNvCxnSpPr>
            <p:nvPr/>
          </p:nvCxnSpPr>
          <p:spPr>
            <a:xfrm>
              <a:off x="4427984" y="2780928"/>
              <a:ext cx="1440160" cy="0"/>
            </a:xfrm>
            <a:prstGeom prst="line">
              <a:avLst/>
            </a:prstGeom>
            <a:ln w="28575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/>
            <p:cNvCxnSpPr/>
            <p:nvPr/>
          </p:nvCxnSpPr>
          <p:spPr>
            <a:xfrm flipV="1">
              <a:off x="5076056" y="2780928"/>
              <a:ext cx="0" cy="288032"/>
            </a:xfrm>
            <a:prstGeom prst="line">
              <a:avLst/>
            </a:prstGeom>
            <a:ln w="28575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/>
            <p:cNvCxnSpPr/>
            <p:nvPr/>
          </p:nvCxnSpPr>
          <p:spPr>
            <a:xfrm>
              <a:off x="4788024" y="3068960"/>
              <a:ext cx="576064" cy="0"/>
            </a:xfrm>
            <a:prstGeom prst="line">
              <a:avLst/>
            </a:prstGeom>
            <a:ln w="28575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/>
            <p:cNvCxnSpPr/>
            <p:nvPr/>
          </p:nvCxnSpPr>
          <p:spPr>
            <a:xfrm>
              <a:off x="4788024" y="3212976"/>
              <a:ext cx="576064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/>
            <p:cNvCxnSpPr>
              <a:stCxn id="5" idx="7"/>
              <a:endCxn id="6" idx="2"/>
            </p:cNvCxnSpPr>
            <p:nvPr/>
          </p:nvCxnSpPr>
          <p:spPr>
            <a:xfrm flipV="1">
              <a:off x="3042311" y="2780928"/>
              <a:ext cx="809609" cy="333123"/>
            </a:xfrm>
            <a:prstGeom prst="line">
              <a:avLst/>
            </a:prstGeom>
            <a:ln w="28575"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/>
            <p:cNvCxnSpPr>
              <a:endCxn id="5" idx="3"/>
            </p:cNvCxnSpPr>
            <p:nvPr/>
          </p:nvCxnSpPr>
          <p:spPr>
            <a:xfrm flipV="1">
              <a:off x="1187624" y="3311901"/>
              <a:ext cx="1313665" cy="765171"/>
            </a:xfrm>
            <a:prstGeom prst="line">
              <a:avLst/>
            </a:prstGeom>
            <a:ln w="28575">
              <a:solidFill>
                <a:schemeClr val="accent6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Rectangle 26"/>
            <p:cNvSpPr/>
            <p:nvPr/>
          </p:nvSpPr>
          <p:spPr>
            <a:xfrm rot="19886865">
              <a:off x="1280475" y="4022236"/>
              <a:ext cx="1152128" cy="36004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accent6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9" name="Connecteur droit 28"/>
            <p:cNvCxnSpPr>
              <a:endCxn id="27" idx="0"/>
            </p:cNvCxnSpPr>
            <p:nvPr/>
          </p:nvCxnSpPr>
          <p:spPr>
            <a:xfrm>
              <a:off x="1619672" y="3789040"/>
              <a:ext cx="150825" cy="255090"/>
            </a:xfrm>
            <a:prstGeom prst="line">
              <a:avLst/>
            </a:prstGeom>
            <a:ln w="28575">
              <a:solidFill>
                <a:schemeClr val="accent6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/>
            <p:cNvCxnSpPr/>
            <p:nvPr/>
          </p:nvCxnSpPr>
          <p:spPr>
            <a:xfrm flipV="1">
              <a:off x="5076056" y="3212976"/>
              <a:ext cx="0" cy="432048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/>
            <p:cNvCxnSpPr/>
            <p:nvPr/>
          </p:nvCxnSpPr>
          <p:spPr>
            <a:xfrm>
              <a:off x="5076056" y="3645024"/>
              <a:ext cx="1944216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/>
            <p:cNvCxnSpPr/>
            <p:nvPr/>
          </p:nvCxnSpPr>
          <p:spPr>
            <a:xfrm>
              <a:off x="6444208" y="2780928"/>
              <a:ext cx="576064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Connecteur droit 37"/>
            <p:cNvCxnSpPr/>
            <p:nvPr/>
          </p:nvCxnSpPr>
          <p:spPr>
            <a:xfrm>
              <a:off x="7020272" y="2780928"/>
              <a:ext cx="0" cy="936104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9" name="Groupe 48"/>
            <p:cNvGrpSpPr/>
            <p:nvPr/>
          </p:nvGrpSpPr>
          <p:grpSpPr>
            <a:xfrm rot="10621079">
              <a:off x="6599972" y="3659005"/>
              <a:ext cx="549642" cy="465913"/>
              <a:chOff x="7643610" y="3122450"/>
              <a:chExt cx="549642" cy="465913"/>
            </a:xfrm>
          </p:grpSpPr>
          <p:cxnSp>
            <p:nvCxnSpPr>
              <p:cNvPr id="42" name="Connecteur droit 41"/>
              <p:cNvCxnSpPr/>
              <p:nvPr/>
            </p:nvCxnSpPr>
            <p:spPr>
              <a:xfrm rot="18853886" flipV="1">
                <a:off x="7681979" y="3415102"/>
                <a:ext cx="216909" cy="12961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Connecteur droit 42"/>
              <p:cNvCxnSpPr/>
              <p:nvPr/>
            </p:nvCxnSpPr>
            <p:spPr>
              <a:xfrm rot="18853886">
                <a:off x="7700783" y="3124479"/>
                <a:ext cx="390436" cy="432048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Connecteur droit 43"/>
              <p:cNvCxnSpPr/>
              <p:nvPr/>
            </p:nvCxnSpPr>
            <p:spPr>
              <a:xfrm rot="18853886" flipV="1">
                <a:off x="7556758" y="3215311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Connecteur droit 44"/>
              <p:cNvCxnSpPr/>
              <p:nvPr/>
            </p:nvCxnSpPr>
            <p:spPr>
              <a:xfrm rot="18853886" flipV="1">
                <a:off x="7686323" y="3213308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Connecteur droit 45"/>
              <p:cNvCxnSpPr/>
              <p:nvPr/>
            </p:nvCxnSpPr>
            <p:spPr>
              <a:xfrm rot="18853886" flipV="1">
                <a:off x="7815889" y="3211305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Connecteur droit 46"/>
              <p:cNvCxnSpPr/>
              <p:nvPr/>
            </p:nvCxnSpPr>
            <p:spPr>
              <a:xfrm rot="18853886" flipV="1">
                <a:off x="7945453" y="3209302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Connecteur droit 47"/>
              <p:cNvCxnSpPr/>
              <p:nvPr/>
            </p:nvCxnSpPr>
            <p:spPr>
              <a:xfrm rot="18853886" flipV="1">
                <a:off x="8063195" y="3219445"/>
                <a:ext cx="216909" cy="4320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50" name="Forme libre 49"/>
            <p:cNvSpPr/>
            <p:nvPr/>
          </p:nvSpPr>
          <p:spPr>
            <a:xfrm>
              <a:off x="2339752" y="3308350"/>
              <a:ext cx="2740248" cy="624706"/>
            </a:xfrm>
            <a:custGeom>
              <a:avLst/>
              <a:gdLst>
                <a:gd name="connsiteX0" fmla="*/ 0 w 2717800"/>
                <a:gd name="connsiteY0" fmla="*/ 603250 h 603250"/>
                <a:gd name="connsiteX1" fmla="*/ 1358900 w 2717800"/>
                <a:gd name="connsiteY1" fmla="*/ 95250 h 603250"/>
                <a:gd name="connsiteX2" fmla="*/ 2717800 w 2717800"/>
                <a:gd name="connsiteY2" fmla="*/ 31750 h 603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717800" h="603250">
                  <a:moveTo>
                    <a:pt x="0" y="603250"/>
                  </a:moveTo>
                  <a:cubicBezTo>
                    <a:pt x="452966" y="396875"/>
                    <a:pt x="905933" y="190500"/>
                    <a:pt x="1358900" y="95250"/>
                  </a:cubicBezTo>
                  <a:cubicBezTo>
                    <a:pt x="1811867" y="0"/>
                    <a:pt x="2264833" y="15875"/>
                    <a:pt x="2717800" y="31750"/>
                  </a:cubicBezTo>
                </a:path>
              </a:pathLst>
            </a:custGeom>
            <a:ln w="28575">
              <a:solidFill>
                <a:schemeClr val="accent4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53" name="Connecteur droit 52"/>
            <p:cNvCxnSpPr>
              <a:stCxn id="27" idx="1"/>
            </p:cNvCxnSpPr>
            <p:nvPr/>
          </p:nvCxnSpPr>
          <p:spPr>
            <a:xfrm flipH="1">
              <a:off x="971600" y="4477592"/>
              <a:ext cx="378935" cy="247552"/>
            </a:xfrm>
            <a:prstGeom prst="line">
              <a:avLst/>
            </a:prstGeom>
            <a:ln w="28575">
              <a:solidFill>
                <a:schemeClr val="accent4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5" name="Organigramme : Extraire 54"/>
            <p:cNvSpPr/>
            <p:nvPr/>
          </p:nvSpPr>
          <p:spPr>
            <a:xfrm rot="1306751">
              <a:off x="4920069" y="3209771"/>
              <a:ext cx="223563" cy="184334"/>
            </a:xfrm>
            <a:prstGeom prst="flowChartExtra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roupe 112"/>
          <p:cNvGrpSpPr/>
          <p:nvPr/>
        </p:nvGrpSpPr>
        <p:grpSpPr>
          <a:xfrm>
            <a:off x="179512" y="2564904"/>
            <a:ext cx="7206660" cy="3951482"/>
            <a:chOff x="179512" y="2564904"/>
            <a:chExt cx="7206660" cy="3951482"/>
          </a:xfrm>
        </p:grpSpPr>
        <p:cxnSp>
          <p:nvCxnSpPr>
            <p:cNvPr id="110" name="Connecteur droit 109"/>
            <p:cNvCxnSpPr/>
            <p:nvPr/>
          </p:nvCxnSpPr>
          <p:spPr>
            <a:xfrm flipV="1">
              <a:off x="3491880" y="2852936"/>
              <a:ext cx="1584176" cy="504056"/>
            </a:xfrm>
            <a:prstGeom prst="line">
              <a:avLst/>
            </a:prstGeom>
            <a:ln w="28575">
              <a:solidFill>
                <a:schemeClr val="accent3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01" name="Groupe 100"/>
            <p:cNvGrpSpPr/>
            <p:nvPr/>
          </p:nvGrpSpPr>
          <p:grpSpPr>
            <a:xfrm>
              <a:off x="179512" y="2564904"/>
              <a:ext cx="7206660" cy="3951482"/>
              <a:chOff x="179512" y="2564904"/>
              <a:chExt cx="7206660" cy="3951482"/>
            </a:xfrm>
          </p:grpSpPr>
          <p:cxnSp>
            <p:nvCxnSpPr>
              <p:cNvPr id="12" name="Connecteur droit 11"/>
              <p:cNvCxnSpPr/>
              <p:nvPr/>
            </p:nvCxnSpPr>
            <p:spPr>
              <a:xfrm>
                <a:off x="6784704" y="5013176"/>
                <a:ext cx="432048" cy="0"/>
              </a:xfrm>
              <a:prstGeom prst="line">
                <a:avLst/>
              </a:prstGeom>
              <a:ln w="28575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" name="Rectangle 3"/>
              <p:cNvSpPr/>
              <p:nvPr/>
            </p:nvSpPr>
            <p:spPr>
              <a:xfrm rot="5400000">
                <a:off x="6242548" y="5013176"/>
                <a:ext cx="936104" cy="216024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6" name="Connecteur droit 5"/>
              <p:cNvCxnSpPr/>
              <p:nvPr/>
            </p:nvCxnSpPr>
            <p:spPr>
              <a:xfrm>
                <a:off x="6712696" y="4149080"/>
                <a:ext cx="0" cy="1800200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Connecteur droit 7"/>
              <p:cNvCxnSpPr/>
              <p:nvPr/>
            </p:nvCxnSpPr>
            <p:spPr>
              <a:xfrm>
                <a:off x="6496672" y="4581128"/>
                <a:ext cx="432048" cy="0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Connecteur droit 10"/>
              <p:cNvCxnSpPr/>
              <p:nvPr/>
            </p:nvCxnSpPr>
            <p:spPr>
              <a:xfrm>
                <a:off x="6496672" y="5733256"/>
                <a:ext cx="432048" cy="0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Connecteur droit 12"/>
              <p:cNvCxnSpPr/>
              <p:nvPr/>
            </p:nvCxnSpPr>
            <p:spPr>
              <a:xfrm>
                <a:off x="7216752" y="5013176"/>
                <a:ext cx="0" cy="1152128"/>
              </a:xfrm>
              <a:prstGeom prst="line">
                <a:avLst/>
              </a:prstGeom>
              <a:ln w="28575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Connecteur droit 15"/>
              <p:cNvCxnSpPr/>
              <p:nvPr/>
            </p:nvCxnSpPr>
            <p:spPr>
              <a:xfrm flipH="1">
                <a:off x="7204095" y="6021288"/>
                <a:ext cx="12657" cy="248540"/>
              </a:xfrm>
              <a:prstGeom prst="line">
                <a:avLst/>
              </a:prstGeom>
              <a:ln w="28575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Connecteur droit 16"/>
              <p:cNvCxnSpPr/>
              <p:nvPr/>
            </p:nvCxnSpPr>
            <p:spPr>
              <a:xfrm rot="7874965">
                <a:off x="6933487" y="6074243"/>
                <a:ext cx="390436" cy="432048"/>
              </a:xfrm>
              <a:prstGeom prst="line">
                <a:avLst/>
              </a:prstGeom>
              <a:ln w="28575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Connecteur droit 17"/>
              <p:cNvCxnSpPr/>
              <p:nvPr/>
            </p:nvCxnSpPr>
            <p:spPr>
              <a:xfrm rot="7874965" flipV="1">
                <a:off x="7256115" y="6360107"/>
                <a:ext cx="216909" cy="43205"/>
              </a:xfrm>
              <a:prstGeom prst="line">
                <a:avLst/>
              </a:prstGeom>
              <a:ln w="28575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Connecteur droit 18"/>
              <p:cNvCxnSpPr/>
              <p:nvPr/>
            </p:nvCxnSpPr>
            <p:spPr>
              <a:xfrm rot="7874965" flipV="1">
                <a:off x="7126830" y="6368848"/>
                <a:ext cx="216909" cy="43205"/>
              </a:xfrm>
              <a:prstGeom prst="line">
                <a:avLst/>
              </a:prstGeom>
              <a:ln w="28575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Connecteur droit 19"/>
              <p:cNvCxnSpPr/>
              <p:nvPr/>
            </p:nvCxnSpPr>
            <p:spPr>
              <a:xfrm rot="7874965" flipV="1">
                <a:off x="6997544" y="6377589"/>
                <a:ext cx="216909" cy="43205"/>
              </a:xfrm>
              <a:prstGeom prst="line">
                <a:avLst/>
              </a:prstGeom>
              <a:ln w="28575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Connecteur droit 20"/>
              <p:cNvCxnSpPr/>
              <p:nvPr/>
            </p:nvCxnSpPr>
            <p:spPr>
              <a:xfrm rot="7874965" flipV="1">
                <a:off x="6868259" y="6386329"/>
                <a:ext cx="216909" cy="43205"/>
              </a:xfrm>
              <a:prstGeom prst="line">
                <a:avLst/>
              </a:prstGeom>
              <a:ln w="28575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Connecteur droit 21"/>
              <p:cNvCxnSpPr/>
              <p:nvPr/>
            </p:nvCxnSpPr>
            <p:spPr>
              <a:xfrm rot="7874965" flipV="1">
                <a:off x="6750149" y="6382325"/>
                <a:ext cx="216909" cy="43205"/>
              </a:xfrm>
              <a:prstGeom prst="line">
                <a:avLst/>
              </a:prstGeom>
              <a:ln w="28575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Connecteur droit 23"/>
              <p:cNvCxnSpPr/>
              <p:nvPr/>
            </p:nvCxnSpPr>
            <p:spPr>
              <a:xfrm>
                <a:off x="5148064" y="2852936"/>
                <a:ext cx="1512168" cy="1080120"/>
              </a:xfrm>
              <a:prstGeom prst="line">
                <a:avLst/>
              </a:prstGeom>
              <a:ln w="28575">
                <a:solidFill>
                  <a:schemeClr val="accent4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7" name="Ellipse 26"/>
              <p:cNvSpPr/>
              <p:nvPr/>
            </p:nvSpPr>
            <p:spPr>
              <a:xfrm>
                <a:off x="4788024" y="2564904"/>
                <a:ext cx="576064" cy="576064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accent4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33" name="Connecteur droit 32"/>
              <p:cNvCxnSpPr/>
              <p:nvPr/>
            </p:nvCxnSpPr>
            <p:spPr>
              <a:xfrm flipV="1">
                <a:off x="1403648" y="3356992"/>
                <a:ext cx="2088232" cy="864096"/>
              </a:xfrm>
              <a:prstGeom prst="line">
                <a:avLst/>
              </a:prstGeom>
              <a:ln w="28575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Connecteur droit 36"/>
              <p:cNvCxnSpPr>
                <a:endCxn id="75" idx="6"/>
              </p:cNvCxnSpPr>
              <p:nvPr/>
            </p:nvCxnSpPr>
            <p:spPr>
              <a:xfrm flipV="1">
                <a:off x="179512" y="3709388"/>
                <a:ext cx="544303" cy="295676"/>
              </a:xfrm>
              <a:prstGeom prst="line">
                <a:avLst/>
              </a:prstGeom>
              <a:ln w="28575">
                <a:solidFill>
                  <a:schemeClr val="accent4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1" name="Ellipse 40"/>
              <p:cNvSpPr/>
              <p:nvPr/>
            </p:nvSpPr>
            <p:spPr>
              <a:xfrm rot="21169329">
                <a:off x="1705884" y="3139677"/>
                <a:ext cx="794877" cy="768421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43" name="Connecteur droit 42"/>
              <p:cNvCxnSpPr/>
              <p:nvPr/>
            </p:nvCxnSpPr>
            <p:spPr>
              <a:xfrm flipH="1">
                <a:off x="2213879" y="3271573"/>
                <a:ext cx="503165" cy="212183"/>
              </a:xfrm>
              <a:prstGeom prst="line">
                <a:avLst/>
              </a:prstGeom>
              <a:ln w="28575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Connecteur droit 45"/>
              <p:cNvCxnSpPr/>
              <p:nvPr/>
            </p:nvCxnSpPr>
            <p:spPr>
              <a:xfrm flipH="1" flipV="1">
                <a:off x="2699792" y="3284984"/>
                <a:ext cx="144016" cy="360040"/>
              </a:xfrm>
              <a:prstGeom prst="line">
                <a:avLst/>
              </a:prstGeom>
              <a:ln w="28575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Connecteur droit 48"/>
              <p:cNvCxnSpPr>
                <a:stCxn id="41" idx="3"/>
                <a:endCxn id="42" idx="7"/>
              </p:cNvCxnSpPr>
              <p:nvPr/>
            </p:nvCxnSpPr>
            <p:spPr>
              <a:xfrm flipV="1">
                <a:off x="1858439" y="3425159"/>
                <a:ext cx="338188" cy="403392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2" name="Ellipse 41"/>
              <p:cNvSpPr/>
              <p:nvPr/>
            </p:nvSpPr>
            <p:spPr>
              <a:xfrm>
                <a:off x="1990370" y="3387846"/>
                <a:ext cx="241645" cy="254791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64" name="Connecteur droit 63"/>
              <p:cNvCxnSpPr/>
              <p:nvPr/>
            </p:nvCxnSpPr>
            <p:spPr>
              <a:xfrm>
                <a:off x="1403648" y="3979186"/>
                <a:ext cx="72008" cy="216024"/>
              </a:xfrm>
              <a:prstGeom prst="line">
                <a:avLst/>
              </a:prstGeom>
              <a:ln w="28575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" name="Connecteur droit 69"/>
              <p:cNvCxnSpPr/>
              <p:nvPr/>
            </p:nvCxnSpPr>
            <p:spPr>
              <a:xfrm>
                <a:off x="1348892" y="3259106"/>
                <a:ext cx="360040" cy="144016"/>
              </a:xfrm>
              <a:prstGeom prst="line">
                <a:avLst/>
              </a:prstGeom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4" name="Ellipse 73"/>
              <p:cNvSpPr/>
              <p:nvPr/>
            </p:nvSpPr>
            <p:spPr>
              <a:xfrm>
                <a:off x="1076818" y="3107563"/>
                <a:ext cx="293623" cy="263131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accent4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76" name="Connecteur droit 75"/>
              <p:cNvCxnSpPr/>
              <p:nvPr/>
            </p:nvCxnSpPr>
            <p:spPr>
              <a:xfrm>
                <a:off x="916844" y="3699780"/>
                <a:ext cx="360040" cy="144016"/>
              </a:xfrm>
              <a:prstGeom prst="line">
                <a:avLst/>
              </a:prstGeom>
              <a:ln w="28575">
                <a:solidFill>
                  <a:srgbClr val="FFFF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5" name="Ellipse 74"/>
              <p:cNvSpPr/>
              <p:nvPr/>
            </p:nvSpPr>
            <p:spPr>
              <a:xfrm rot="20531223" flipH="1">
                <a:off x="717302" y="3536261"/>
                <a:ext cx="271721" cy="263131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accent4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3" name="Ellipse 62"/>
              <p:cNvSpPr/>
              <p:nvPr/>
            </p:nvSpPr>
            <p:spPr>
              <a:xfrm rot="20531223">
                <a:off x="1220834" y="3755637"/>
                <a:ext cx="293623" cy="263131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77" name="Connecteur droit 76"/>
              <p:cNvCxnSpPr>
                <a:stCxn id="74" idx="3"/>
                <a:endCxn id="75" idx="1"/>
              </p:cNvCxnSpPr>
              <p:nvPr/>
            </p:nvCxnSpPr>
            <p:spPr>
              <a:xfrm flipH="1">
                <a:off x="916166" y="3332159"/>
                <a:ext cx="203652" cy="217709"/>
              </a:xfrm>
              <a:prstGeom prst="line">
                <a:avLst/>
              </a:prstGeom>
              <a:ln w="28575">
                <a:solidFill>
                  <a:schemeClr val="accent4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98" name="Groupe 97"/>
              <p:cNvGrpSpPr/>
              <p:nvPr/>
            </p:nvGrpSpPr>
            <p:grpSpPr>
              <a:xfrm rot="18965403" flipV="1">
                <a:off x="457395" y="4050495"/>
                <a:ext cx="2768242" cy="1091632"/>
                <a:chOff x="227966" y="3259963"/>
                <a:chExt cx="2768242" cy="1081719"/>
              </a:xfrm>
            </p:grpSpPr>
            <p:cxnSp>
              <p:nvCxnSpPr>
                <p:cNvPr id="85" name="Connecteur droit 84"/>
                <p:cNvCxnSpPr>
                  <a:endCxn id="95" idx="6"/>
                </p:cNvCxnSpPr>
                <p:nvPr/>
              </p:nvCxnSpPr>
              <p:spPr>
                <a:xfrm rot="18965403">
                  <a:off x="227966" y="3883922"/>
                  <a:ext cx="657408" cy="236432"/>
                </a:xfrm>
                <a:prstGeom prst="line">
                  <a:avLst/>
                </a:prstGeom>
                <a:ln w="28575"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86" name="Ellipse 85"/>
                <p:cNvSpPr/>
                <p:nvPr/>
              </p:nvSpPr>
              <p:spPr>
                <a:xfrm rot="21169329">
                  <a:off x="1858284" y="3292077"/>
                  <a:ext cx="794877" cy="768421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cxnSp>
              <p:nvCxnSpPr>
                <p:cNvPr id="87" name="Connecteur droit 86"/>
                <p:cNvCxnSpPr/>
                <p:nvPr/>
              </p:nvCxnSpPr>
              <p:spPr>
                <a:xfrm flipH="1">
                  <a:off x="2366279" y="3423973"/>
                  <a:ext cx="503165" cy="212183"/>
                </a:xfrm>
                <a:prstGeom prst="line">
                  <a:avLst/>
                </a:prstGeom>
                <a:ln w="28575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8" name="Connecteur droit 87"/>
                <p:cNvCxnSpPr/>
                <p:nvPr/>
              </p:nvCxnSpPr>
              <p:spPr>
                <a:xfrm flipH="1" flipV="1">
                  <a:off x="2852192" y="3437384"/>
                  <a:ext cx="144016" cy="360040"/>
                </a:xfrm>
                <a:prstGeom prst="line">
                  <a:avLst/>
                </a:prstGeom>
                <a:ln w="28575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9" name="Connecteur droit 88"/>
                <p:cNvCxnSpPr>
                  <a:stCxn id="86" idx="3"/>
                  <a:endCxn id="90" idx="7"/>
                </p:cNvCxnSpPr>
                <p:nvPr/>
              </p:nvCxnSpPr>
              <p:spPr>
                <a:xfrm flipV="1">
                  <a:off x="2010839" y="3577559"/>
                  <a:ext cx="338188" cy="403392"/>
                </a:xfrm>
                <a:prstGeom prst="line">
                  <a:avLst/>
                </a:prstGeom>
                <a:ln w="28575"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90" name="Ellipse 89"/>
                <p:cNvSpPr/>
                <p:nvPr/>
              </p:nvSpPr>
              <p:spPr>
                <a:xfrm>
                  <a:off x="2142770" y="3540246"/>
                  <a:ext cx="241645" cy="254791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solidFill>
                    <a:srgbClr val="FF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cxnSp>
              <p:nvCxnSpPr>
                <p:cNvPr id="91" name="Connecteur droit 90"/>
                <p:cNvCxnSpPr/>
                <p:nvPr/>
              </p:nvCxnSpPr>
              <p:spPr>
                <a:xfrm>
                  <a:off x="1562262" y="4125658"/>
                  <a:ext cx="72008" cy="216024"/>
                </a:xfrm>
                <a:prstGeom prst="line">
                  <a:avLst/>
                </a:prstGeom>
                <a:ln w="28575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2" name="Connecteur droit 91"/>
                <p:cNvCxnSpPr/>
                <p:nvPr/>
              </p:nvCxnSpPr>
              <p:spPr>
                <a:xfrm>
                  <a:off x="1501292" y="3411506"/>
                  <a:ext cx="360040" cy="144016"/>
                </a:xfrm>
                <a:prstGeom prst="line">
                  <a:avLst/>
                </a:prstGeom>
                <a:ln w="28575">
                  <a:solidFill>
                    <a:schemeClr val="accent6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93" name="Ellipse 92"/>
                <p:cNvSpPr/>
                <p:nvPr/>
              </p:nvSpPr>
              <p:spPr>
                <a:xfrm>
                  <a:off x="1229218" y="3259963"/>
                  <a:ext cx="293623" cy="263131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cxnSp>
              <p:nvCxnSpPr>
                <p:cNvPr id="94" name="Connecteur droit 93"/>
                <p:cNvCxnSpPr/>
                <p:nvPr/>
              </p:nvCxnSpPr>
              <p:spPr>
                <a:xfrm>
                  <a:off x="1069244" y="3852180"/>
                  <a:ext cx="360040" cy="144016"/>
                </a:xfrm>
                <a:prstGeom prst="line">
                  <a:avLst/>
                </a:prstGeom>
                <a:ln w="28575">
                  <a:solidFill>
                    <a:srgbClr val="FFFF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95" name="Ellipse 94"/>
                <p:cNvSpPr/>
                <p:nvPr/>
              </p:nvSpPr>
              <p:spPr>
                <a:xfrm rot="20531223" flipH="1">
                  <a:off x="869702" y="3688661"/>
                  <a:ext cx="271721" cy="263131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96" name="Ellipse 95"/>
                <p:cNvSpPr/>
                <p:nvPr/>
              </p:nvSpPr>
              <p:spPr>
                <a:xfrm rot="20531223">
                  <a:off x="1373234" y="3908037"/>
                  <a:ext cx="293623" cy="263131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solidFill>
                    <a:srgbClr val="FF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cxnSp>
              <p:nvCxnSpPr>
                <p:cNvPr id="97" name="Connecteur droit 96"/>
                <p:cNvCxnSpPr>
                  <a:stCxn id="93" idx="3"/>
                  <a:endCxn id="95" idx="1"/>
                </p:cNvCxnSpPr>
                <p:nvPr/>
              </p:nvCxnSpPr>
              <p:spPr>
                <a:xfrm flipH="1">
                  <a:off x="1068566" y="3484559"/>
                  <a:ext cx="203652" cy="217709"/>
                </a:xfrm>
                <a:prstGeom prst="line">
                  <a:avLst/>
                </a:prstGeom>
                <a:ln w="28575"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5" name="Ellipse 4"/>
              <p:cNvSpPr/>
              <p:nvPr/>
            </p:nvSpPr>
            <p:spPr>
              <a:xfrm>
                <a:off x="6424664" y="3645024"/>
                <a:ext cx="576064" cy="576064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106" name="Accolade fermante 105"/>
            <p:cNvSpPr/>
            <p:nvPr/>
          </p:nvSpPr>
          <p:spPr>
            <a:xfrm rot="4073498">
              <a:off x="1918982" y="3714969"/>
              <a:ext cx="432048" cy="2957742"/>
            </a:xfrm>
            <a:prstGeom prst="rightBrac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07" name="ZoneTexte 106"/>
            <p:cNvSpPr txBox="1"/>
            <p:nvPr/>
          </p:nvSpPr>
          <p:spPr>
            <a:xfrm rot="20303845">
              <a:off x="2054007" y="5189416"/>
              <a:ext cx="151216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dirty="0" smtClean="0"/>
                <a:t>Pince</a:t>
              </a:r>
              <a:endParaRPr lang="fr-FR" dirty="0"/>
            </a:p>
          </p:txBody>
        </p:sp>
        <p:sp>
          <p:nvSpPr>
            <p:cNvPr id="108" name="Ellipse 107"/>
            <p:cNvSpPr/>
            <p:nvPr/>
          </p:nvSpPr>
          <p:spPr>
            <a:xfrm>
              <a:off x="3203848" y="3068960"/>
              <a:ext cx="576064" cy="576064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accent3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935</TotalTime>
  <Words>18</Words>
  <Application>Microsoft Office PowerPoint</Application>
  <PresentationFormat>Affichage à l'écran (4:3)</PresentationFormat>
  <Paragraphs>6</Paragraphs>
  <Slides>3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4" baseType="lpstr">
      <vt:lpstr>Thème Office</vt:lpstr>
      <vt:lpstr>Diapositive 1</vt:lpstr>
      <vt:lpstr>Diapositive 2</vt:lpstr>
      <vt:lpstr>Diapositive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vincent</dc:creator>
  <cp:lastModifiedBy>vincent</cp:lastModifiedBy>
  <cp:revision>42</cp:revision>
  <dcterms:created xsi:type="dcterms:W3CDTF">2019-06-09T09:11:19Z</dcterms:created>
  <dcterms:modified xsi:type="dcterms:W3CDTF">2019-06-18T14:54:45Z</dcterms:modified>
</cp:coreProperties>
</file>

<file path=docProps/thumbnail.jpeg>
</file>