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72" r:id="rId3"/>
    <p:sldId id="271" r:id="rId4"/>
    <p:sldId id="275" r:id="rId5"/>
    <p:sldId id="277" r:id="rId6"/>
    <p:sldId id="257" r:id="rId7"/>
    <p:sldId id="261" r:id="rId8"/>
    <p:sldId id="258" r:id="rId9"/>
    <p:sldId id="279" r:id="rId10"/>
    <p:sldId id="280" r:id="rId11"/>
    <p:sldId id="281" r:id="rId12"/>
    <p:sldId id="282" r:id="rId13"/>
    <p:sldId id="264" r:id="rId14"/>
    <p:sldId id="265" r:id="rId15"/>
    <p:sldId id="283" r:id="rId16"/>
    <p:sldId id="284" r:id="rId17"/>
    <p:sldId id="285" r:id="rId18"/>
    <p:sldId id="266" r:id="rId19"/>
    <p:sldId id="267" r:id="rId20"/>
    <p:sldId id="270" r:id="rId21"/>
    <p:sldId id="259" r:id="rId22"/>
    <p:sldId id="262" r:id="rId23"/>
    <p:sldId id="286" r:id="rId24"/>
    <p:sldId id="263" r:id="rId25"/>
    <p:sldId id="269" r:id="rId26"/>
    <p:sldId id="260" r:id="rId27"/>
    <p:sldId id="273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A9719-785F-4F0F-9A8D-7652A63E35ED}" type="datetimeFigureOut">
              <a:rPr lang="fr-FR" smtClean="0"/>
              <a:t>05/11/2015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6013D8-4D34-4EE4-9370-736E7E0024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241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13D8-4D34-4EE4-9370-736E7E0024E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0088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6013D8-4D34-4EE4-9370-736E7E0024E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215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11/5/2015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LE SACRE DU PRINTEMPS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UN SCANDALE?</a:t>
            </a:r>
          </a:p>
          <a:p>
            <a:endParaRPr lang="fr-FR" sz="1100" dirty="0" smtClean="0"/>
          </a:p>
          <a:p>
            <a:r>
              <a:rPr lang="fr-FR" sz="1100" dirty="0" smtClean="0"/>
              <a:t>Mathias Auclair, conservateur en chef de la bibliothèque-musée de l’Opéra de Paris ; </a:t>
            </a:r>
          </a:p>
          <a:p>
            <a:r>
              <a:rPr lang="fr-FR" sz="1100" dirty="0" smtClean="0"/>
              <a:t>Michèle Jeanne-Rose, inspectrice générale de l’éducation nationale en charge de la danse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30141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visualiseur.bnf.fr/ConsulterElementNum?O=8015911&amp;E=JPEG&amp;Deb=1&amp;Fin=1&amp;Param=C&amp;Login=daguer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6"/>
          <a:stretch/>
        </p:blipFill>
        <p:spPr bwMode="auto">
          <a:xfrm>
            <a:off x="-1" y="0"/>
            <a:ext cx="54312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796136" y="6453336"/>
            <a:ext cx="2109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MS-20648, Page 105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18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isualiseur.bnf.fr/ConsulterElementNum?O=8018294&amp;E=JPEG&amp;Deb=1&amp;Fin=1&amp;Param=D&amp;Login=daguerr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72"/>
          <a:stretch/>
        </p:blipFill>
        <p:spPr bwMode="auto">
          <a:xfrm>
            <a:off x="-1" y="570"/>
            <a:ext cx="5443239" cy="685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796136" y="6453336"/>
            <a:ext cx="187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MS-20644, Page 1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93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visualiseur.bnf.fr/ConsulterElementNum?O=8018295&amp;E=JPEG&amp;Deb=1&amp;Fin=1&amp;Param=D&amp;Login=daguerr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31"/>
          <a:stretch/>
        </p:blipFill>
        <p:spPr bwMode="auto">
          <a:xfrm>
            <a:off x="0" y="1"/>
            <a:ext cx="538611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796136" y="6453336"/>
            <a:ext cx="187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MS-20644, Page 9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55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Lorsque  survient la première du sacre du printemps le 29 mai 1913, la surprise est totale et le scandale historique.</a:t>
            </a:r>
          </a:p>
          <a:p>
            <a:r>
              <a:rPr lang="fr-FR" dirty="0" smtClean="0"/>
              <a:t>Tout y contribue:</a:t>
            </a:r>
          </a:p>
          <a:p>
            <a:pPr lvl="1"/>
            <a:r>
              <a:rPr lang="fr-FR" dirty="0" smtClean="0"/>
              <a:t>L’argument inspiré d’un rite agraire de la </a:t>
            </a:r>
            <a:r>
              <a:rPr lang="fr-FR" dirty="0"/>
              <a:t>R</a:t>
            </a:r>
            <a:r>
              <a:rPr lang="fr-FR" dirty="0" smtClean="0"/>
              <a:t>ussie païenne,</a:t>
            </a:r>
          </a:p>
          <a:p>
            <a:pPr lvl="1"/>
            <a:r>
              <a:rPr lang="fr-FR" dirty="0" smtClean="0"/>
              <a:t>La partition, véritable révolution rythmique;</a:t>
            </a:r>
          </a:p>
          <a:p>
            <a:pPr lvl="1"/>
            <a:r>
              <a:rPr lang="fr-FR" dirty="0" smtClean="0"/>
              <a:t>La chorégraphie provocatrice de </a:t>
            </a:r>
            <a:r>
              <a:rPr lang="fr-FR" dirty="0" err="1"/>
              <a:t>V</a:t>
            </a:r>
            <a:r>
              <a:rPr lang="fr-FR" dirty="0" err="1" smtClean="0"/>
              <a:t>aslav</a:t>
            </a:r>
            <a:r>
              <a:rPr lang="fr-FR" dirty="0" smtClean="0"/>
              <a:t> </a:t>
            </a:r>
            <a:r>
              <a:rPr lang="fr-FR" dirty="0" err="1" smtClean="0"/>
              <a:t>Nijinsky</a:t>
            </a:r>
            <a:r>
              <a:rPr lang="fr-FR" dirty="0" smtClean="0"/>
              <a:t> 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3113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Rupture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Avec les principes fondateurs du ballet  académique</a:t>
            </a:r>
          </a:p>
          <a:p>
            <a:pPr lvl="1"/>
            <a:r>
              <a:rPr lang="fr-FR" dirty="0" smtClean="0"/>
              <a:t>L’en dehors</a:t>
            </a:r>
            <a:endParaRPr lang="fr-FR" dirty="0"/>
          </a:p>
          <a:p>
            <a:pPr lvl="1"/>
            <a:r>
              <a:rPr lang="fr-FR" dirty="0" smtClean="0"/>
              <a:t>l’aplomb</a:t>
            </a:r>
          </a:p>
          <a:p>
            <a:pPr lvl="1"/>
            <a:r>
              <a:rPr lang="fr-FR" dirty="0" smtClean="0"/>
              <a:t>Les 5 positions</a:t>
            </a:r>
          </a:p>
          <a:p>
            <a:pPr lvl="1"/>
            <a:r>
              <a:rPr lang="fr-FR" dirty="0" smtClean="0"/>
              <a:t>La rigueur</a:t>
            </a:r>
          </a:p>
          <a:p>
            <a:pPr lvl="1"/>
            <a:r>
              <a:rPr lang="fr-FR" dirty="0" smtClean="0"/>
              <a:t>La netteté</a:t>
            </a:r>
          </a:p>
          <a:p>
            <a:pPr lvl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03253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42" name="Picture 2" descr="http://visualiseur.bnf.fr/ConsulterElementNum?O=31171520&amp;E=JPEG&amp;Deb=1&amp;Fin=1&amp;Param=C&amp;Login=daguer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3"/>
          <a:stretch/>
        </p:blipFill>
        <p:spPr bwMode="auto">
          <a:xfrm>
            <a:off x="0" y="69182"/>
            <a:ext cx="9144000" cy="6864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63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visualiseur.bnf.fr/ConsulterElementNum?O=31171521&amp;E=JPEG&amp;Deb=1&amp;Fin=1&amp;Param=C&amp;Login=daguerr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62"/>
          <a:stretch/>
        </p:blipFill>
        <p:spPr bwMode="auto">
          <a:xfrm>
            <a:off x="2299714" y="0"/>
            <a:ext cx="4288510" cy="6845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15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isualiseur.bnf.fr/ConsulterElementNum?O=22019964&amp;E=JPEG&amp;Deb=1&amp;Fin=1&amp;Param=D&amp;Login=daguerr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28"/>
          <a:stretch/>
        </p:blipFill>
        <p:spPr bwMode="auto">
          <a:xfrm>
            <a:off x="1836752" y="14591"/>
            <a:ext cx="5255528" cy="684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01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Rupture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Avec les codes du ballet  romantique</a:t>
            </a:r>
          </a:p>
          <a:p>
            <a:r>
              <a:rPr lang="fr-FR" dirty="0" smtClean="0"/>
              <a:t>Le ballet est l’expression de l’âme, de l’imaginaire</a:t>
            </a:r>
          </a:p>
          <a:p>
            <a:r>
              <a:rPr lang="fr-FR" dirty="0" smtClean="0"/>
              <a:t>Une impression d’immatérialité à donner</a:t>
            </a:r>
          </a:p>
          <a:p>
            <a:r>
              <a:rPr lang="fr-FR" dirty="0" smtClean="0"/>
              <a:t>La danseuse utilise les pointes qui rendent la danse  aérienne;</a:t>
            </a:r>
          </a:p>
          <a:p>
            <a:r>
              <a:rPr lang="fr-FR" dirty="0" smtClean="0"/>
              <a:t>Le tutu blanc accentue cette impression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81956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formes de corps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« Des mains crochues, des corps disloqués par les contorsions et les piétinements. Son esthétique opposée à celle du ballet classique est ressentie comme une provocation »</a:t>
            </a:r>
          </a:p>
          <a:p>
            <a:r>
              <a:rPr lang="fr-FR" dirty="0" smtClean="0"/>
              <a:t>La danse de l’élue, loin de mettre en valeur la grâce de la danseuse se compose de tournoiements jusqu’à la chute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059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« TOUTE FORME DE DANSE N’EST PAS POSSIBLE À N’IMPORTE QUELLE ÉPOQUE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081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</a:t>
            </a:r>
            <a:r>
              <a:rPr lang="fr-FR" dirty="0" smtClean="0"/>
              <a:t>e propos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Dans les collines,  de jeunes gens , auxquels se mêle une vieille voyante,, célèbrent l’arrivée du printemps par des danses et par des jeux.</a:t>
            </a:r>
          </a:p>
          <a:p>
            <a:r>
              <a:rPr lang="fr-FR" dirty="0" smtClean="0"/>
              <a:t>Survient le cortège du sage qui bénit la terre printanière et préside à une danse sacrée.</a:t>
            </a:r>
          </a:p>
          <a:p>
            <a:r>
              <a:rPr lang="fr-FR" dirty="0" smtClean="0"/>
              <a:t>Les jeunes filles vierges se livrent à des rondes mystérieuses pour désigner l’élue qui se sacrifiera pour le printemps</a:t>
            </a:r>
          </a:p>
          <a:p>
            <a:r>
              <a:rPr lang="fr-FR" dirty="0" smtClean="0"/>
              <a:t>Après la danse des vierges en son honneur et l’invocation des ancêtres, l’élue entame une danse frénétique jusqu’à la mort par épuisement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5218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sacre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Rupture </a:t>
            </a:r>
          </a:p>
          <a:p>
            <a:pPr marL="0" indent="0">
              <a:buNone/>
            </a:pPr>
            <a:r>
              <a:rPr lang="fr-FR" dirty="0" smtClean="0"/>
              <a:t>Le corps: formes de corps</a:t>
            </a:r>
          </a:p>
          <a:p>
            <a:pPr marL="0" indent="0">
              <a:buNone/>
            </a:pPr>
            <a:r>
              <a:rPr lang="fr-FR" dirty="0" smtClean="0"/>
              <a:t>Le costume</a:t>
            </a:r>
          </a:p>
          <a:p>
            <a:pPr marL="0" indent="0">
              <a:buNone/>
            </a:pPr>
            <a:r>
              <a:rPr lang="fr-FR" dirty="0" smtClean="0"/>
              <a:t>Le propos; la fête païenne / l’argument  le sacrifice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52412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sacre réinventé </a:t>
            </a:r>
            <a:br>
              <a:rPr lang="fr-FR" dirty="0" smtClean="0"/>
            </a:br>
            <a:r>
              <a:rPr lang="fr-FR" dirty="0" smtClean="0"/>
              <a:t>plus de 200 fois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Attrait, fascination</a:t>
            </a:r>
          </a:p>
          <a:p>
            <a:r>
              <a:rPr lang="fr-FR" dirty="0" smtClean="0"/>
              <a:t>Thématique universelle</a:t>
            </a:r>
          </a:p>
          <a:p>
            <a:r>
              <a:rPr lang="fr-FR" dirty="0" smtClean="0"/>
              <a:t>Une écriture contemporaine, moderne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33034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http://www.musee-orsay.fr/typo3temp/zoom/tmp_e21b7ed0de65be51c66667eead320c2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6" t="4676" r="2865" b="5827"/>
          <a:stretch/>
        </p:blipFill>
        <p:spPr bwMode="auto">
          <a:xfrm>
            <a:off x="107504" y="332656"/>
            <a:ext cx="8916423" cy="620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9381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Sacre de </a:t>
            </a:r>
            <a:r>
              <a:rPr lang="fr-FR" dirty="0"/>
              <a:t>M</a:t>
            </a:r>
            <a:r>
              <a:rPr lang="fr-FR" dirty="0" smtClean="0"/>
              <a:t>aurice Béjart</a:t>
            </a:r>
          </a:p>
          <a:p>
            <a:pPr lvl="1"/>
            <a:r>
              <a:rPr lang="fr-FR" dirty="0" smtClean="0"/>
              <a:t>1959. </a:t>
            </a:r>
            <a:r>
              <a:rPr lang="fr-FR" dirty="0"/>
              <a:t> </a:t>
            </a:r>
            <a:r>
              <a:rPr lang="fr-FR" dirty="0" smtClean="0"/>
              <a:t>pas de scandale</a:t>
            </a:r>
          </a:p>
          <a:p>
            <a:r>
              <a:rPr lang="fr-FR" dirty="0" smtClean="0"/>
              <a:t>Sacre de Pina Bausch:</a:t>
            </a:r>
          </a:p>
          <a:p>
            <a:r>
              <a:rPr lang="fr-FR" dirty="0" smtClean="0"/>
              <a:t>1975 pas de scandale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33934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Ce qui fait œuvre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Œuvre fondatrice: marque une entrée dans la modernité</a:t>
            </a:r>
          </a:p>
          <a:p>
            <a:r>
              <a:rPr lang="fr-FR" dirty="0" smtClean="0"/>
              <a:t>Danse moderne? Danse contemporaine?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33154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réinventions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Permanences: l’argument la fête païenne</a:t>
            </a:r>
          </a:p>
          <a:p>
            <a:r>
              <a:rPr lang="fr-FR" dirty="0" smtClean="0"/>
              <a:t>Prises de distances costumes, les corps</a:t>
            </a:r>
          </a:p>
          <a:p>
            <a:r>
              <a:rPr lang="fr-FR" dirty="0" smtClean="0"/>
              <a:t>Réinterprétations</a:t>
            </a:r>
          </a:p>
          <a:p>
            <a:endParaRPr lang="fr-FR" dirty="0"/>
          </a:p>
          <a:p>
            <a:r>
              <a:rPr lang="fr-FR" dirty="0" smtClean="0"/>
              <a:t>Fascination: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23624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Dépasser pour mieux former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Former en histoire des arts</a:t>
            </a:r>
          </a:p>
          <a:p>
            <a:r>
              <a:rPr lang="fr-FR" dirty="0" smtClean="0"/>
              <a:t>Former une personne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6415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abordés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 scandale dans le champ artistique</a:t>
            </a:r>
          </a:p>
          <a:p>
            <a:r>
              <a:rPr lang="fr-FR" dirty="0" smtClean="0"/>
              <a:t>L’œuvre à scandale</a:t>
            </a:r>
          </a:p>
          <a:p>
            <a:r>
              <a:rPr lang="fr-FR" dirty="0" smtClean="0"/>
              <a:t>La fonction de l’artiste et la fonction de l’art</a:t>
            </a:r>
          </a:p>
          <a:p>
            <a:r>
              <a:rPr lang="fr-FR" dirty="0" smtClean="0"/>
              <a:t>Accepter d’être scandalisé et en élucider les raisons. La confrontation à ses propres codes et références.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247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google.fr/url?source=imglanding&amp;ct=img&amp;q=http://3.bp.blogspot.com/-QGP2UPrwk4Y/UTeyGkVBTDI/AAAAAAAAPdU/eylGMnPqx1A/s1600/stravinskyCrop.jpg&amp;sa=X&amp;ei=0OhlVaLUBoOBU6OagKgI&amp;ved=0CAkQ8wc4ngE&amp;usg=AFQjCNEL1FIqqVLSLmiQvzVlfxZIMGvn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112" y="8607"/>
            <a:ext cx="4509120" cy="682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816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http://www.google.fr/url?source=imglanding&amp;ct=img&amp;q=http://www.russianballethistory.com/DiaghilevStravinsky.jpg&amp;sa=X&amp;ei=h-hlVZaYIoXzUtLrgPgC&amp;ved=0CAkQ8wc4oAE&amp;usg=AFQjCNFePfVB0vMtvBU6pl7ih5PzISslw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7929992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539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 scandale?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 smtClean="0"/>
              <a:t>Rupture des codes</a:t>
            </a:r>
          </a:p>
          <a:p>
            <a:r>
              <a:rPr lang="fr-FR" dirty="0" smtClean="0"/>
              <a:t>Transgression</a:t>
            </a:r>
          </a:p>
          <a:p>
            <a:r>
              <a:rPr lang="fr-FR" dirty="0" smtClean="0"/>
              <a:t>Subversif</a:t>
            </a:r>
          </a:p>
          <a:p>
            <a:r>
              <a:rPr lang="fr-FR" dirty="0" smtClean="0"/>
              <a:t>passion</a:t>
            </a:r>
          </a:p>
          <a:p>
            <a:endParaRPr lang="fr-FR" dirty="0"/>
          </a:p>
          <a:p>
            <a:r>
              <a:rPr lang="fr-FR" dirty="0" smtClean="0"/>
              <a:t> </a:t>
            </a:r>
            <a:r>
              <a:rPr lang="fr-FR" dirty="0"/>
              <a:t>P</a:t>
            </a:r>
            <a:r>
              <a:rPr lang="fr-FR" dirty="0" smtClean="0"/>
              <a:t>oints de vue d’auteur et point de vue de  réceptionneur, de spectateur.</a:t>
            </a:r>
          </a:p>
          <a:p>
            <a:r>
              <a:rPr lang="fr-FR" dirty="0" smtClean="0"/>
              <a:t>L’intention de l’auteur, la perception du spectateur.</a:t>
            </a:r>
          </a:p>
          <a:p>
            <a:r>
              <a:rPr lang="fr-FR" dirty="0" smtClean="0"/>
              <a:t>Appréhension du spectateur seul, en groupe, ses références culturelles.</a:t>
            </a:r>
          </a:p>
          <a:p>
            <a:r>
              <a:rPr lang="fr-FR" dirty="0" smtClean="0"/>
              <a:t>Un contexte qui organise la perception, Nécessité Art transgression/ Bousculer/ réinventer</a:t>
            </a:r>
          </a:p>
          <a:p>
            <a:pPr marL="0" indent="0">
              <a:buNone/>
            </a:pPr>
            <a:r>
              <a:rPr lang="fr-FR" dirty="0" smtClean="0"/>
              <a:t>Le temps court et le temps long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2476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Qu’est ce qui fait scandale?</a:t>
            </a:r>
          </a:p>
          <a:p>
            <a:r>
              <a:rPr lang="fr-FR" dirty="0" smtClean="0"/>
              <a:t>Scandale dans un contexte</a:t>
            </a:r>
          </a:p>
          <a:p>
            <a:r>
              <a:rPr lang="fr-FR" dirty="0" smtClean="0"/>
              <a:t>D’autres </a:t>
            </a:r>
            <a:r>
              <a:rPr lang="fr-FR" dirty="0" err="1"/>
              <a:t>o</a:t>
            </a:r>
            <a:r>
              <a:rPr lang="fr-FR" dirty="0" err="1" smtClean="0"/>
              <a:t>euvres</a:t>
            </a:r>
            <a:r>
              <a:rPr lang="fr-FR" dirty="0" smtClean="0"/>
              <a:t> subversives (le faune)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1714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SACRE DU PRINTEMPS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/>
              <a:t>Ce qui fait scandale:</a:t>
            </a:r>
          </a:p>
          <a:p>
            <a:r>
              <a:rPr lang="fr-FR" dirty="0"/>
              <a:t> </a:t>
            </a:r>
            <a:r>
              <a:rPr lang="fr-FR" dirty="0" smtClean="0"/>
              <a:t>DES PARTIS PRIS les choix de l’auteur</a:t>
            </a:r>
          </a:p>
          <a:p>
            <a:pPr lvl="1"/>
            <a:r>
              <a:rPr lang="fr-FR" dirty="0" smtClean="0"/>
              <a:t>MUSICAUX</a:t>
            </a:r>
          </a:p>
          <a:p>
            <a:pPr lvl="1"/>
            <a:r>
              <a:rPr lang="fr-FR" dirty="0" smtClean="0"/>
              <a:t>CHORÉGRAPHIQUES</a:t>
            </a:r>
          </a:p>
          <a:p>
            <a:pPr lvl="1"/>
            <a:r>
              <a:rPr lang="fr-FR" dirty="0" smtClean="0"/>
              <a:t>DE PROPOS; écriture du livret</a:t>
            </a:r>
          </a:p>
          <a:p>
            <a:r>
              <a:rPr lang="fr-FR" dirty="0" smtClean="0"/>
              <a:t> DANS UN CONTEXTE</a:t>
            </a:r>
          </a:p>
          <a:p>
            <a:r>
              <a:rPr lang="fr-FR" dirty="0" smtClean="0"/>
              <a:t>Après la guerre, danseurs et chorégraphes cherchent à rompre avec l’hégémonie du ballet classique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7869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visualiseur.bnf.fr/ConsulterElementNum?O=8017559&amp;E=JPEG&amp;Deb=1&amp;Fin=1&amp;Param=C&amp;Login=daguer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4"/>
          <a:stretch/>
        </p:blipFill>
        <p:spPr bwMode="auto">
          <a:xfrm>
            <a:off x="0" y="44624"/>
            <a:ext cx="5292080" cy="67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5796136" y="6453336"/>
            <a:ext cx="1993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MS-20648, Page 27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19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424</TotalTime>
  <Words>518</Words>
  <Application>Microsoft Office PowerPoint</Application>
  <PresentationFormat>Affichage à l'écran (4:3)</PresentationFormat>
  <Paragraphs>92</Paragraphs>
  <Slides>27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Brise</vt:lpstr>
      <vt:lpstr>LE SACRE DU PRINTEMPS </vt:lpstr>
      <vt:lpstr>Présentation PowerPoint</vt:lpstr>
      <vt:lpstr>Points abordés</vt:lpstr>
      <vt:lpstr>Présentation PowerPoint</vt:lpstr>
      <vt:lpstr>Présentation PowerPoint</vt:lpstr>
      <vt:lpstr>Un scandale?</vt:lpstr>
      <vt:lpstr>Présentation PowerPoint</vt:lpstr>
      <vt:lpstr>LE SACRE DU PRINTEMPS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Rupture </vt:lpstr>
      <vt:lpstr>Présentation PowerPoint</vt:lpstr>
      <vt:lpstr>Présentation PowerPoint</vt:lpstr>
      <vt:lpstr>Présentation PowerPoint</vt:lpstr>
      <vt:lpstr>Rupture</vt:lpstr>
      <vt:lpstr>Des formes de corps</vt:lpstr>
      <vt:lpstr>Le propos</vt:lpstr>
      <vt:lpstr>Le sacre</vt:lpstr>
      <vt:lpstr>Un sacre réinventé  plus de 200 fois</vt:lpstr>
      <vt:lpstr>Présentation PowerPoint</vt:lpstr>
      <vt:lpstr>Présentation PowerPoint</vt:lpstr>
      <vt:lpstr>Ce qui fait œuvre</vt:lpstr>
      <vt:lpstr>Des réinventions</vt:lpstr>
      <vt:lpstr>Dépasser pour mieux former </vt:lpstr>
    </vt:vector>
  </TitlesOfParts>
  <Company>Moi même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SACRE DU PRINTEMPS</dc:title>
  <dc:creator>M Jeanne-Rose</dc:creator>
  <cp:lastModifiedBy>Utilisateur</cp:lastModifiedBy>
  <cp:revision>24</cp:revision>
  <dcterms:created xsi:type="dcterms:W3CDTF">2015-05-28T18:06:30Z</dcterms:created>
  <dcterms:modified xsi:type="dcterms:W3CDTF">2015-11-05T11:00:53Z</dcterms:modified>
</cp:coreProperties>
</file>