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6" r:id="rId3"/>
    <p:sldId id="257" r:id="rId4"/>
    <p:sldId id="258" r:id="rId5"/>
    <p:sldId id="259" r:id="rId6"/>
    <p:sldId id="262" r:id="rId7"/>
    <p:sldId id="263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2E6A2-1D59-4E81-92EF-18B9791588BA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6435F-EDCC-4C35-8019-45A532975A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33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Mise en activité. Matériel nécessaire: ardoise. Faire</a:t>
            </a:r>
            <a:r>
              <a:rPr lang="fr-FR" baseline="0" dirty="0" smtClean="0"/>
              <a:t> nommer les lettres au fur et à mesure que les lettres apparaissent. On peut éventuellement faire émettre des hypothèses de mots envisageables (vélo, vole, love) avant de faire apparaître l’image.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88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conserve</a:t>
            </a:r>
            <a:r>
              <a:rPr lang="fr-FR" baseline="0" dirty="0" smtClean="0"/>
              <a:t> ici les lettres et les mots de référence. Faire verbaliser les élèves sur la touche verte, que signifie-t-elle ? (réponse attendue : on doit ajouter une lettre)  Lorsque les élèves ont écrit le mot faire verbaliser leur démarche et la manipulation.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11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Idem diapo</a:t>
            </a:r>
            <a:r>
              <a:rPr lang="fr-FR" baseline="0" dirty="0" smtClean="0"/>
              <a:t>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493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Idem</a:t>
            </a:r>
            <a:r>
              <a:rPr lang="fr-FR" baseline="0" dirty="0" smtClean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Idem</a:t>
            </a:r>
            <a:r>
              <a:rPr lang="fr-FR" baseline="0" dirty="0" smtClean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Idem</a:t>
            </a:r>
            <a:r>
              <a:rPr lang="fr-FR" baseline="0" dirty="0" smtClean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Idem</a:t>
            </a:r>
            <a:r>
              <a:rPr lang="fr-FR" baseline="0" dirty="0" smtClean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73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00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96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43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2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45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81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23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07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19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27CA-A8F1-4B61-8F61-2A379E036B27}" type="datetimeFigureOut">
              <a:rPr lang="fr-FR" smtClean="0"/>
              <a:t>10/01/2017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203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4.png"/><Relationship Id="rId9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jp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5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8.gif"/><Relationship Id="rId4" Type="http://schemas.openxmlformats.org/officeDocument/2006/relationships/image" Target="../media/image9.gif"/><Relationship Id="rId9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10" Type="http://schemas.openxmlformats.org/officeDocument/2006/relationships/image" Target="../media/image5.gif"/><Relationship Id="rId4" Type="http://schemas.openxmlformats.org/officeDocument/2006/relationships/image" Target="../media/image11.jp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8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2.jpeg"/><Relationship Id="rId4" Type="http://schemas.openxmlformats.org/officeDocument/2006/relationships/image" Target="../media/image9.gif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mot à mot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8537" y="46287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Objectif </a:t>
            </a:r>
            <a:r>
              <a:rPr lang="fr-FR" dirty="0" smtClean="0">
                <a:solidFill>
                  <a:schemeClr val="bg1"/>
                </a:solidFill>
              </a:rPr>
              <a:t>: mémoriser les composantes du code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Connaissance et compétence associée 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identifier les mots de manière de plus en plus aisée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7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à coins arrondis 74"/>
          <p:cNvSpPr/>
          <p:nvPr/>
        </p:nvSpPr>
        <p:spPr>
          <a:xfrm>
            <a:off x="2282039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76" name="Rectangle à coins arrondis 75"/>
          <p:cNvSpPr/>
          <p:nvPr/>
        </p:nvSpPr>
        <p:spPr>
          <a:xfrm>
            <a:off x="3362159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179512" y="62068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246307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17951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0" name="Rectangle à coins arrondis 79"/>
          <p:cNvSpPr/>
          <p:nvPr/>
        </p:nvSpPr>
        <p:spPr>
          <a:xfrm>
            <a:off x="3434268" y="1665476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V</a:t>
            </a:r>
            <a:endParaRPr lang="fr-FR" sz="9600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4549734" y="165157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82" name="Rectangle à coins arrondis 81"/>
          <p:cNvSpPr/>
          <p:nvPr/>
        </p:nvSpPr>
        <p:spPr>
          <a:xfrm>
            <a:off x="179512" y="1638388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83" name="Rectangle à coins arrondis 82"/>
          <p:cNvSpPr/>
          <p:nvPr/>
        </p:nvSpPr>
        <p:spPr>
          <a:xfrm>
            <a:off x="1286225" y="165157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84" name="Rectangle à coins arrondis 83"/>
          <p:cNvSpPr/>
          <p:nvPr/>
        </p:nvSpPr>
        <p:spPr>
          <a:xfrm>
            <a:off x="2382872" y="1665476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 smtClean="0"/>
              <a:t>I</a:t>
            </a:r>
            <a:endParaRPr lang="fr-FR" sz="9600" dirty="0"/>
          </a:p>
        </p:txBody>
      </p:sp>
      <p:pic>
        <p:nvPicPr>
          <p:cNvPr id="85" name="Image 8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573905"/>
            <a:ext cx="1008112" cy="1071119"/>
          </a:xfrm>
          <a:prstGeom prst="rect">
            <a:avLst/>
          </a:prstGeom>
        </p:spPr>
      </p:pic>
      <p:sp>
        <p:nvSpPr>
          <p:cNvPr id="86" name="Rectangle à coins arrondis 85"/>
          <p:cNvSpPr/>
          <p:nvPr/>
        </p:nvSpPr>
        <p:spPr>
          <a:xfrm>
            <a:off x="125963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233975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88" name="Rectangle à coins arrondis 87"/>
          <p:cNvSpPr/>
          <p:nvPr/>
        </p:nvSpPr>
        <p:spPr>
          <a:xfrm>
            <a:off x="341987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9992" y="2594789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580112" y="2564904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T</a:t>
            </a:r>
            <a:endParaRPr lang="fr-FR" sz="9600" dirty="0"/>
          </a:p>
        </p:txBody>
      </p:sp>
      <p:grpSp>
        <p:nvGrpSpPr>
          <p:cNvPr id="91" name="Groupe 90"/>
          <p:cNvGrpSpPr/>
          <p:nvPr/>
        </p:nvGrpSpPr>
        <p:grpSpPr>
          <a:xfrm>
            <a:off x="5626510" y="3726766"/>
            <a:ext cx="1006042" cy="936104"/>
            <a:chOff x="3059500" y="3781524"/>
            <a:chExt cx="2741290" cy="2741290"/>
          </a:xfrm>
        </p:grpSpPr>
        <p:pic>
          <p:nvPicPr>
            <p:cNvPr id="92" name="Image 9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93" name="Connecteur droit avec flèche 92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à coins arrondis 93"/>
          <p:cNvSpPr/>
          <p:nvPr/>
        </p:nvSpPr>
        <p:spPr>
          <a:xfrm>
            <a:off x="242156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95" name="Rectangle à coins arrondis 94"/>
          <p:cNvSpPr/>
          <p:nvPr/>
        </p:nvSpPr>
        <p:spPr>
          <a:xfrm>
            <a:off x="129095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96" name="Rectangle à coins arrondis 95"/>
          <p:cNvSpPr/>
          <p:nvPr/>
        </p:nvSpPr>
        <p:spPr>
          <a:xfrm>
            <a:off x="237107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97" name="Rectangle à coins arrondis 96"/>
          <p:cNvSpPr/>
          <p:nvPr/>
        </p:nvSpPr>
        <p:spPr>
          <a:xfrm>
            <a:off x="345119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98" name="Rectangle à coins arrondis 97"/>
          <p:cNvSpPr/>
          <p:nvPr/>
        </p:nvSpPr>
        <p:spPr>
          <a:xfrm>
            <a:off x="4531314" y="3710219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99" name="Image 9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704" y="4940017"/>
            <a:ext cx="1517912" cy="851454"/>
          </a:xfrm>
          <a:prstGeom prst="rect">
            <a:avLst/>
          </a:prstGeom>
        </p:spPr>
      </p:pic>
      <p:pic>
        <p:nvPicPr>
          <p:cNvPr id="100" name="Image 9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62258" y="1727385"/>
            <a:ext cx="783765" cy="720953"/>
          </a:xfrm>
          <a:prstGeom prst="rect">
            <a:avLst/>
          </a:prstGeom>
        </p:spPr>
      </p:pic>
      <p:sp>
        <p:nvSpPr>
          <p:cNvPr id="101" name="Rectangle à coins arrondis 100"/>
          <p:cNvSpPr/>
          <p:nvPr/>
        </p:nvSpPr>
        <p:spPr>
          <a:xfrm>
            <a:off x="28284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102" name="Rectangle à coins arrondis 101"/>
          <p:cNvSpPr/>
          <p:nvPr/>
        </p:nvSpPr>
        <p:spPr>
          <a:xfrm>
            <a:off x="136296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E</a:t>
            </a:r>
            <a:endParaRPr lang="fr-FR" sz="9600" dirty="0"/>
          </a:p>
        </p:txBody>
      </p:sp>
      <p:sp>
        <p:nvSpPr>
          <p:cNvPr id="103" name="Rectangle à coins arrondis 102"/>
          <p:cNvSpPr/>
          <p:nvPr/>
        </p:nvSpPr>
        <p:spPr>
          <a:xfrm>
            <a:off x="244308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104" name="Rectangle à coins arrondis 103"/>
          <p:cNvSpPr/>
          <p:nvPr/>
        </p:nvSpPr>
        <p:spPr>
          <a:xfrm>
            <a:off x="3523202" y="485255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L</a:t>
            </a:r>
            <a:endParaRPr lang="fr-FR" sz="9600" dirty="0"/>
          </a:p>
        </p:txBody>
      </p:sp>
      <p:pic>
        <p:nvPicPr>
          <p:cNvPr id="105" name="Image 10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33" y="631042"/>
            <a:ext cx="898842" cy="898842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812191" y="5863868"/>
            <a:ext cx="76467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Ecris-le mot manquant sur l’ardoise.</a:t>
            </a:r>
          </a:p>
        </p:txBody>
      </p:sp>
    </p:spTree>
    <p:extLst>
      <p:ext uri="{BB962C8B-B14F-4D97-AF65-F5344CB8AC3E}">
        <p14:creationId xmlns:p14="http://schemas.microsoft.com/office/powerpoint/2010/main" val="82168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1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1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Combiner des lettres pour former des mots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Vers le principe orthographique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Bouton d'action : Fin 4">
            <a:hlinkClick r:id="" action="ppaction://noaction" highlightClick="1"/>
          </p:cNvPr>
          <p:cNvSpPr/>
          <p:nvPr/>
        </p:nvSpPr>
        <p:spPr>
          <a:xfrm>
            <a:off x="8172400" y="5768680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outon d’action : Suivant 15">
            <a:hlinkClick r:id="" action="ppaction://noaction" highlightClick="1"/>
          </p:cNvPr>
          <p:cNvSpPr/>
          <p:nvPr/>
        </p:nvSpPr>
        <p:spPr>
          <a:xfrm>
            <a:off x="4074542" y="4387369"/>
            <a:ext cx="788040" cy="6978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43" y="3201726"/>
            <a:ext cx="3223300" cy="32233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047656" y="59619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Mets </a:t>
            </a:r>
            <a:r>
              <a:rPr lang="fr-FR" sz="2800" dirty="0">
                <a:solidFill>
                  <a:schemeClr val="bg1"/>
                </a:solidFill>
              </a:rPr>
              <a:t>l</a:t>
            </a:r>
            <a:r>
              <a:rPr lang="fr-FR" sz="2800" dirty="0" smtClean="0">
                <a:solidFill>
                  <a:schemeClr val="bg1"/>
                </a:solidFill>
              </a:rPr>
              <a:t>es lettres dans l’ordre pour écrire le mot qui correspond à l’image.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907704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491880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E</a:t>
            </a:r>
            <a:endParaRPr lang="fr-FR" sz="96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198884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076056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41" y="696707"/>
            <a:ext cx="942033" cy="753087"/>
          </a:xfrm>
          <a:prstGeom prst="rect">
            <a:avLst/>
          </a:prstGeom>
        </p:spPr>
      </p:pic>
      <p:sp>
        <p:nvSpPr>
          <p:cNvPr id="10" name="Bouton d'action : Fin 9">
            <a:hlinkClick r:id="" action="ppaction://noaction" highlightClick="1"/>
          </p:cNvPr>
          <p:cNvSpPr/>
          <p:nvPr/>
        </p:nvSpPr>
        <p:spPr>
          <a:xfrm>
            <a:off x="819383" y="2402886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Fin 11">
            <a:hlinkClick r:id="" action="ppaction://noaction" highlightClick="1"/>
          </p:cNvPr>
          <p:cNvSpPr/>
          <p:nvPr/>
        </p:nvSpPr>
        <p:spPr>
          <a:xfrm>
            <a:off x="8172400" y="5884966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5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6" grpId="0" animBg="1"/>
      <p:bldP spid="7" grpId="0" animBg="1"/>
      <p:bldP spid="8" grpId="0" animBg="1"/>
      <p:bldP spid="10" grpId="0" animBg="1"/>
      <p:bldP spid="10" grpId="1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757828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L</a:t>
            </a:r>
            <a:endParaRPr lang="fr-FR" sz="96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92401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240124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E</a:t>
            </a:r>
            <a:endParaRPr lang="fr-FR" sz="96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779912" y="2564661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+?</a:t>
            </a:r>
            <a:endParaRPr lang="fr-FR" sz="80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70729"/>
            <a:ext cx="1368152" cy="1368152"/>
          </a:xfrm>
          <a:prstGeom prst="rect">
            <a:avLst/>
          </a:prstGeom>
        </p:spPr>
      </p:pic>
      <p:sp>
        <p:nvSpPr>
          <p:cNvPr id="11" name="Bouton d'action : Fin 10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Bouton d’action : Suivant 2">
            <a:hlinkClick r:id="" action="ppaction://noaction" highlightClick="1"/>
          </p:cNvPr>
          <p:cNvSpPr/>
          <p:nvPr/>
        </p:nvSpPr>
        <p:spPr>
          <a:xfrm>
            <a:off x="3923928" y="4578037"/>
            <a:ext cx="864096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79" r="11570"/>
          <a:stretch/>
        </p:blipFill>
        <p:spPr>
          <a:xfrm>
            <a:off x="3034870" y="4015561"/>
            <a:ext cx="2858236" cy="2293179"/>
          </a:xfrm>
          <a:prstGeom prst="rect">
            <a:avLst/>
          </a:prstGeom>
        </p:spPr>
      </p:pic>
      <p:pic>
        <p:nvPicPr>
          <p:cNvPr id="1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5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6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1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outon d'action : Fin 18">
            <a:hlinkClick r:id="" action="ppaction://noaction" highlightClick="1"/>
          </p:cNvPr>
          <p:cNvSpPr/>
          <p:nvPr/>
        </p:nvSpPr>
        <p:spPr>
          <a:xfrm>
            <a:off x="1412817" y="5301208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24233"/>
            <a:ext cx="3001702" cy="300170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282039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362159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720361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46307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720362"/>
            <a:ext cx="898842" cy="898842"/>
          </a:xfrm>
          <a:prstGeom prst="rect">
            <a:avLst/>
          </a:prstGeom>
        </p:spPr>
      </p:pic>
      <p:sp>
        <p:nvSpPr>
          <p:cNvPr id="12" name="Rectangle à coins arrondis 11"/>
          <p:cNvSpPr/>
          <p:nvPr/>
        </p:nvSpPr>
        <p:spPr>
          <a:xfrm>
            <a:off x="3630188" y="3356992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+</a:t>
            </a:r>
            <a:r>
              <a:rPr lang="fr-FR" sz="8000" dirty="0" smtClean="0"/>
              <a:t>?</a:t>
            </a:r>
            <a:endParaRPr lang="fr-FR" sz="80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613091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084168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738061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682847" y="1747006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171169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4" name="ZoneTexte 3"/>
          <p:cNvSpPr txBox="1"/>
          <p:nvPr/>
        </p:nvSpPr>
        <p:spPr>
          <a:xfrm>
            <a:off x="529437" y="6201018"/>
            <a:ext cx="10182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http://lps13.free.fr/</a:t>
            </a:r>
            <a:endParaRPr lang="fr-FR" sz="800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7524328" y="1605486"/>
            <a:ext cx="1567530" cy="1441906"/>
          </a:xfrm>
          <a:prstGeom prst="rect">
            <a:avLst/>
          </a:prstGeom>
        </p:spPr>
      </p:pic>
      <p:sp>
        <p:nvSpPr>
          <p:cNvPr id="21" name="Bouton d'action : Fin 20">
            <a:hlinkClick r:id="" action="ppaction://noaction" highlightClick="1"/>
          </p:cNvPr>
          <p:cNvSpPr/>
          <p:nvPr/>
        </p:nvSpPr>
        <p:spPr>
          <a:xfrm>
            <a:off x="8172400" y="588689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2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7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4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outon d'action : Fin 30">
            <a:hlinkClick r:id="" action="ppaction://noaction" highlightClick="1"/>
          </p:cNvPr>
          <p:cNvSpPr/>
          <p:nvPr/>
        </p:nvSpPr>
        <p:spPr>
          <a:xfrm>
            <a:off x="3966437" y="479715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852" y="3813785"/>
            <a:ext cx="2741290" cy="2741290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 flipH="1">
            <a:off x="4572000" y="4437112"/>
            <a:ext cx="776659" cy="63007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à coins arrondis 4"/>
          <p:cNvSpPr/>
          <p:nvPr/>
        </p:nvSpPr>
        <p:spPr>
          <a:xfrm>
            <a:off x="2210031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79161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3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62260" y="1836400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V</a:t>
            </a:r>
            <a:endParaRPr lang="fr-FR" sz="96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1822499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07504" y="1809312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87624" y="1822499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7744" y="1836400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 smtClean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852936"/>
            <a:ext cx="1152128" cy="1224136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331640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2555776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3779912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483460" y="4437112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-</a:t>
            </a:r>
            <a:r>
              <a:rPr lang="fr-FR" sz="8000" dirty="0" smtClean="0"/>
              <a:t>?</a:t>
            </a:r>
            <a:endParaRPr lang="fr-FR" sz="8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96365" y="6350411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 smtClean="0"/>
              <a:t>http://lps13.free.fr/</a:t>
            </a:r>
            <a:endParaRPr lang="fr-FR" sz="4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5004048" y="2810813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6228183" y="2780928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T</a:t>
            </a:r>
            <a:endParaRPr lang="fr-FR" sz="9600" dirty="0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538946" y="1861647"/>
            <a:ext cx="833254" cy="766476"/>
          </a:xfrm>
          <a:prstGeom prst="rect">
            <a:avLst/>
          </a:prstGeom>
        </p:spPr>
      </p:pic>
      <p:sp>
        <p:nvSpPr>
          <p:cNvPr id="32" name="Bouton d'action : Fin 31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826126"/>
            <a:ext cx="898842" cy="89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9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75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35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1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85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35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1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85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85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85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outon d'action : Fin 36">
            <a:hlinkClick r:id="" action="ppaction://noaction" highlightClick="1"/>
          </p:cNvPr>
          <p:cNvSpPr/>
          <p:nvPr/>
        </p:nvSpPr>
        <p:spPr>
          <a:xfrm>
            <a:off x="3613212" y="5408925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412" y="4806843"/>
            <a:ext cx="3033771" cy="1701756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21003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627457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14679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>
                <a:solidFill>
                  <a:schemeClr val="tx1"/>
                </a:solidFill>
              </a:rPr>
              <a:t>V</a:t>
            </a:r>
            <a:endParaRPr lang="fr-FR" sz="9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30145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30946" y="1645157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66636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3283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 smtClean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45913"/>
            <a:ext cx="1008112" cy="1071119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18762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226774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334786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007604" y="4980639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-</a:t>
            </a:r>
            <a:r>
              <a:rPr lang="fr-FR" sz="8000" dirty="0" smtClean="0"/>
              <a:t>?</a:t>
            </a:r>
            <a:endParaRPr lang="fr-FR" sz="8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90799" y="6381328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 smtClean="0"/>
              <a:t>http://lps13.free.fr/</a:t>
            </a:r>
            <a:endParaRPr lang="fr-FR" sz="4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4427984" y="260379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5508104" y="257390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T</a:t>
            </a:r>
            <a:endParaRPr lang="fr-FR" sz="9600" dirty="0"/>
          </a:p>
        </p:txBody>
      </p:sp>
      <p:grpSp>
        <p:nvGrpSpPr>
          <p:cNvPr id="11" name="Groupe 10"/>
          <p:cNvGrpSpPr/>
          <p:nvPr/>
        </p:nvGrpSpPr>
        <p:grpSpPr>
          <a:xfrm>
            <a:off x="5563906" y="3770822"/>
            <a:ext cx="1006042" cy="936104"/>
            <a:chOff x="3059500" y="3781524"/>
            <a:chExt cx="2741290" cy="2741290"/>
          </a:xfrm>
        </p:grpSpPr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30" name="Connecteur droit avec flèche 29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à coins arrondis 30"/>
          <p:cNvSpPr/>
          <p:nvPr/>
        </p:nvSpPr>
        <p:spPr>
          <a:xfrm>
            <a:off x="13882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121894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229906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337918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459306" y="371698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13692" y="1734154"/>
            <a:ext cx="783765" cy="720953"/>
          </a:xfrm>
          <a:prstGeom prst="rect">
            <a:avLst/>
          </a:prstGeom>
        </p:spPr>
      </p:pic>
      <p:sp>
        <p:nvSpPr>
          <p:cNvPr id="38" name="Bouton d'action : Fin 37">
            <a:hlinkClick r:id="" action="ppaction://noaction" highlightClick="1"/>
          </p:cNvPr>
          <p:cNvSpPr/>
          <p:nvPr/>
        </p:nvSpPr>
        <p:spPr>
          <a:xfrm>
            <a:off x="8172400" y="5895441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620688"/>
            <a:ext cx="898842" cy="89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7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4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9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7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4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83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8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55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13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208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18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21003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627457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14679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>
                <a:solidFill>
                  <a:schemeClr val="tx1"/>
                </a:solidFill>
              </a:rPr>
              <a:t>V</a:t>
            </a:r>
            <a:endParaRPr lang="fr-FR" sz="9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30145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30946" y="1645157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66636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3283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 smtClean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45913"/>
            <a:ext cx="1008112" cy="1071119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18762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226774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334786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0799" y="6381328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 smtClean="0"/>
              <a:t>http://lps13.free.fr/</a:t>
            </a:r>
            <a:endParaRPr lang="fr-FR" sz="4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4427984" y="260379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5508104" y="257390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T</a:t>
            </a:r>
            <a:endParaRPr lang="fr-FR" sz="9600" dirty="0"/>
          </a:p>
        </p:txBody>
      </p:sp>
      <p:grpSp>
        <p:nvGrpSpPr>
          <p:cNvPr id="11" name="Groupe 10"/>
          <p:cNvGrpSpPr/>
          <p:nvPr/>
        </p:nvGrpSpPr>
        <p:grpSpPr>
          <a:xfrm>
            <a:off x="5563906" y="3770822"/>
            <a:ext cx="1006042" cy="936104"/>
            <a:chOff x="3059500" y="3781524"/>
            <a:chExt cx="2741290" cy="2741290"/>
          </a:xfrm>
        </p:grpSpPr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30" name="Connecteur droit avec flèche 29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à coins arrondis 30"/>
          <p:cNvSpPr/>
          <p:nvPr/>
        </p:nvSpPr>
        <p:spPr>
          <a:xfrm>
            <a:off x="13882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121894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229906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337918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459306" y="371698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13692" y="1734154"/>
            <a:ext cx="783765" cy="720953"/>
          </a:xfrm>
          <a:prstGeom prst="rect">
            <a:avLst/>
          </a:prstGeom>
        </p:spPr>
      </p:pic>
      <p:sp>
        <p:nvSpPr>
          <p:cNvPr id="38" name="Bouton d'action : Fin 37">
            <a:hlinkClick r:id="" action="ppaction://noaction" highlightClick="1"/>
          </p:cNvPr>
          <p:cNvSpPr/>
          <p:nvPr/>
        </p:nvSpPr>
        <p:spPr>
          <a:xfrm>
            <a:off x="8172400" y="5895441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620688"/>
            <a:ext cx="898842" cy="898842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86" y="4956620"/>
            <a:ext cx="1517912" cy="851454"/>
          </a:xfrm>
          <a:prstGeom prst="rect">
            <a:avLst/>
          </a:prstGeom>
        </p:spPr>
      </p:pic>
      <p:sp>
        <p:nvSpPr>
          <p:cNvPr id="43" name="Rectangle à coins arrondis 42"/>
          <p:cNvSpPr/>
          <p:nvPr/>
        </p:nvSpPr>
        <p:spPr>
          <a:xfrm>
            <a:off x="15852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O</a:t>
            </a:r>
            <a:endParaRPr lang="fr-FR" sz="9600" dirty="0"/>
          </a:p>
        </p:txBody>
      </p:sp>
      <p:sp>
        <p:nvSpPr>
          <p:cNvPr id="44" name="Rectangle à coins arrondis 43"/>
          <p:cNvSpPr/>
          <p:nvPr/>
        </p:nvSpPr>
        <p:spPr>
          <a:xfrm>
            <a:off x="123864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E</a:t>
            </a:r>
            <a:endParaRPr lang="fr-FR" sz="9600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231876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I</a:t>
            </a:r>
            <a:endParaRPr lang="fr-FR" sz="9600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3398884" y="486916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 smtClean="0"/>
              <a:t>L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5277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7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4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9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7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4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83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8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49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1628800"/>
            <a:ext cx="79172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bg1"/>
                </a:solidFill>
              </a:rPr>
              <a:t>Regarde bien la diapositive suivante.</a:t>
            </a:r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>
                <a:solidFill>
                  <a:schemeClr val="bg1"/>
                </a:solidFill>
              </a:rPr>
              <a:t>Un mot va disparaitre.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3" name="Bouton d'action : Fin 2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6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307</Words>
  <Application>Microsoft Office PowerPoint</Application>
  <PresentationFormat>Affichage à l'écran (4:3)</PresentationFormat>
  <Paragraphs>134</Paragraphs>
  <Slides>10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Activité : mot à mot Matériel nécessaire : </vt:lpstr>
      <vt:lpstr>Combiner des lettres pour former des mots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Combiner des lettres pour former des mots</dc:title>
  <dc:creator>dsden56</dc:creator>
  <cp:lastModifiedBy>Utilisateur</cp:lastModifiedBy>
  <cp:revision>53</cp:revision>
  <dcterms:created xsi:type="dcterms:W3CDTF">2016-09-24T06:22:55Z</dcterms:created>
  <dcterms:modified xsi:type="dcterms:W3CDTF">2017-01-10T13:15:50Z</dcterms:modified>
</cp:coreProperties>
</file>