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8"/>
  </p:notesMasterIdLst>
  <p:sldIdLst>
    <p:sldId id="281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82" r:id="rId17"/>
    <p:sldId id="270" r:id="rId18"/>
    <p:sldId id="272" r:id="rId19"/>
    <p:sldId id="273" r:id="rId20"/>
    <p:sldId id="274" r:id="rId21"/>
    <p:sldId id="275" r:id="rId22"/>
    <p:sldId id="269" r:id="rId23"/>
    <p:sldId id="276" r:id="rId24"/>
    <p:sldId id="277" r:id="rId25"/>
    <p:sldId id="278" r:id="rId26"/>
    <p:sldId id="279" r:id="rId2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D08A32-BEFB-405A-A120-8672459829B6}" type="datetimeFigureOut">
              <a:rPr lang="fr-FR" smtClean="0"/>
              <a:t>13/01/2017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0B7776-58C6-4764-857E-DA555FB45B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4014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Cliquer sur la touche blanche pour faire avancer</a:t>
            </a:r>
            <a:r>
              <a:rPr lang="fr-FR" baseline="0" dirty="0" smtClean="0"/>
              <a:t> le diaporama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24D55-15B0-4F8C-8D17-2BDC60927577}" type="slidenum">
              <a:rPr lang="fr-FR" smtClean="0">
                <a:solidFill>
                  <a:prstClr val="black"/>
                </a:solidFill>
              </a:rPr>
              <a:pPr/>
              <a:t>1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173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6832-6E5C-4A12-831C-81EA139D5A22}" type="datetimeFigureOut">
              <a:rPr lang="fr-FR" smtClean="0"/>
              <a:t>13/01/2017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5CD8-7729-4094-822A-FBA79B64E0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82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6832-6E5C-4A12-831C-81EA139D5A22}" type="datetimeFigureOut">
              <a:rPr lang="fr-FR" smtClean="0"/>
              <a:t>13/01/2017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5CD8-7729-4094-822A-FBA79B64E0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4491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6832-6E5C-4A12-831C-81EA139D5A22}" type="datetimeFigureOut">
              <a:rPr lang="fr-FR" smtClean="0"/>
              <a:t>13/01/2017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5CD8-7729-4094-822A-FBA79B64E0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1268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13/01/2017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915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13/01/2017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9821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13/01/2017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7163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13/01/2017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6622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13/01/2017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050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13/01/2017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626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13/01/2017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0433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13/01/2017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837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6832-6E5C-4A12-831C-81EA139D5A22}" type="datetimeFigureOut">
              <a:rPr lang="fr-FR" smtClean="0"/>
              <a:t>13/01/2017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5CD8-7729-4094-822A-FBA79B64E0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5060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13/01/2017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5748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13/01/2017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8146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13/01/2017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11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6832-6E5C-4A12-831C-81EA139D5A22}" type="datetimeFigureOut">
              <a:rPr lang="fr-FR" smtClean="0"/>
              <a:t>13/01/2017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5CD8-7729-4094-822A-FBA79B64E0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3463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6832-6E5C-4A12-831C-81EA139D5A22}" type="datetimeFigureOut">
              <a:rPr lang="fr-FR" smtClean="0"/>
              <a:t>13/01/2017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5CD8-7729-4094-822A-FBA79B64E0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6620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6832-6E5C-4A12-831C-81EA139D5A22}" type="datetimeFigureOut">
              <a:rPr lang="fr-FR" smtClean="0"/>
              <a:t>13/01/2017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5CD8-7729-4094-822A-FBA79B64E0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5803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6832-6E5C-4A12-831C-81EA139D5A22}" type="datetimeFigureOut">
              <a:rPr lang="fr-FR" smtClean="0"/>
              <a:t>13/01/2017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5CD8-7729-4094-822A-FBA79B64E0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989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6832-6E5C-4A12-831C-81EA139D5A22}" type="datetimeFigureOut">
              <a:rPr lang="fr-FR" smtClean="0"/>
              <a:t>13/01/2017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5CD8-7729-4094-822A-FBA79B64E0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8921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6832-6E5C-4A12-831C-81EA139D5A22}" type="datetimeFigureOut">
              <a:rPr lang="fr-FR" smtClean="0"/>
              <a:t>13/01/2017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5CD8-7729-4094-822A-FBA79B64E0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8877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6832-6E5C-4A12-831C-81EA139D5A22}" type="datetimeFigureOut">
              <a:rPr lang="fr-FR" smtClean="0"/>
              <a:t>13/01/2017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5CD8-7729-4094-822A-FBA79B64E0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399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46832-6E5C-4A12-831C-81EA139D5A22}" type="datetimeFigureOut">
              <a:rPr lang="fr-FR" smtClean="0"/>
              <a:t>13/01/2017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45CD8-7729-4094-822A-FBA79B64E0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64455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A605D-CB9D-49D2-BC0D-5D61282752D8}" type="datetimeFigureOut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13/01/2017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36705-1DAF-4947-9842-BECD2308E0E4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1262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8676455" y="6237312"/>
            <a:ext cx="297321" cy="36004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8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24555" y="2708920"/>
            <a:ext cx="2310913" cy="2310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re 1"/>
          <p:cNvSpPr>
            <a:spLocks noGrp="1"/>
          </p:cNvSpPr>
          <p:nvPr>
            <p:ph type="ctrTitle"/>
          </p:nvPr>
        </p:nvSpPr>
        <p:spPr>
          <a:xfrm>
            <a:off x="875214" y="1412776"/>
            <a:ext cx="7772400" cy="1470025"/>
          </a:xfrm>
        </p:spPr>
        <p:txBody>
          <a:bodyPr/>
          <a:lstStyle/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Activité </a:t>
            </a: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: Le bon compte</a:t>
            </a:r>
            <a:b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Matériel nécessaire </a:t>
            </a: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: </a:t>
            </a:r>
            <a:endParaRPr lang="fr-F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3" name="Sous-titre 2"/>
          <p:cNvSpPr>
            <a:spLocks noGrp="1"/>
          </p:cNvSpPr>
          <p:nvPr>
            <p:ph type="subTitle" idx="1"/>
          </p:nvPr>
        </p:nvSpPr>
        <p:spPr>
          <a:xfrm>
            <a:off x="257318" y="4581128"/>
            <a:ext cx="8352928" cy="1752600"/>
          </a:xfrm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Objectif </a:t>
            </a:r>
            <a:r>
              <a:rPr lang="fr-FR" dirty="0" smtClean="0">
                <a:solidFill>
                  <a:schemeClr val="bg1"/>
                </a:solidFill>
              </a:rPr>
              <a:t>: lire vite</a:t>
            </a:r>
          </a:p>
          <a:p>
            <a:r>
              <a:rPr lang="fr-FR" b="1" dirty="0" smtClean="0">
                <a:solidFill>
                  <a:schemeClr val="bg1"/>
                </a:solidFill>
              </a:rPr>
              <a:t> Connaissance et compétence associée </a:t>
            </a:r>
            <a:r>
              <a:rPr lang="fr-FR" dirty="0" smtClean="0">
                <a:solidFill>
                  <a:schemeClr val="bg1"/>
                </a:solidFill>
              </a:rPr>
              <a:t>: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 identifier les mots de manière de plus en plus aisée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9" name="Picture 2" descr="C:\0-Amélie\1-PROD\Cycle 2\Français\Identifier les mots\tetiere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64" y="44624"/>
            <a:ext cx="8593164" cy="1451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168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6300192" y="2996952"/>
            <a:ext cx="2088232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smtClean="0"/>
              <a:t>veau</a:t>
            </a:r>
            <a:endParaRPr lang="fr-FR" sz="5400" dirty="0"/>
          </a:p>
        </p:txBody>
      </p:sp>
      <p:pic>
        <p:nvPicPr>
          <p:cNvPr id="3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4867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323528" y="3356992"/>
            <a:ext cx="2088232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smtClean="0"/>
              <a:t>beau</a:t>
            </a:r>
            <a:endParaRPr lang="fr-FR" sz="5400" dirty="0"/>
          </a:p>
        </p:txBody>
      </p:sp>
      <p:pic>
        <p:nvPicPr>
          <p:cNvPr id="3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593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3419872" y="5013176"/>
            <a:ext cx="2088232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smtClean="0"/>
              <a:t>bau</a:t>
            </a:r>
            <a:endParaRPr lang="fr-FR" sz="5400" dirty="0"/>
          </a:p>
        </p:txBody>
      </p:sp>
      <p:pic>
        <p:nvPicPr>
          <p:cNvPr id="3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9853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55577" y="764704"/>
            <a:ext cx="7848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chemeClr val="bg1"/>
                </a:solidFill>
              </a:rPr>
              <a:t>Écris maintenant sur ton ardoise combien de fois tu as pu lire le mot 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3449508" y="2708920"/>
            <a:ext cx="2088232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smtClean="0"/>
              <a:t>beau</a:t>
            </a:r>
            <a:endParaRPr lang="fr-FR" sz="5400" dirty="0"/>
          </a:p>
        </p:txBody>
      </p:sp>
      <p:pic>
        <p:nvPicPr>
          <p:cNvPr id="5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792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27584" y="2368073"/>
            <a:ext cx="79928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chemeClr val="bg1"/>
                </a:solidFill>
              </a:rPr>
              <a:t>Écris maintenant sur ton ardoise le mot que nous avons pu lire </a:t>
            </a:r>
            <a:endParaRPr lang="fr-FR" sz="4000" dirty="0" smtClean="0">
              <a:solidFill>
                <a:schemeClr val="bg1"/>
              </a:solidFill>
            </a:endParaRPr>
          </a:p>
          <a:p>
            <a:pPr algn="ctr"/>
            <a:r>
              <a:rPr lang="fr-FR" sz="4000" dirty="0" smtClean="0">
                <a:solidFill>
                  <a:schemeClr val="bg1"/>
                </a:solidFill>
              </a:rPr>
              <a:t>quatre </a:t>
            </a:r>
            <a:r>
              <a:rPr lang="fr-FR" sz="4000" dirty="0" smtClean="0">
                <a:solidFill>
                  <a:schemeClr val="bg1"/>
                </a:solidFill>
              </a:rPr>
              <a:t>fois.</a:t>
            </a:r>
            <a:endParaRPr lang="fr-FR" sz="4000" dirty="0">
              <a:solidFill>
                <a:schemeClr val="bg1"/>
              </a:solidFill>
            </a:endParaRPr>
          </a:p>
        </p:txBody>
      </p:sp>
      <p:pic>
        <p:nvPicPr>
          <p:cNvPr id="3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9296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467544" y="1124744"/>
            <a:ext cx="7992888" cy="129614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 smtClean="0">
                <a:solidFill>
                  <a:schemeClr val="bg1"/>
                </a:solidFill>
              </a:rPr>
              <a:t>Combien de fois apparaît le mot 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3419872" y="2564904"/>
            <a:ext cx="2088232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smtClean="0"/>
              <a:t>tout</a:t>
            </a:r>
            <a:endParaRPr lang="fr-FR" sz="5400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3923928" y="3861048"/>
            <a:ext cx="1152128" cy="129614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 smtClean="0">
                <a:solidFill>
                  <a:schemeClr val="bg1"/>
                </a:solidFill>
              </a:rPr>
              <a:t>?</a:t>
            </a:r>
            <a:endParaRPr lang="fr-FR" sz="4000" dirty="0">
              <a:solidFill>
                <a:schemeClr val="bg1"/>
              </a:solidFill>
            </a:endParaRPr>
          </a:p>
        </p:txBody>
      </p:sp>
      <p:pic>
        <p:nvPicPr>
          <p:cNvPr id="7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6922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3419872" y="2564904"/>
            <a:ext cx="2088232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smtClean="0"/>
              <a:t>toit</a:t>
            </a:r>
            <a:endParaRPr lang="fr-FR" sz="5400" dirty="0"/>
          </a:p>
        </p:txBody>
      </p:sp>
      <p:pic>
        <p:nvPicPr>
          <p:cNvPr id="3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1575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323528" y="5157192"/>
            <a:ext cx="2088232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smtClean="0">
                <a:latin typeface="Arial Black" panose="020B0A04020102020204" pitchFamily="34" charset="0"/>
              </a:rPr>
              <a:t>tout</a:t>
            </a:r>
            <a:endParaRPr lang="fr-FR" sz="5400" dirty="0">
              <a:latin typeface="Arial Black" panose="020B0A04020102020204" pitchFamily="34" charset="0"/>
            </a:endParaRPr>
          </a:p>
        </p:txBody>
      </p:sp>
      <p:pic>
        <p:nvPicPr>
          <p:cNvPr id="3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5378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6660232" y="764704"/>
            <a:ext cx="2088232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smtClean="0"/>
              <a:t>fout</a:t>
            </a:r>
            <a:endParaRPr lang="fr-FR" sz="5400" dirty="0"/>
          </a:p>
        </p:txBody>
      </p:sp>
      <p:pic>
        <p:nvPicPr>
          <p:cNvPr id="3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4174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5004048" y="3861048"/>
            <a:ext cx="3888432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smtClean="0">
                <a:latin typeface="Goudy Stout" panose="0202090407030B020401" pitchFamily="18" charset="0"/>
              </a:rPr>
              <a:t>sous</a:t>
            </a:r>
            <a:endParaRPr lang="fr-FR" sz="5400" dirty="0">
              <a:latin typeface="Goudy Stout" panose="0202090407030B020401" pitchFamily="18" charset="0"/>
            </a:endParaRPr>
          </a:p>
        </p:txBody>
      </p:sp>
      <p:pic>
        <p:nvPicPr>
          <p:cNvPr id="3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0136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467544" y="1124744"/>
            <a:ext cx="7992888" cy="129614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 smtClean="0">
                <a:solidFill>
                  <a:schemeClr val="bg1"/>
                </a:solidFill>
              </a:rPr>
              <a:t>Combien de fois apparaît le mot 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3419872" y="2564904"/>
            <a:ext cx="2088232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smtClean="0"/>
              <a:t>beau</a:t>
            </a:r>
            <a:endParaRPr lang="fr-FR" sz="5400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3923928" y="3861048"/>
            <a:ext cx="1152128" cy="129614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 smtClean="0">
                <a:solidFill>
                  <a:schemeClr val="bg1"/>
                </a:solidFill>
              </a:rPr>
              <a:t>?</a:t>
            </a:r>
            <a:endParaRPr lang="fr-FR" sz="4000" dirty="0">
              <a:solidFill>
                <a:schemeClr val="bg1"/>
              </a:solidFill>
            </a:endParaRPr>
          </a:p>
        </p:txBody>
      </p:sp>
      <p:pic>
        <p:nvPicPr>
          <p:cNvPr id="7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4607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323528" y="2708920"/>
            <a:ext cx="2088232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b="1" dirty="0" smtClean="0">
                <a:latin typeface="Curlz MT" panose="04040404050702020202" pitchFamily="82" charset="0"/>
              </a:rPr>
              <a:t>tout</a:t>
            </a:r>
            <a:endParaRPr lang="fr-FR" sz="5400" b="1" dirty="0">
              <a:latin typeface="Curlz MT" panose="04040404050702020202" pitchFamily="82" charset="0"/>
            </a:endParaRPr>
          </a:p>
        </p:txBody>
      </p:sp>
      <p:pic>
        <p:nvPicPr>
          <p:cNvPr id="3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3433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3563888" y="5085184"/>
            <a:ext cx="2088232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dirty="0" smtClean="0">
                <a:latin typeface="Edwardian Script ITC" panose="030303020407070D0804" pitchFamily="66" charset="0"/>
              </a:rPr>
              <a:t>tutoie</a:t>
            </a:r>
            <a:endParaRPr lang="fr-FR" sz="8800" dirty="0">
              <a:latin typeface="Edwardian Script ITC" panose="030303020407070D0804" pitchFamily="66" charset="0"/>
            </a:endParaRPr>
          </a:p>
        </p:txBody>
      </p:sp>
      <p:pic>
        <p:nvPicPr>
          <p:cNvPr id="4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1922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3419872" y="2564904"/>
            <a:ext cx="2088232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smtClean="0"/>
              <a:t>tout</a:t>
            </a:r>
            <a:endParaRPr lang="fr-FR" sz="5400" dirty="0"/>
          </a:p>
        </p:txBody>
      </p:sp>
      <p:pic>
        <p:nvPicPr>
          <p:cNvPr id="3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2455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3137432" y="656692"/>
            <a:ext cx="2088232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trou</a:t>
            </a:r>
            <a:endParaRPr lang="fr-FR" sz="5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3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3196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55577" y="764704"/>
            <a:ext cx="7848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chemeClr val="bg1"/>
                </a:solidFill>
              </a:rPr>
              <a:t>Écris maintenant sur ton ardoise combien de fois tu as pu lire le mot 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3449508" y="2708920"/>
            <a:ext cx="2088232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smtClean="0"/>
              <a:t>tout</a:t>
            </a:r>
            <a:endParaRPr lang="fr-FR" sz="5400" dirty="0"/>
          </a:p>
        </p:txBody>
      </p:sp>
      <p:pic>
        <p:nvPicPr>
          <p:cNvPr id="5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5168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27584" y="2708920"/>
            <a:ext cx="79928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chemeClr val="bg1"/>
                </a:solidFill>
              </a:rPr>
              <a:t>Écris maintenant sur ton ardoise le mot que nous avons pu lire trois fois.</a:t>
            </a:r>
            <a:endParaRPr lang="fr-FR" sz="4000" dirty="0">
              <a:solidFill>
                <a:schemeClr val="bg1"/>
              </a:solidFill>
            </a:endParaRPr>
          </a:p>
        </p:txBody>
      </p:sp>
      <p:pic>
        <p:nvPicPr>
          <p:cNvPr id="3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378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683568" y="620688"/>
            <a:ext cx="2088232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smtClean="0"/>
              <a:t>beau</a:t>
            </a:r>
            <a:endParaRPr lang="fr-FR" sz="5400" dirty="0"/>
          </a:p>
        </p:txBody>
      </p:sp>
      <p:pic>
        <p:nvPicPr>
          <p:cNvPr id="3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7678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5436096" y="5085184"/>
            <a:ext cx="2736304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smtClean="0"/>
              <a:t>bateau</a:t>
            </a:r>
            <a:endParaRPr lang="fr-FR" sz="5400" dirty="0"/>
          </a:p>
        </p:txBody>
      </p:sp>
      <p:pic>
        <p:nvPicPr>
          <p:cNvPr id="3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1125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5868144" y="764704"/>
            <a:ext cx="2232248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smtClean="0"/>
              <a:t>bon</a:t>
            </a:r>
            <a:endParaRPr lang="fr-FR" sz="5400" dirty="0"/>
          </a:p>
        </p:txBody>
      </p:sp>
      <p:pic>
        <p:nvPicPr>
          <p:cNvPr id="3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4566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3203848" y="2420888"/>
            <a:ext cx="2232248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smtClean="0"/>
              <a:t>banc</a:t>
            </a:r>
            <a:endParaRPr lang="fr-FR" sz="5400" dirty="0"/>
          </a:p>
        </p:txBody>
      </p:sp>
      <p:pic>
        <p:nvPicPr>
          <p:cNvPr id="3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6655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758624" y="3212976"/>
            <a:ext cx="2088232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smtClean="0"/>
              <a:t>beau</a:t>
            </a:r>
            <a:endParaRPr lang="fr-FR" sz="5400" dirty="0"/>
          </a:p>
        </p:txBody>
      </p:sp>
      <p:pic>
        <p:nvPicPr>
          <p:cNvPr id="3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2335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3491880" y="4725144"/>
            <a:ext cx="2088232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smtClean="0"/>
              <a:t>beau</a:t>
            </a:r>
            <a:endParaRPr lang="fr-FR" sz="5400" dirty="0"/>
          </a:p>
        </p:txBody>
      </p:sp>
      <p:pic>
        <p:nvPicPr>
          <p:cNvPr id="3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8146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3419872" y="548680"/>
            <a:ext cx="2088232" cy="9361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smtClean="0"/>
              <a:t>peau</a:t>
            </a:r>
            <a:endParaRPr lang="fr-FR" sz="5400" dirty="0"/>
          </a:p>
        </p:txBody>
      </p:sp>
      <p:pic>
        <p:nvPicPr>
          <p:cNvPr id="3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1705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131</Words>
  <Application>Microsoft Office PowerPoint</Application>
  <PresentationFormat>Affichage à l'écran (4:3)</PresentationFormat>
  <Paragraphs>37</Paragraphs>
  <Slides>25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25</vt:i4>
      </vt:variant>
    </vt:vector>
  </HeadingPairs>
  <TitlesOfParts>
    <vt:vector size="27" baseType="lpstr">
      <vt:lpstr>Thème Office</vt:lpstr>
      <vt:lpstr>1_Thème Office</vt:lpstr>
      <vt:lpstr>Activité : Le bon compte Matériel nécessaire :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Rectorat de RENNES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dsden56</dc:creator>
  <cp:lastModifiedBy>Utilisateur</cp:lastModifiedBy>
  <cp:revision>15</cp:revision>
  <dcterms:created xsi:type="dcterms:W3CDTF">2016-09-14T20:21:43Z</dcterms:created>
  <dcterms:modified xsi:type="dcterms:W3CDTF">2017-01-13T14:28:14Z</dcterms:modified>
</cp:coreProperties>
</file>