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</p:sldMasterIdLst>
  <p:notesMasterIdLst>
    <p:notesMasterId r:id="rId40"/>
  </p:notesMasterIdLst>
  <p:handoutMasterIdLst>
    <p:handoutMasterId r:id="rId41"/>
  </p:handoutMasterIdLst>
  <p:sldIdLst>
    <p:sldId id="285" r:id="rId7"/>
    <p:sldId id="313" r:id="rId8"/>
    <p:sldId id="312" r:id="rId9"/>
    <p:sldId id="289" r:id="rId10"/>
    <p:sldId id="305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300" r:id="rId20"/>
    <p:sldId id="316" r:id="rId21"/>
    <p:sldId id="303" r:id="rId22"/>
    <p:sldId id="314" r:id="rId23"/>
    <p:sldId id="306" r:id="rId24"/>
    <p:sldId id="315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07" r:id="rId33"/>
    <p:sldId id="318" r:id="rId34"/>
    <p:sldId id="308" r:id="rId35"/>
    <p:sldId id="320" r:id="rId36"/>
    <p:sldId id="323" r:id="rId37"/>
    <p:sldId id="309" r:id="rId38"/>
    <p:sldId id="324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FF"/>
    <a:srgbClr val="9B008A"/>
    <a:srgbClr val="00EA6A"/>
    <a:srgbClr val="00FE73"/>
    <a:srgbClr val="683086"/>
    <a:srgbClr val="1A86D0"/>
    <a:srgbClr val="1FA1E5"/>
    <a:srgbClr val="7800FF"/>
    <a:srgbClr val="8800D1"/>
    <a:srgbClr val="7B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3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FC802-1D24-442B-8344-04B61C688830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7B4C017-DE12-4859-BBC8-76E0A81A301C}">
      <dgm:prSet phldrT="[Texte]"/>
      <dgm:spPr/>
      <dgm:t>
        <a:bodyPr/>
        <a:lstStyle/>
        <a:p>
          <a:r>
            <a:rPr lang="fr-FR" dirty="0" smtClean="0"/>
            <a:t>BTS CRCI</a:t>
          </a:r>
          <a:endParaRPr lang="fr-FR" dirty="0"/>
        </a:p>
      </dgm:t>
    </dgm:pt>
    <dgm:pt modelId="{3D314F52-5F25-47AA-80EC-6D2D213575DB}" type="parTrans" cxnId="{B3A4FA52-82F5-437A-BAB2-26450BF7D270}">
      <dgm:prSet/>
      <dgm:spPr/>
      <dgm:t>
        <a:bodyPr/>
        <a:lstStyle/>
        <a:p>
          <a:endParaRPr lang="fr-FR"/>
        </a:p>
      </dgm:t>
    </dgm:pt>
    <dgm:pt modelId="{873CC5FD-71D9-4C4B-99E4-AD525E800F28}" type="sibTrans" cxnId="{B3A4FA52-82F5-437A-BAB2-26450BF7D270}">
      <dgm:prSet/>
      <dgm:spPr/>
      <dgm:t>
        <a:bodyPr/>
        <a:lstStyle/>
        <a:p>
          <a:endParaRPr lang="fr-FR"/>
        </a:p>
      </dgm:t>
    </dgm:pt>
    <dgm:pt modelId="{DD160518-1CD1-47A7-AB86-10913CBA48CB}">
      <dgm:prSet phldrT="[Texte]"/>
      <dgm:spPr/>
      <dgm:t>
        <a:bodyPr/>
        <a:lstStyle/>
        <a:p>
          <a:r>
            <a:rPr lang="fr-FR" dirty="0" smtClean="0"/>
            <a:t>Compétences</a:t>
          </a:r>
          <a:endParaRPr lang="fr-FR" dirty="0"/>
        </a:p>
      </dgm:t>
    </dgm:pt>
    <dgm:pt modelId="{97F754BA-549C-4738-B421-57631AD01056}" type="parTrans" cxnId="{55CEB4AB-1DED-4C7D-9C67-0C2B8AE19E0E}">
      <dgm:prSet/>
      <dgm:spPr/>
      <dgm:t>
        <a:bodyPr/>
        <a:lstStyle/>
        <a:p>
          <a:endParaRPr lang="fr-FR"/>
        </a:p>
      </dgm:t>
    </dgm:pt>
    <dgm:pt modelId="{6F714577-91E2-447E-A928-D83463905315}" type="sibTrans" cxnId="{55CEB4AB-1DED-4C7D-9C67-0C2B8AE19E0E}">
      <dgm:prSet/>
      <dgm:spPr/>
      <dgm:t>
        <a:bodyPr/>
        <a:lstStyle/>
        <a:p>
          <a:endParaRPr lang="fr-FR"/>
        </a:p>
      </dgm:t>
    </dgm:pt>
    <dgm:pt modelId="{1BE0A8B7-A253-4169-9264-E6101D54F57C}">
      <dgm:prSet/>
      <dgm:spPr/>
      <dgm:t>
        <a:bodyPr/>
        <a:lstStyle/>
        <a:p>
          <a:pPr algn="ctr"/>
          <a:r>
            <a:rPr lang="fr-FR" dirty="0" smtClean="0"/>
            <a:t>Activités professionnelles</a:t>
          </a:r>
          <a:endParaRPr lang="fr-FR" dirty="0"/>
        </a:p>
      </dgm:t>
    </dgm:pt>
    <dgm:pt modelId="{EB513FD2-9A16-46FB-A4F8-B43FFC684994}" type="parTrans" cxnId="{F0FE9B3A-9BC6-4184-9F95-651B001A425A}">
      <dgm:prSet/>
      <dgm:spPr/>
      <dgm:t>
        <a:bodyPr/>
        <a:lstStyle/>
        <a:p>
          <a:endParaRPr lang="fr-FR"/>
        </a:p>
      </dgm:t>
    </dgm:pt>
    <dgm:pt modelId="{EEC3B800-0390-470A-B6D9-B3578810DFAC}" type="sibTrans" cxnId="{F0FE9B3A-9BC6-4184-9F95-651B001A425A}">
      <dgm:prSet/>
      <dgm:spPr/>
      <dgm:t>
        <a:bodyPr/>
        <a:lstStyle/>
        <a:p>
          <a:endParaRPr lang="fr-FR"/>
        </a:p>
      </dgm:t>
    </dgm:pt>
    <dgm:pt modelId="{E5FFCA02-07B3-4E88-8276-B28235FA6D48}">
      <dgm:prSet/>
      <dgm:spPr/>
      <dgm:t>
        <a:bodyPr/>
        <a:lstStyle/>
        <a:p>
          <a:pPr algn="ctr"/>
          <a:r>
            <a:rPr lang="fr-FR" dirty="0" smtClean="0"/>
            <a:t>Savoirs associés</a:t>
          </a:r>
          <a:endParaRPr lang="fr-FR" dirty="0"/>
        </a:p>
      </dgm:t>
    </dgm:pt>
    <dgm:pt modelId="{E7A40A38-827A-454C-90DD-310DB73AF798}" type="parTrans" cxnId="{1E488D0D-576E-4F7B-B78D-B60B1626272B}">
      <dgm:prSet/>
      <dgm:spPr/>
      <dgm:t>
        <a:bodyPr/>
        <a:lstStyle/>
        <a:p>
          <a:endParaRPr lang="fr-FR"/>
        </a:p>
      </dgm:t>
    </dgm:pt>
    <dgm:pt modelId="{580EDB23-60C7-4CE7-B73E-A326CA01287F}" type="sibTrans" cxnId="{1E488D0D-576E-4F7B-B78D-B60B1626272B}">
      <dgm:prSet/>
      <dgm:spPr/>
      <dgm:t>
        <a:bodyPr/>
        <a:lstStyle/>
        <a:p>
          <a:endParaRPr lang="fr-FR"/>
        </a:p>
      </dgm:t>
    </dgm:pt>
    <dgm:pt modelId="{2DD86B99-4E75-423A-AD90-434ACFDBC747}" type="pres">
      <dgm:prSet presAssocID="{25BFC802-1D24-442B-8344-04B61C6888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AAF943-637F-43C5-882E-0EEEEE7868AE}" type="pres">
      <dgm:prSet presAssocID="{37B4C017-DE12-4859-BBC8-76E0A81A301C}" presName="centerShape" presStyleLbl="node0" presStyleIdx="0" presStyleCnt="1"/>
      <dgm:spPr/>
      <dgm:t>
        <a:bodyPr/>
        <a:lstStyle/>
        <a:p>
          <a:endParaRPr lang="fr-FR"/>
        </a:p>
      </dgm:t>
    </dgm:pt>
    <dgm:pt modelId="{E07DAE38-20B1-4472-A85A-DE72645A1E53}" type="pres">
      <dgm:prSet presAssocID="{97F754BA-549C-4738-B421-57631AD01056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583C0F35-89C6-4F66-A409-F79A700354FC}" type="pres">
      <dgm:prSet presAssocID="{DD160518-1CD1-47A7-AB86-10913CBA48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73AD43-1151-4AED-B48E-5A40716C7899}" type="pres">
      <dgm:prSet presAssocID="{EB513FD2-9A16-46FB-A4F8-B43FFC684994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63346849-C8EC-4EC4-BD32-2AE6D5F48AF3}" type="pres">
      <dgm:prSet presAssocID="{1BE0A8B7-A253-4169-9264-E6101D54F5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95E480-61AE-40F1-A04A-C00EE6EB9CB3}" type="pres">
      <dgm:prSet presAssocID="{E7A40A38-827A-454C-90DD-310DB73AF79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C0F5A8F8-2632-49A2-AAE4-7A66C8A8F79E}" type="pres">
      <dgm:prSet presAssocID="{E5FFCA02-07B3-4E88-8276-B28235FA6D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A38C4F-6150-4311-9F85-D5C3C3B948A5}" type="presOf" srcId="{97F754BA-549C-4738-B421-57631AD01056}" destId="{E07DAE38-20B1-4472-A85A-DE72645A1E53}" srcOrd="0" destOrd="0" presId="urn:microsoft.com/office/officeart/2005/8/layout/radial4"/>
    <dgm:cxn modelId="{F0FE9B3A-9BC6-4184-9F95-651B001A425A}" srcId="{37B4C017-DE12-4859-BBC8-76E0A81A301C}" destId="{1BE0A8B7-A253-4169-9264-E6101D54F57C}" srcOrd="1" destOrd="0" parTransId="{EB513FD2-9A16-46FB-A4F8-B43FFC684994}" sibTransId="{EEC3B800-0390-470A-B6D9-B3578810DFAC}"/>
    <dgm:cxn modelId="{B3A4FA52-82F5-437A-BAB2-26450BF7D270}" srcId="{25BFC802-1D24-442B-8344-04B61C688830}" destId="{37B4C017-DE12-4859-BBC8-76E0A81A301C}" srcOrd="0" destOrd="0" parTransId="{3D314F52-5F25-47AA-80EC-6D2D213575DB}" sibTransId="{873CC5FD-71D9-4C4B-99E4-AD525E800F28}"/>
    <dgm:cxn modelId="{9841DA75-8258-49DA-8F37-A1BCA17B7340}" type="presOf" srcId="{25BFC802-1D24-442B-8344-04B61C688830}" destId="{2DD86B99-4E75-423A-AD90-434ACFDBC747}" srcOrd="0" destOrd="0" presId="urn:microsoft.com/office/officeart/2005/8/layout/radial4"/>
    <dgm:cxn modelId="{86120B68-FAD5-46FC-8492-B95262FAE588}" type="presOf" srcId="{37B4C017-DE12-4859-BBC8-76E0A81A301C}" destId="{F2AAF943-637F-43C5-882E-0EEEEE7868AE}" srcOrd="0" destOrd="0" presId="urn:microsoft.com/office/officeart/2005/8/layout/radial4"/>
    <dgm:cxn modelId="{8EBBEA71-B71F-408E-B8DF-BC6B37A17854}" type="presOf" srcId="{E5FFCA02-07B3-4E88-8276-B28235FA6D48}" destId="{C0F5A8F8-2632-49A2-AAE4-7A66C8A8F79E}" srcOrd="0" destOrd="0" presId="urn:microsoft.com/office/officeart/2005/8/layout/radial4"/>
    <dgm:cxn modelId="{36AFEB3E-505F-4C7E-AE35-A5B976154E10}" type="presOf" srcId="{EB513FD2-9A16-46FB-A4F8-B43FFC684994}" destId="{AD73AD43-1151-4AED-B48E-5A40716C7899}" srcOrd="0" destOrd="0" presId="urn:microsoft.com/office/officeart/2005/8/layout/radial4"/>
    <dgm:cxn modelId="{1E488D0D-576E-4F7B-B78D-B60B1626272B}" srcId="{37B4C017-DE12-4859-BBC8-76E0A81A301C}" destId="{E5FFCA02-07B3-4E88-8276-B28235FA6D48}" srcOrd="2" destOrd="0" parTransId="{E7A40A38-827A-454C-90DD-310DB73AF798}" sibTransId="{580EDB23-60C7-4CE7-B73E-A326CA01287F}"/>
    <dgm:cxn modelId="{8E3189B1-83A5-49FB-8C4D-AA8DB5A3E096}" type="presOf" srcId="{1BE0A8B7-A253-4169-9264-E6101D54F57C}" destId="{63346849-C8EC-4EC4-BD32-2AE6D5F48AF3}" srcOrd="0" destOrd="0" presId="urn:microsoft.com/office/officeart/2005/8/layout/radial4"/>
    <dgm:cxn modelId="{55CEB4AB-1DED-4C7D-9C67-0C2B8AE19E0E}" srcId="{37B4C017-DE12-4859-BBC8-76E0A81A301C}" destId="{DD160518-1CD1-47A7-AB86-10913CBA48CB}" srcOrd="0" destOrd="0" parTransId="{97F754BA-549C-4738-B421-57631AD01056}" sibTransId="{6F714577-91E2-447E-A928-D83463905315}"/>
    <dgm:cxn modelId="{AC126601-AB61-421E-99D5-476841504568}" type="presOf" srcId="{DD160518-1CD1-47A7-AB86-10913CBA48CB}" destId="{583C0F35-89C6-4F66-A409-F79A700354FC}" srcOrd="0" destOrd="0" presId="urn:microsoft.com/office/officeart/2005/8/layout/radial4"/>
    <dgm:cxn modelId="{E35854FF-9AD0-4C62-997A-B878FA6B7229}" type="presOf" srcId="{E7A40A38-827A-454C-90DD-310DB73AF798}" destId="{0195E480-61AE-40F1-A04A-C00EE6EB9CB3}" srcOrd="0" destOrd="0" presId="urn:microsoft.com/office/officeart/2005/8/layout/radial4"/>
    <dgm:cxn modelId="{B26360DC-1DCE-499D-A005-307F56145403}" type="presParOf" srcId="{2DD86B99-4E75-423A-AD90-434ACFDBC747}" destId="{F2AAF943-637F-43C5-882E-0EEEEE7868AE}" srcOrd="0" destOrd="0" presId="urn:microsoft.com/office/officeart/2005/8/layout/radial4"/>
    <dgm:cxn modelId="{6CB79CF9-698F-407C-AF0E-570597872DD2}" type="presParOf" srcId="{2DD86B99-4E75-423A-AD90-434ACFDBC747}" destId="{E07DAE38-20B1-4472-A85A-DE72645A1E53}" srcOrd="1" destOrd="0" presId="urn:microsoft.com/office/officeart/2005/8/layout/radial4"/>
    <dgm:cxn modelId="{F323CA62-9A16-4E03-A244-B8DA7DB36A1A}" type="presParOf" srcId="{2DD86B99-4E75-423A-AD90-434ACFDBC747}" destId="{583C0F35-89C6-4F66-A409-F79A700354FC}" srcOrd="2" destOrd="0" presId="urn:microsoft.com/office/officeart/2005/8/layout/radial4"/>
    <dgm:cxn modelId="{4FA1356F-1F27-4B17-9C85-044E717A665D}" type="presParOf" srcId="{2DD86B99-4E75-423A-AD90-434ACFDBC747}" destId="{AD73AD43-1151-4AED-B48E-5A40716C7899}" srcOrd="3" destOrd="0" presId="urn:microsoft.com/office/officeart/2005/8/layout/radial4"/>
    <dgm:cxn modelId="{FE20D3C5-73ED-47C8-9947-DE17CC68B7DA}" type="presParOf" srcId="{2DD86B99-4E75-423A-AD90-434ACFDBC747}" destId="{63346849-C8EC-4EC4-BD32-2AE6D5F48AF3}" srcOrd="4" destOrd="0" presId="urn:microsoft.com/office/officeart/2005/8/layout/radial4"/>
    <dgm:cxn modelId="{3B3A3C14-72A6-4602-B81F-130EFCB5CA71}" type="presParOf" srcId="{2DD86B99-4E75-423A-AD90-434ACFDBC747}" destId="{0195E480-61AE-40F1-A04A-C00EE6EB9CB3}" srcOrd="5" destOrd="0" presId="urn:microsoft.com/office/officeart/2005/8/layout/radial4"/>
    <dgm:cxn modelId="{04961991-D5D5-48F3-8BE1-61EA8FB1BC6C}" type="presParOf" srcId="{2DD86B99-4E75-423A-AD90-434ACFDBC747}" destId="{C0F5A8F8-2632-49A2-AAE4-7A66C8A8F79E}" srcOrd="6" destOrd="0" presId="urn:microsoft.com/office/officeart/2005/8/layout/radial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705784-B7FA-4B31-92B3-5B26375B172F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7D8913-B735-41C7-BA0B-AD7DA6D36F18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701CDD48-CC36-441F-8D85-38B21270532E}" type="parTrans" cxnId="{53403BE3-30B2-408A-96E2-33AB32ED2811}">
      <dgm:prSet/>
      <dgm:spPr/>
      <dgm:t>
        <a:bodyPr/>
        <a:lstStyle/>
        <a:p>
          <a:endParaRPr lang="fr-FR"/>
        </a:p>
      </dgm:t>
    </dgm:pt>
    <dgm:pt modelId="{6E0D191F-1FCA-4863-A3F7-5E057F44B351}" type="sibTrans" cxnId="{53403BE3-30B2-408A-96E2-33AB32ED2811}">
      <dgm:prSet/>
      <dgm:spPr/>
      <dgm:t>
        <a:bodyPr/>
        <a:lstStyle/>
        <a:p>
          <a:endParaRPr lang="fr-FR"/>
        </a:p>
      </dgm:t>
    </dgm:pt>
    <dgm:pt modelId="{133914CD-5229-4694-9E9D-50840623B4B4}">
      <dgm:prSet phldrT="[Texte]" custT="1"/>
      <dgm:spPr/>
      <dgm:t>
        <a:bodyPr anchor="ctr" anchorCtr="0"/>
        <a:lstStyle/>
        <a:p>
          <a:r>
            <a:rPr lang="fr-FR" sz="2000" b="1" dirty="0" smtClean="0"/>
            <a:t>C2, C4, C7, C9, C10, C11, C12 et C16</a:t>
          </a:r>
          <a:endParaRPr lang="fr-FR" sz="2000" dirty="0"/>
        </a:p>
      </dgm:t>
    </dgm:pt>
    <dgm:pt modelId="{4548E60E-8178-4D58-9B3B-74CAF9A52DAB}" type="parTrans" cxnId="{0E9C0B49-2EEA-49F8-9060-514624B428E5}">
      <dgm:prSet/>
      <dgm:spPr/>
      <dgm:t>
        <a:bodyPr/>
        <a:lstStyle/>
        <a:p>
          <a:endParaRPr lang="fr-FR"/>
        </a:p>
      </dgm:t>
    </dgm:pt>
    <dgm:pt modelId="{7B7A88D9-70F5-4378-A7E1-B927D8566AF5}" type="sibTrans" cxnId="{0E9C0B49-2EEA-49F8-9060-514624B428E5}">
      <dgm:prSet/>
      <dgm:spPr/>
      <dgm:t>
        <a:bodyPr/>
        <a:lstStyle/>
        <a:p>
          <a:endParaRPr lang="fr-FR"/>
        </a:p>
      </dgm:t>
    </dgm:pt>
    <dgm:pt modelId="{E8EC75B6-08CD-4925-9EBA-DDF752B09205}">
      <dgm:prSet phldrT="[Texte]"/>
      <dgm:spPr/>
      <dgm:t>
        <a:bodyPr/>
        <a:lstStyle/>
        <a:p>
          <a:r>
            <a:rPr lang="fr-FR" dirty="0" smtClean="0"/>
            <a:t>Contenu</a:t>
          </a:r>
          <a:endParaRPr lang="fr-FR" dirty="0"/>
        </a:p>
      </dgm:t>
    </dgm:pt>
    <dgm:pt modelId="{748929EB-92CF-4E40-8C3F-4AF8376EEF5A}" type="parTrans" cxnId="{0B0AD123-FBA9-4793-B4F4-3324F3C53802}">
      <dgm:prSet/>
      <dgm:spPr/>
      <dgm:t>
        <a:bodyPr/>
        <a:lstStyle/>
        <a:p>
          <a:endParaRPr lang="fr-FR"/>
        </a:p>
      </dgm:t>
    </dgm:pt>
    <dgm:pt modelId="{0FC0FF08-11FF-4359-BC8A-94B0C46CBBCE}" type="sibTrans" cxnId="{0B0AD123-FBA9-4793-B4F4-3324F3C53802}">
      <dgm:prSet/>
      <dgm:spPr/>
      <dgm:t>
        <a:bodyPr/>
        <a:lstStyle/>
        <a:p>
          <a:endParaRPr lang="fr-FR"/>
        </a:p>
      </dgm:t>
    </dgm:pt>
    <dgm:pt modelId="{E79D611D-EAEE-4743-BAFD-33AA277C7B7F}">
      <dgm:prSet phldrT="[Texte]" custT="1"/>
      <dgm:spPr/>
      <dgm:t>
        <a:bodyPr/>
        <a:lstStyle/>
        <a:p>
          <a:r>
            <a:rPr lang="fr-FR" sz="1400" dirty="0" smtClean="0"/>
            <a:t>A2-T1 à A2-T6</a:t>
          </a:r>
          <a:endParaRPr lang="fr-FR" sz="1400" dirty="0"/>
        </a:p>
      </dgm:t>
    </dgm:pt>
    <dgm:pt modelId="{7AC84403-A703-4E62-8C34-E943960FDE04}" type="parTrans" cxnId="{CBDDB282-BE0C-4A12-B2B8-2A8A24653ED1}">
      <dgm:prSet/>
      <dgm:spPr/>
      <dgm:t>
        <a:bodyPr/>
        <a:lstStyle/>
        <a:p>
          <a:endParaRPr lang="fr-FR"/>
        </a:p>
      </dgm:t>
    </dgm:pt>
    <dgm:pt modelId="{28634234-8293-4775-9F03-2ED159ED95F6}" type="sibTrans" cxnId="{CBDDB282-BE0C-4A12-B2B8-2A8A24653ED1}">
      <dgm:prSet/>
      <dgm:spPr/>
      <dgm:t>
        <a:bodyPr/>
        <a:lstStyle/>
        <a:p>
          <a:endParaRPr lang="fr-FR"/>
        </a:p>
      </dgm:t>
    </dgm:pt>
    <dgm:pt modelId="{6865F2B5-F419-41DC-A5CB-F44FBBEF8E67}">
      <dgm:prSet phldrT="[Texte]"/>
      <dgm:spPr/>
      <dgm:t>
        <a:bodyPr/>
        <a:lstStyle/>
        <a:p>
          <a:r>
            <a:rPr lang="fr-FR" dirty="0" smtClean="0"/>
            <a:t>Forme</a:t>
          </a:r>
          <a:endParaRPr lang="fr-FR" dirty="0"/>
        </a:p>
      </dgm:t>
    </dgm:pt>
    <dgm:pt modelId="{45F24AE4-B137-4627-887F-7BAEB75D2254}" type="parTrans" cxnId="{7A204E7B-77DF-41A5-B355-A81D7598A324}">
      <dgm:prSet/>
      <dgm:spPr/>
      <dgm:t>
        <a:bodyPr/>
        <a:lstStyle/>
        <a:p>
          <a:endParaRPr lang="fr-FR"/>
        </a:p>
      </dgm:t>
    </dgm:pt>
    <dgm:pt modelId="{57E912AC-A1FF-49BD-95C4-79E0AA56B52B}" type="sibTrans" cxnId="{7A204E7B-77DF-41A5-B355-A81D7598A324}">
      <dgm:prSet/>
      <dgm:spPr/>
      <dgm:t>
        <a:bodyPr/>
        <a:lstStyle/>
        <a:p>
          <a:endParaRPr lang="fr-FR"/>
        </a:p>
      </dgm:t>
    </dgm:pt>
    <dgm:pt modelId="{04B39507-B391-4035-8E13-8344B7456764}">
      <dgm:prSet phldrT="[Texte]" custT="1"/>
      <dgm:spPr/>
      <dgm:t>
        <a:bodyPr anchor="ctr" anchorCtr="1"/>
        <a:lstStyle/>
        <a:p>
          <a:pPr algn="l"/>
          <a:r>
            <a:rPr lang="fr-FR" sz="2400" dirty="0" smtClean="0"/>
            <a:t>Ponctuelle orale</a:t>
          </a:r>
          <a:endParaRPr lang="fr-FR" sz="2400" dirty="0"/>
        </a:p>
      </dgm:t>
    </dgm:pt>
    <dgm:pt modelId="{6249DB48-D223-4DF1-9F2C-3FE200AE9EEB}" type="parTrans" cxnId="{D377F425-7DA4-4A8C-BC00-4918BB32E9DD}">
      <dgm:prSet/>
      <dgm:spPr/>
      <dgm:t>
        <a:bodyPr/>
        <a:lstStyle/>
        <a:p>
          <a:endParaRPr lang="fr-FR"/>
        </a:p>
      </dgm:t>
    </dgm:pt>
    <dgm:pt modelId="{6027872C-B313-4C2E-967D-06E7FBED8C0B}" type="sibTrans" cxnId="{D377F425-7DA4-4A8C-BC00-4918BB32E9DD}">
      <dgm:prSet/>
      <dgm:spPr/>
      <dgm:t>
        <a:bodyPr/>
        <a:lstStyle/>
        <a:p>
          <a:endParaRPr lang="fr-FR"/>
        </a:p>
      </dgm:t>
    </dgm:pt>
    <dgm:pt modelId="{0572BB6D-25DC-4FDE-AD60-2FCC4E2209A5}">
      <dgm:prSet phldrT="[Texte]" custT="1"/>
      <dgm:spPr/>
      <dgm:t>
        <a:bodyPr/>
        <a:lstStyle/>
        <a:p>
          <a:r>
            <a:rPr lang="fr-FR" sz="1400" dirty="0" smtClean="0"/>
            <a:t>A3-T1 à A3-T4</a:t>
          </a:r>
          <a:endParaRPr lang="fr-FR" sz="1400" dirty="0"/>
        </a:p>
      </dgm:t>
    </dgm:pt>
    <dgm:pt modelId="{0786823D-2DA4-4C0C-97F1-99FCC9491496}" type="parTrans" cxnId="{31A4F235-D60D-46A5-9439-F2B58CFA809A}">
      <dgm:prSet/>
      <dgm:spPr/>
      <dgm:t>
        <a:bodyPr/>
        <a:lstStyle/>
        <a:p>
          <a:endParaRPr lang="fr-FR"/>
        </a:p>
      </dgm:t>
    </dgm:pt>
    <dgm:pt modelId="{46D1C967-AC09-4CC8-99C5-E85184B944E9}" type="sibTrans" cxnId="{31A4F235-D60D-46A5-9439-F2B58CFA809A}">
      <dgm:prSet/>
      <dgm:spPr/>
      <dgm:t>
        <a:bodyPr/>
        <a:lstStyle/>
        <a:p>
          <a:endParaRPr lang="fr-FR"/>
        </a:p>
      </dgm:t>
    </dgm:pt>
    <dgm:pt modelId="{FB3D2563-08DF-4ACF-8043-A2CC3BBADDF7}">
      <dgm:prSet phldrT="[Texte]" custT="1"/>
      <dgm:spPr/>
      <dgm:t>
        <a:bodyPr/>
        <a:lstStyle/>
        <a:p>
          <a:r>
            <a:rPr lang="fr-FR" sz="1400" dirty="0" smtClean="0"/>
            <a:t>Support de l’épreuve : </a:t>
          </a:r>
          <a:r>
            <a:rPr lang="fr-FR" sz="1400" b="1" dirty="0" smtClean="0"/>
            <a:t>projet technique réel </a:t>
          </a:r>
          <a:r>
            <a:rPr lang="fr-FR" sz="1400" dirty="0" smtClean="0"/>
            <a:t>de conception d’un ensemble chaudronné et de sa réalisation.</a:t>
          </a:r>
          <a:endParaRPr lang="fr-FR" sz="1400" dirty="0"/>
        </a:p>
      </dgm:t>
    </dgm:pt>
    <dgm:pt modelId="{3020CB4D-B70A-46D5-A47B-AB3EDD5F3A39}" type="parTrans" cxnId="{58DFC665-D9E7-403A-8FCE-74B674530AD5}">
      <dgm:prSet/>
      <dgm:spPr/>
      <dgm:t>
        <a:bodyPr/>
        <a:lstStyle/>
        <a:p>
          <a:endParaRPr lang="fr-FR"/>
        </a:p>
      </dgm:t>
    </dgm:pt>
    <dgm:pt modelId="{3F6BCBCE-0CC3-4A26-9DA9-4F63CF78D410}" type="sibTrans" cxnId="{58DFC665-D9E7-403A-8FCE-74B674530AD5}">
      <dgm:prSet/>
      <dgm:spPr/>
      <dgm:t>
        <a:bodyPr/>
        <a:lstStyle/>
        <a:p>
          <a:endParaRPr lang="fr-FR"/>
        </a:p>
      </dgm:t>
    </dgm:pt>
    <dgm:pt modelId="{7EFDB03A-BF0A-4462-BE2B-374C84051B55}">
      <dgm:prSet phldrT="[Texte]" custT="1"/>
      <dgm:spPr/>
      <dgm:t>
        <a:bodyPr/>
        <a:lstStyle/>
        <a:p>
          <a:endParaRPr lang="fr-FR" sz="1400" dirty="0"/>
        </a:p>
      </dgm:t>
    </dgm:pt>
    <dgm:pt modelId="{6FAA62B1-0300-4567-A71D-35D149996DAF}" type="parTrans" cxnId="{CC9413AD-B5A9-48BD-8D61-146101DFD4F0}">
      <dgm:prSet/>
      <dgm:spPr/>
      <dgm:t>
        <a:bodyPr/>
        <a:lstStyle/>
        <a:p>
          <a:endParaRPr lang="fr-FR"/>
        </a:p>
      </dgm:t>
    </dgm:pt>
    <dgm:pt modelId="{8775878F-C310-4B9E-94EE-74D96FFC881C}" type="sibTrans" cxnId="{CC9413AD-B5A9-48BD-8D61-146101DFD4F0}">
      <dgm:prSet/>
      <dgm:spPr/>
      <dgm:t>
        <a:bodyPr/>
        <a:lstStyle/>
        <a:p>
          <a:endParaRPr lang="fr-FR"/>
        </a:p>
      </dgm:t>
    </dgm:pt>
    <dgm:pt modelId="{FCF4697B-94A1-4A3A-8E2C-080271AE9949}">
      <dgm:prSet phldrT="[Texte]" custT="1"/>
      <dgm:spPr/>
      <dgm:t>
        <a:bodyPr/>
        <a:lstStyle/>
        <a:p>
          <a:r>
            <a:rPr lang="fr-FR" sz="1400" dirty="0" smtClean="0"/>
            <a:t> Les projets seront </a:t>
          </a:r>
          <a:r>
            <a:rPr lang="fr-FR" sz="1400" b="1" dirty="0" smtClean="0"/>
            <a:t>validés</a:t>
          </a:r>
          <a:r>
            <a:rPr lang="fr-FR" sz="1400" dirty="0" smtClean="0"/>
            <a:t> lors d’une </a:t>
          </a:r>
          <a:r>
            <a:rPr lang="fr-FR" sz="1400" b="1" dirty="0" smtClean="0"/>
            <a:t>commission académique ou inter académique</a:t>
          </a:r>
          <a:r>
            <a:rPr lang="fr-FR" sz="1400" dirty="0" smtClean="0"/>
            <a:t> d’approbation présidée par un IA-IPR responsable de la filière lors du premier trimestre de la deuxième année. </a:t>
          </a:r>
          <a:endParaRPr lang="fr-FR" sz="1400" dirty="0"/>
        </a:p>
      </dgm:t>
    </dgm:pt>
    <dgm:pt modelId="{E6387B8A-9743-4289-A259-A0C90B93ECA9}" type="parTrans" cxnId="{6A5E03F2-68B2-4E6C-85EB-2DA2301D18C7}">
      <dgm:prSet/>
      <dgm:spPr/>
      <dgm:t>
        <a:bodyPr/>
        <a:lstStyle/>
        <a:p>
          <a:endParaRPr lang="fr-FR"/>
        </a:p>
      </dgm:t>
    </dgm:pt>
    <dgm:pt modelId="{78AA1475-D14C-47BA-8040-DBE6D01DE11E}" type="sibTrans" cxnId="{6A5E03F2-68B2-4E6C-85EB-2DA2301D18C7}">
      <dgm:prSet/>
      <dgm:spPr/>
      <dgm:t>
        <a:bodyPr/>
        <a:lstStyle/>
        <a:p>
          <a:endParaRPr lang="fr-FR"/>
        </a:p>
      </dgm:t>
    </dgm:pt>
    <dgm:pt modelId="{436F1432-5E32-46F5-A4CD-4F19B2CF55EF}" type="pres">
      <dgm:prSet presAssocID="{50705784-B7FA-4B31-92B3-5B26375B17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120706F-D527-4996-A4E0-56808A62DD69}" type="pres">
      <dgm:prSet presAssocID="{7A7D8913-B735-41C7-BA0B-AD7DA6D36F18}" presName="linNode" presStyleCnt="0"/>
      <dgm:spPr/>
    </dgm:pt>
    <dgm:pt modelId="{825F3975-A65E-468E-BD21-FE12C39EBF19}" type="pres">
      <dgm:prSet presAssocID="{7A7D8913-B735-41C7-BA0B-AD7DA6D36F18}" presName="parentShp" presStyleLbl="node1" presStyleIdx="0" presStyleCnt="3" custScaleX="63088" custScaleY="459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0E798F-7EFD-4324-B402-3D508E3D56C8}" type="pres">
      <dgm:prSet presAssocID="{7A7D8913-B735-41C7-BA0B-AD7DA6D36F18}" presName="childShp" presStyleLbl="bgAccFollowNode1" presStyleIdx="0" presStyleCnt="3" custScaleX="145596" custScaleY="403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43FD7-D9B0-497B-9A15-FF6999D02C88}" type="pres">
      <dgm:prSet presAssocID="{6E0D191F-1FCA-4863-A3F7-5E057F44B351}" presName="spacing" presStyleCnt="0"/>
      <dgm:spPr/>
    </dgm:pt>
    <dgm:pt modelId="{26AD436B-8C65-4652-97D2-2F6CAF364D2F}" type="pres">
      <dgm:prSet presAssocID="{E8EC75B6-08CD-4925-9EBA-DDF752B09205}" presName="linNode" presStyleCnt="0"/>
      <dgm:spPr/>
    </dgm:pt>
    <dgm:pt modelId="{0564F59F-B733-4C63-99FE-885046F230CD}" type="pres">
      <dgm:prSet presAssocID="{E8EC75B6-08CD-4925-9EBA-DDF752B09205}" presName="parentShp" presStyleLbl="node1" presStyleIdx="1" presStyleCnt="3" custScaleX="63418" custScaleY="48268" custLinFactNeighborX="-13" custLinFactNeighborY="18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0E744-61BA-4B6C-AD14-06B3DF2B374F}" type="pres">
      <dgm:prSet presAssocID="{E8EC75B6-08CD-4925-9EBA-DDF752B09205}" presName="childShp" presStyleLbl="bgAccFollowNode1" presStyleIdx="1" presStyleCnt="3" custScaleX="145580" custScaleY="2646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E592B-8F74-4D3D-AB3F-C687707E3B3D}" type="pres">
      <dgm:prSet presAssocID="{0FC0FF08-11FF-4359-BC8A-94B0C46CBBCE}" presName="spacing" presStyleCnt="0"/>
      <dgm:spPr/>
    </dgm:pt>
    <dgm:pt modelId="{058117E6-1C53-4E99-AC65-16BF85664687}" type="pres">
      <dgm:prSet presAssocID="{6865F2B5-F419-41DC-A5CB-F44FBBEF8E67}" presName="linNode" presStyleCnt="0"/>
      <dgm:spPr/>
    </dgm:pt>
    <dgm:pt modelId="{3767DE2B-4CA1-451A-A1C6-DA99EDC112CC}" type="pres">
      <dgm:prSet presAssocID="{6865F2B5-F419-41DC-A5CB-F44FBBEF8E67}" presName="parentShp" presStyleLbl="node1" presStyleIdx="2" presStyleCnt="3" custScaleX="61664" custScaleY="522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A6446D-66EF-45FD-A0E0-F9CB9650FBC3}" type="pres">
      <dgm:prSet presAssocID="{6865F2B5-F419-41DC-A5CB-F44FBBEF8E67}" presName="childShp" presStyleLbl="bgAccFollowNode1" presStyleIdx="2" presStyleCnt="3" custScaleX="144509" custScaleY="58604" custLinFactNeighborY="8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403BE3-30B2-408A-96E2-33AB32ED2811}" srcId="{50705784-B7FA-4B31-92B3-5B26375B172F}" destId="{7A7D8913-B735-41C7-BA0B-AD7DA6D36F18}" srcOrd="0" destOrd="0" parTransId="{701CDD48-CC36-441F-8D85-38B21270532E}" sibTransId="{6E0D191F-1FCA-4863-A3F7-5E057F44B351}"/>
    <dgm:cxn modelId="{6AAC00CE-A7FB-4E3F-873A-ADA2675F95F7}" type="presOf" srcId="{50705784-B7FA-4B31-92B3-5B26375B172F}" destId="{436F1432-5E32-46F5-A4CD-4F19B2CF55EF}" srcOrd="0" destOrd="0" presId="urn:microsoft.com/office/officeart/2005/8/layout/vList6"/>
    <dgm:cxn modelId="{0E9C0B49-2EEA-49F8-9060-514624B428E5}" srcId="{7A7D8913-B735-41C7-BA0B-AD7DA6D36F18}" destId="{133914CD-5229-4694-9E9D-50840623B4B4}" srcOrd="0" destOrd="0" parTransId="{4548E60E-8178-4D58-9B3B-74CAF9A52DAB}" sibTransId="{7B7A88D9-70F5-4378-A7E1-B927D8566AF5}"/>
    <dgm:cxn modelId="{31A4F235-D60D-46A5-9439-F2B58CFA809A}" srcId="{E8EC75B6-08CD-4925-9EBA-DDF752B09205}" destId="{0572BB6D-25DC-4FDE-AD60-2FCC4E2209A5}" srcOrd="1" destOrd="0" parTransId="{0786823D-2DA4-4C0C-97F1-99FCC9491496}" sibTransId="{46D1C967-AC09-4CC8-99C5-E85184B944E9}"/>
    <dgm:cxn modelId="{995304AF-E7D6-4B7F-A30D-656609C79FA5}" type="presOf" srcId="{6865F2B5-F419-41DC-A5CB-F44FBBEF8E67}" destId="{3767DE2B-4CA1-451A-A1C6-DA99EDC112CC}" srcOrd="0" destOrd="0" presId="urn:microsoft.com/office/officeart/2005/8/layout/vList6"/>
    <dgm:cxn modelId="{6988FBA1-BAF1-4D07-B6A6-7900F0B22E57}" type="presOf" srcId="{FB3D2563-08DF-4ACF-8043-A2CC3BBADDF7}" destId="{8100E744-61BA-4B6C-AD14-06B3DF2B374F}" srcOrd="0" destOrd="3" presId="urn:microsoft.com/office/officeart/2005/8/layout/vList6"/>
    <dgm:cxn modelId="{90EA07C5-1A3A-4E9C-BE8D-DCE9A9D09323}" type="presOf" srcId="{E8EC75B6-08CD-4925-9EBA-DDF752B09205}" destId="{0564F59F-B733-4C63-99FE-885046F230CD}" srcOrd="0" destOrd="0" presId="urn:microsoft.com/office/officeart/2005/8/layout/vList6"/>
    <dgm:cxn modelId="{DBBD278B-DCA9-4D72-8730-175672ABB0A6}" type="presOf" srcId="{0572BB6D-25DC-4FDE-AD60-2FCC4E2209A5}" destId="{8100E744-61BA-4B6C-AD14-06B3DF2B374F}" srcOrd="0" destOrd="1" presId="urn:microsoft.com/office/officeart/2005/8/layout/vList6"/>
    <dgm:cxn modelId="{4054D58C-2C39-415D-AA34-315231629379}" type="presOf" srcId="{E79D611D-EAEE-4743-BAFD-33AA277C7B7F}" destId="{8100E744-61BA-4B6C-AD14-06B3DF2B374F}" srcOrd="0" destOrd="0" presId="urn:microsoft.com/office/officeart/2005/8/layout/vList6"/>
    <dgm:cxn modelId="{BB25240F-3050-4824-86DE-C12F0C2B9D56}" type="presOf" srcId="{7EFDB03A-BF0A-4462-BE2B-374C84051B55}" destId="{8100E744-61BA-4B6C-AD14-06B3DF2B374F}" srcOrd="0" destOrd="2" presId="urn:microsoft.com/office/officeart/2005/8/layout/vList6"/>
    <dgm:cxn modelId="{D377F425-7DA4-4A8C-BC00-4918BB32E9DD}" srcId="{6865F2B5-F419-41DC-A5CB-F44FBBEF8E67}" destId="{04B39507-B391-4035-8E13-8344B7456764}" srcOrd="0" destOrd="0" parTransId="{6249DB48-D223-4DF1-9F2C-3FE200AE9EEB}" sibTransId="{6027872C-B313-4C2E-967D-06E7FBED8C0B}"/>
    <dgm:cxn modelId="{00C856D0-9C3E-495F-B9C2-7BBCA40B9096}" type="presOf" srcId="{7A7D8913-B735-41C7-BA0B-AD7DA6D36F18}" destId="{825F3975-A65E-468E-BD21-FE12C39EBF19}" srcOrd="0" destOrd="0" presId="urn:microsoft.com/office/officeart/2005/8/layout/vList6"/>
    <dgm:cxn modelId="{1601F526-41E0-48B5-BAA0-12E5C6B3CB15}" type="presOf" srcId="{04B39507-B391-4035-8E13-8344B7456764}" destId="{EFA6446D-66EF-45FD-A0E0-F9CB9650FBC3}" srcOrd="0" destOrd="0" presId="urn:microsoft.com/office/officeart/2005/8/layout/vList6"/>
    <dgm:cxn modelId="{58DFC665-D9E7-403A-8FCE-74B674530AD5}" srcId="{E8EC75B6-08CD-4925-9EBA-DDF752B09205}" destId="{FB3D2563-08DF-4ACF-8043-A2CC3BBADDF7}" srcOrd="3" destOrd="0" parTransId="{3020CB4D-B70A-46D5-A47B-AB3EDD5F3A39}" sibTransId="{3F6BCBCE-0CC3-4A26-9DA9-4F63CF78D410}"/>
    <dgm:cxn modelId="{6A5E03F2-68B2-4E6C-85EB-2DA2301D18C7}" srcId="{E8EC75B6-08CD-4925-9EBA-DDF752B09205}" destId="{FCF4697B-94A1-4A3A-8E2C-080271AE9949}" srcOrd="4" destOrd="0" parTransId="{E6387B8A-9743-4289-A259-A0C90B93ECA9}" sibTransId="{78AA1475-D14C-47BA-8040-DBE6D01DE11E}"/>
    <dgm:cxn modelId="{7A204E7B-77DF-41A5-B355-A81D7598A324}" srcId="{50705784-B7FA-4B31-92B3-5B26375B172F}" destId="{6865F2B5-F419-41DC-A5CB-F44FBBEF8E67}" srcOrd="2" destOrd="0" parTransId="{45F24AE4-B137-4627-887F-7BAEB75D2254}" sibTransId="{57E912AC-A1FF-49BD-95C4-79E0AA56B52B}"/>
    <dgm:cxn modelId="{CBDDB282-BE0C-4A12-B2B8-2A8A24653ED1}" srcId="{E8EC75B6-08CD-4925-9EBA-DDF752B09205}" destId="{E79D611D-EAEE-4743-BAFD-33AA277C7B7F}" srcOrd="0" destOrd="0" parTransId="{7AC84403-A703-4E62-8C34-E943960FDE04}" sibTransId="{28634234-8293-4775-9F03-2ED159ED95F6}"/>
    <dgm:cxn modelId="{306DDB7C-EFBF-443D-9CC5-3244C9E00C9D}" type="presOf" srcId="{FCF4697B-94A1-4A3A-8E2C-080271AE9949}" destId="{8100E744-61BA-4B6C-AD14-06B3DF2B374F}" srcOrd="0" destOrd="4" presId="urn:microsoft.com/office/officeart/2005/8/layout/vList6"/>
    <dgm:cxn modelId="{5909457B-46E8-4731-9F50-9B3C8795DCC2}" type="presOf" srcId="{133914CD-5229-4694-9E9D-50840623B4B4}" destId="{740E798F-7EFD-4324-B402-3D508E3D56C8}" srcOrd="0" destOrd="0" presId="urn:microsoft.com/office/officeart/2005/8/layout/vList6"/>
    <dgm:cxn modelId="{CC9413AD-B5A9-48BD-8D61-146101DFD4F0}" srcId="{E8EC75B6-08CD-4925-9EBA-DDF752B09205}" destId="{7EFDB03A-BF0A-4462-BE2B-374C84051B55}" srcOrd="2" destOrd="0" parTransId="{6FAA62B1-0300-4567-A71D-35D149996DAF}" sibTransId="{8775878F-C310-4B9E-94EE-74D96FFC881C}"/>
    <dgm:cxn modelId="{0B0AD123-FBA9-4793-B4F4-3324F3C53802}" srcId="{50705784-B7FA-4B31-92B3-5B26375B172F}" destId="{E8EC75B6-08CD-4925-9EBA-DDF752B09205}" srcOrd="1" destOrd="0" parTransId="{748929EB-92CF-4E40-8C3F-4AF8376EEF5A}" sibTransId="{0FC0FF08-11FF-4359-BC8A-94B0C46CBBCE}"/>
    <dgm:cxn modelId="{28EBFA4C-D002-4718-BB62-B77A207B12A4}" type="presParOf" srcId="{436F1432-5E32-46F5-A4CD-4F19B2CF55EF}" destId="{E120706F-D527-4996-A4E0-56808A62DD69}" srcOrd="0" destOrd="0" presId="urn:microsoft.com/office/officeart/2005/8/layout/vList6"/>
    <dgm:cxn modelId="{7B0FAF82-896A-4880-915F-FF6A1F412F9E}" type="presParOf" srcId="{E120706F-D527-4996-A4E0-56808A62DD69}" destId="{825F3975-A65E-468E-BD21-FE12C39EBF19}" srcOrd="0" destOrd="0" presId="urn:microsoft.com/office/officeart/2005/8/layout/vList6"/>
    <dgm:cxn modelId="{02DC6E60-8750-4E8B-80EA-C4B1F8F8E8E2}" type="presParOf" srcId="{E120706F-D527-4996-A4E0-56808A62DD69}" destId="{740E798F-7EFD-4324-B402-3D508E3D56C8}" srcOrd="1" destOrd="0" presId="urn:microsoft.com/office/officeart/2005/8/layout/vList6"/>
    <dgm:cxn modelId="{299331C0-A965-42CF-87AE-81AD1BD32F82}" type="presParOf" srcId="{436F1432-5E32-46F5-A4CD-4F19B2CF55EF}" destId="{AEA43FD7-D9B0-497B-9A15-FF6999D02C88}" srcOrd="1" destOrd="0" presId="urn:microsoft.com/office/officeart/2005/8/layout/vList6"/>
    <dgm:cxn modelId="{571D1141-142A-409B-9ED3-56B7310CD079}" type="presParOf" srcId="{436F1432-5E32-46F5-A4CD-4F19B2CF55EF}" destId="{26AD436B-8C65-4652-97D2-2F6CAF364D2F}" srcOrd="2" destOrd="0" presId="urn:microsoft.com/office/officeart/2005/8/layout/vList6"/>
    <dgm:cxn modelId="{7A2650E8-BDF4-45F1-96E8-A85CCECA182C}" type="presParOf" srcId="{26AD436B-8C65-4652-97D2-2F6CAF364D2F}" destId="{0564F59F-B733-4C63-99FE-885046F230CD}" srcOrd="0" destOrd="0" presId="urn:microsoft.com/office/officeart/2005/8/layout/vList6"/>
    <dgm:cxn modelId="{C03BDD9E-71AC-49C6-8984-30345EE51A2E}" type="presParOf" srcId="{26AD436B-8C65-4652-97D2-2F6CAF364D2F}" destId="{8100E744-61BA-4B6C-AD14-06B3DF2B374F}" srcOrd="1" destOrd="0" presId="urn:microsoft.com/office/officeart/2005/8/layout/vList6"/>
    <dgm:cxn modelId="{93C4A8BF-C8A2-45EC-807F-68344430BA93}" type="presParOf" srcId="{436F1432-5E32-46F5-A4CD-4F19B2CF55EF}" destId="{BEDE592B-8F74-4D3D-AB3F-C687707E3B3D}" srcOrd="3" destOrd="0" presId="urn:microsoft.com/office/officeart/2005/8/layout/vList6"/>
    <dgm:cxn modelId="{37B45A1C-9F85-4210-A84F-DC86E34EDB2B}" type="presParOf" srcId="{436F1432-5E32-46F5-A4CD-4F19B2CF55EF}" destId="{058117E6-1C53-4E99-AC65-16BF85664687}" srcOrd="4" destOrd="0" presId="urn:microsoft.com/office/officeart/2005/8/layout/vList6"/>
    <dgm:cxn modelId="{1AB04BA0-5D59-4B77-B949-2A51286F4ADA}" type="presParOf" srcId="{058117E6-1C53-4E99-AC65-16BF85664687}" destId="{3767DE2B-4CA1-451A-A1C6-DA99EDC112CC}" srcOrd="0" destOrd="0" presId="urn:microsoft.com/office/officeart/2005/8/layout/vList6"/>
    <dgm:cxn modelId="{6BE616E8-0A75-4DA6-A26F-292AAAE10995}" type="presParOf" srcId="{058117E6-1C53-4E99-AC65-16BF85664687}" destId="{EFA6446D-66EF-45FD-A0E0-F9CB9650FB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F65A45-52C2-4E39-83D4-BE57118415F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954F170-E80F-4766-8A4E-FB22CA55613D}">
      <dgm:prSet phldrT="[Texte]"/>
      <dgm:spPr/>
      <dgm:t>
        <a:bodyPr/>
        <a:lstStyle/>
        <a:p>
          <a:r>
            <a:rPr lang="fr-FR" dirty="0" smtClean="0"/>
            <a:t>BLOC 2</a:t>
          </a:r>
          <a:endParaRPr lang="fr-FR" dirty="0"/>
        </a:p>
      </dgm:t>
    </dgm:pt>
    <dgm:pt modelId="{D9FC64A0-BE2C-4625-B8A5-2619118D5E5C}" type="parTrans" cxnId="{7EC0F576-4650-4FC3-855A-A6872D30C441}">
      <dgm:prSet/>
      <dgm:spPr/>
      <dgm:t>
        <a:bodyPr/>
        <a:lstStyle/>
        <a:p>
          <a:endParaRPr lang="fr-FR"/>
        </a:p>
      </dgm:t>
    </dgm:pt>
    <dgm:pt modelId="{1AB417F8-0EAD-4BDE-8F70-1CFEBF86971A}" type="sibTrans" cxnId="{7EC0F576-4650-4FC3-855A-A6872D30C441}">
      <dgm:prSet/>
      <dgm:spPr/>
      <dgm:t>
        <a:bodyPr/>
        <a:lstStyle/>
        <a:p>
          <a:endParaRPr lang="fr-FR"/>
        </a:p>
      </dgm:t>
    </dgm:pt>
    <dgm:pt modelId="{F4C250D9-E736-41E3-A17F-313ECE3535F5}">
      <dgm:prSet phldrT="[Texte]"/>
      <dgm:spPr/>
      <dgm:t>
        <a:bodyPr/>
        <a:lstStyle/>
        <a:p>
          <a:r>
            <a:rPr lang="fr-FR" dirty="0" smtClean="0"/>
            <a:t>A2 et A3</a:t>
          </a:r>
          <a:endParaRPr lang="fr-FR" dirty="0"/>
        </a:p>
      </dgm:t>
    </dgm:pt>
    <dgm:pt modelId="{7531C0DF-E445-4795-B2CA-5A99A8024C00}" type="parTrans" cxnId="{16D2EC8D-257E-4AD3-97CB-BBB8AB9F5325}">
      <dgm:prSet/>
      <dgm:spPr/>
      <dgm:t>
        <a:bodyPr/>
        <a:lstStyle/>
        <a:p>
          <a:endParaRPr lang="fr-FR"/>
        </a:p>
      </dgm:t>
    </dgm:pt>
    <dgm:pt modelId="{73501B9A-E6B9-4890-9BC4-34A4E8C92FC7}" type="sibTrans" cxnId="{16D2EC8D-257E-4AD3-97CB-BBB8AB9F5325}">
      <dgm:prSet/>
      <dgm:spPr/>
      <dgm:t>
        <a:bodyPr/>
        <a:lstStyle/>
        <a:p>
          <a:endParaRPr lang="fr-FR"/>
        </a:p>
      </dgm:t>
    </dgm:pt>
    <dgm:pt modelId="{CA18789C-6736-4EA0-904C-768001ECA95E}">
      <dgm:prSet phldrT="[Texte]"/>
      <dgm:spPr/>
      <dgm:t>
        <a:bodyPr/>
        <a:lstStyle/>
        <a:p>
          <a:r>
            <a:rPr lang="fr-FR" dirty="0" smtClean="0"/>
            <a:t>U5</a:t>
          </a:r>
          <a:endParaRPr lang="fr-FR" dirty="0"/>
        </a:p>
      </dgm:t>
    </dgm:pt>
    <dgm:pt modelId="{96F9BE4C-FF93-40BF-BF32-6D0768C6F240}" type="parTrans" cxnId="{FC5F727E-F0CA-461F-8B31-3D12E63475D4}">
      <dgm:prSet/>
      <dgm:spPr/>
      <dgm:t>
        <a:bodyPr/>
        <a:lstStyle/>
        <a:p>
          <a:endParaRPr lang="fr-FR"/>
        </a:p>
      </dgm:t>
    </dgm:pt>
    <dgm:pt modelId="{53432FC8-889F-4BE6-9CDB-BD3789C0A7DA}" type="sibTrans" cxnId="{FC5F727E-F0CA-461F-8B31-3D12E63475D4}">
      <dgm:prSet/>
      <dgm:spPr/>
      <dgm:t>
        <a:bodyPr/>
        <a:lstStyle/>
        <a:p>
          <a:endParaRPr lang="fr-FR"/>
        </a:p>
      </dgm:t>
    </dgm:pt>
    <dgm:pt modelId="{55AB105A-30E8-407C-864E-5257B3AF60B9}" type="pres">
      <dgm:prSet presAssocID="{9AF65A45-52C2-4E39-83D4-BE57118415F3}" presName="linearFlow" presStyleCnt="0">
        <dgm:presLayoutVars>
          <dgm:resizeHandles val="exact"/>
        </dgm:presLayoutVars>
      </dgm:prSet>
      <dgm:spPr/>
    </dgm:pt>
    <dgm:pt modelId="{AA92EC85-F3DF-435C-811F-66207EE35FEB}" type="pres">
      <dgm:prSet presAssocID="{2954F170-E80F-4766-8A4E-FB22CA55613D}" presName="node" presStyleLbl="node1" presStyleIdx="0" presStyleCnt="3" custLinFactNeighborY="-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4C16B-61E3-4078-A10D-635020D40786}" type="pres">
      <dgm:prSet presAssocID="{1AB417F8-0EAD-4BDE-8F70-1CFEBF86971A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19BFEA6-9BF1-4868-8BC0-759A05888A14}" type="pres">
      <dgm:prSet presAssocID="{1AB417F8-0EAD-4BDE-8F70-1CFEBF86971A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BA40B0D-6FD5-4203-B467-18B26BAB46B1}" type="pres">
      <dgm:prSet presAssocID="{F4C250D9-E736-41E3-A17F-313ECE353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C32D0-E1B4-45D2-ACE4-18D4A58015A2}" type="pres">
      <dgm:prSet presAssocID="{73501B9A-E6B9-4890-9BC4-34A4E8C92FC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426C227-1B24-4D54-97FD-81C763C87E95}" type="pres">
      <dgm:prSet presAssocID="{73501B9A-E6B9-4890-9BC4-34A4E8C92FC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1C42A18-41EC-4B01-8670-0569EB31737E}" type="pres">
      <dgm:prSet presAssocID="{CA18789C-6736-4EA0-904C-768001ECA95E}" presName="node" presStyleLbl="node1" presStyleIdx="2" presStyleCnt="3" custLinFactNeighborY="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A8B973-6E5B-4D1E-8F16-CD1E43A7591D}" type="presOf" srcId="{73501B9A-E6B9-4890-9BC4-34A4E8C92FC7}" destId="{95BC32D0-E1B4-45D2-ACE4-18D4A58015A2}" srcOrd="0" destOrd="0" presId="urn:microsoft.com/office/officeart/2005/8/layout/process2"/>
    <dgm:cxn modelId="{7EC0F576-4650-4FC3-855A-A6872D30C441}" srcId="{9AF65A45-52C2-4E39-83D4-BE57118415F3}" destId="{2954F170-E80F-4766-8A4E-FB22CA55613D}" srcOrd="0" destOrd="0" parTransId="{D9FC64A0-BE2C-4625-B8A5-2619118D5E5C}" sibTransId="{1AB417F8-0EAD-4BDE-8F70-1CFEBF86971A}"/>
    <dgm:cxn modelId="{7CB5DCC3-C208-4D94-845F-DF071D0A61C9}" type="presOf" srcId="{1AB417F8-0EAD-4BDE-8F70-1CFEBF86971A}" destId="{D114C16B-61E3-4078-A10D-635020D40786}" srcOrd="0" destOrd="0" presId="urn:microsoft.com/office/officeart/2005/8/layout/process2"/>
    <dgm:cxn modelId="{16D2EC8D-257E-4AD3-97CB-BBB8AB9F5325}" srcId="{9AF65A45-52C2-4E39-83D4-BE57118415F3}" destId="{F4C250D9-E736-41E3-A17F-313ECE3535F5}" srcOrd="1" destOrd="0" parTransId="{7531C0DF-E445-4795-B2CA-5A99A8024C00}" sibTransId="{73501B9A-E6B9-4890-9BC4-34A4E8C92FC7}"/>
    <dgm:cxn modelId="{6D6ECC10-C350-458D-8308-766A4D7C2CED}" type="presOf" srcId="{CA18789C-6736-4EA0-904C-768001ECA95E}" destId="{E1C42A18-41EC-4B01-8670-0569EB31737E}" srcOrd="0" destOrd="0" presId="urn:microsoft.com/office/officeart/2005/8/layout/process2"/>
    <dgm:cxn modelId="{FC5F727E-F0CA-461F-8B31-3D12E63475D4}" srcId="{9AF65A45-52C2-4E39-83D4-BE57118415F3}" destId="{CA18789C-6736-4EA0-904C-768001ECA95E}" srcOrd="2" destOrd="0" parTransId="{96F9BE4C-FF93-40BF-BF32-6D0768C6F240}" sibTransId="{53432FC8-889F-4BE6-9CDB-BD3789C0A7DA}"/>
    <dgm:cxn modelId="{7C741DC8-4869-4102-BA2E-4344E58084F8}" type="presOf" srcId="{9AF65A45-52C2-4E39-83D4-BE57118415F3}" destId="{55AB105A-30E8-407C-864E-5257B3AF60B9}" srcOrd="0" destOrd="0" presId="urn:microsoft.com/office/officeart/2005/8/layout/process2"/>
    <dgm:cxn modelId="{3AD4E782-750B-425C-A346-164F286AE884}" type="presOf" srcId="{73501B9A-E6B9-4890-9BC4-34A4E8C92FC7}" destId="{5426C227-1B24-4D54-97FD-81C763C87E95}" srcOrd="1" destOrd="0" presId="urn:microsoft.com/office/officeart/2005/8/layout/process2"/>
    <dgm:cxn modelId="{AF1458CA-833B-4DF5-9771-D87080022D5F}" type="presOf" srcId="{F4C250D9-E736-41E3-A17F-313ECE3535F5}" destId="{4BA40B0D-6FD5-4203-B467-18B26BAB46B1}" srcOrd="0" destOrd="0" presId="urn:microsoft.com/office/officeart/2005/8/layout/process2"/>
    <dgm:cxn modelId="{52F46EE5-4473-401F-8776-7FB80E6217BB}" type="presOf" srcId="{2954F170-E80F-4766-8A4E-FB22CA55613D}" destId="{AA92EC85-F3DF-435C-811F-66207EE35FEB}" srcOrd="0" destOrd="0" presId="urn:microsoft.com/office/officeart/2005/8/layout/process2"/>
    <dgm:cxn modelId="{C4640CF7-D37B-46C9-B33B-B235A8BF4756}" type="presOf" srcId="{1AB417F8-0EAD-4BDE-8F70-1CFEBF86971A}" destId="{C19BFEA6-9BF1-4868-8BC0-759A05888A14}" srcOrd="1" destOrd="0" presId="urn:microsoft.com/office/officeart/2005/8/layout/process2"/>
    <dgm:cxn modelId="{B38D3107-3E1F-4B40-B2EE-B9FA919B2F31}" type="presParOf" srcId="{55AB105A-30E8-407C-864E-5257B3AF60B9}" destId="{AA92EC85-F3DF-435C-811F-66207EE35FEB}" srcOrd="0" destOrd="0" presId="urn:microsoft.com/office/officeart/2005/8/layout/process2"/>
    <dgm:cxn modelId="{F6B2E9DC-CB81-43DC-9DCB-4FA2B91ED16F}" type="presParOf" srcId="{55AB105A-30E8-407C-864E-5257B3AF60B9}" destId="{D114C16B-61E3-4078-A10D-635020D40786}" srcOrd="1" destOrd="0" presId="urn:microsoft.com/office/officeart/2005/8/layout/process2"/>
    <dgm:cxn modelId="{5FF47397-72E1-4AC8-AF87-DF4C9BC0F666}" type="presParOf" srcId="{D114C16B-61E3-4078-A10D-635020D40786}" destId="{C19BFEA6-9BF1-4868-8BC0-759A05888A14}" srcOrd="0" destOrd="0" presId="urn:microsoft.com/office/officeart/2005/8/layout/process2"/>
    <dgm:cxn modelId="{EF885F95-3903-4E3D-B8B7-1E49502E7626}" type="presParOf" srcId="{55AB105A-30E8-407C-864E-5257B3AF60B9}" destId="{4BA40B0D-6FD5-4203-B467-18B26BAB46B1}" srcOrd="2" destOrd="0" presId="urn:microsoft.com/office/officeart/2005/8/layout/process2"/>
    <dgm:cxn modelId="{4D7377BF-B1F6-4ACD-A48B-9951206A4711}" type="presParOf" srcId="{55AB105A-30E8-407C-864E-5257B3AF60B9}" destId="{95BC32D0-E1B4-45D2-ACE4-18D4A58015A2}" srcOrd="3" destOrd="0" presId="urn:microsoft.com/office/officeart/2005/8/layout/process2"/>
    <dgm:cxn modelId="{43C73E73-B4DA-4BCF-828B-E50F12D40AAD}" type="presParOf" srcId="{95BC32D0-E1B4-45D2-ACE4-18D4A58015A2}" destId="{5426C227-1B24-4D54-97FD-81C763C87E95}" srcOrd="0" destOrd="0" presId="urn:microsoft.com/office/officeart/2005/8/layout/process2"/>
    <dgm:cxn modelId="{EEC9E435-646C-4634-AD66-D68AFD3ADBBE}" type="presParOf" srcId="{55AB105A-30E8-407C-864E-5257B3AF60B9}" destId="{E1C42A18-41EC-4B01-8670-0569EB3173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Travail pendant le projet</a:t>
          </a: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/>
            <a:t>Pendant le déroulé du projet</a:t>
          </a:r>
          <a:endParaRPr lang="fr-FR" sz="1200" b="1" dirty="0" smtClean="0">
            <a:solidFill>
              <a:schemeClr val="tx1"/>
            </a:solidFill>
          </a:endParaRP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/>
            <a:t>Etablissement</a:t>
          </a:r>
          <a:endParaRPr lang="fr-FR" sz="1200" b="1" dirty="0"/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dirty="0" smtClean="0"/>
            <a:t>Equipe pédagogique chargée des enseignements technologiques et professionnels</a:t>
          </a:r>
          <a:endParaRPr lang="fr-FR" sz="1200" b="1" dirty="0"/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/>
            <a:t>Pendant la réalisation </a:t>
          </a:r>
        </a:p>
        <a:p>
          <a:r>
            <a:rPr lang="fr-FR" sz="1200" b="1" dirty="0" smtClean="0"/>
            <a:t>C2, C4, C7 et C9</a:t>
          </a:r>
          <a:endParaRPr lang="fr-FR" sz="1200" b="1" dirty="0"/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 custScaleX="114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 custScaleX="131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C6FFBA-1B3C-4A13-AE9B-4067004FA03E}" type="presOf" srcId="{8031A5F0-8DEF-40DA-959E-6303D16C4506}" destId="{E936B2D4-4115-4E26-BB91-829195BB14EA}" srcOrd="0" destOrd="0" presId="urn:microsoft.com/office/officeart/2005/8/layout/process1"/>
    <dgm:cxn modelId="{BE23C815-18DC-45B2-859C-7E8484AC30A0}" type="presOf" srcId="{B9B0863D-9CB5-4F14-ACB1-400E50B491FA}" destId="{BFB79F78-4CAD-4AFD-9EFD-1C74580931E7}" srcOrd="0" destOrd="0" presId="urn:microsoft.com/office/officeart/2005/8/layout/process1"/>
    <dgm:cxn modelId="{4E416F22-14E5-4F44-9A1C-590595A1CCCA}" type="presOf" srcId="{FE0E1EBD-EA34-43B5-B406-E8D15B553680}" destId="{83FF9F79-27E3-4EA7-AC3C-32B2E6AF7B38}" srcOrd="1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193DCEFC-4D96-4C3A-9A49-384EA5B39F50}" type="presOf" srcId="{1FFF7A79-4F4A-4C4F-87B1-567DA3D2594B}" destId="{59FE23DF-6778-457F-84C4-3C531990755E}" srcOrd="0" destOrd="0" presId="urn:microsoft.com/office/officeart/2005/8/layout/process1"/>
    <dgm:cxn modelId="{9021050B-06B3-4E9A-9B19-A9BE6EFD0E4C}" type="presOf" srcId="{0DB32EA2-F2FC-423E-88CD-58B47DBBF0C0}" destId="{DCD17B5C-7524-48E6-AF93-4F81D8A6E13E}" srcOrd="0" destOrd="0" presId="urn:microsoft.com/office/officeart/2005/8/layout/process1"/>
    <dgm:cxn modelId="{F4DAD794-E527-4D32-A262-776C51EAD495}" type="presOf" srcId="{8031A5F0-8DEF-40DA-959E-6303D16C4506}" destId="{694E3568-E114-40DF-AD3D-B69B8B5AE7D6}" srcOrd="1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8CE91D06-9C05-46C6-9E1F-5ED82F37F2B2}" type="presOf" srcId="{A67BB12A-0888-4D80-9AA8-5B7E747F1F68}" destId="{6D43EE13-D238-4A1A-B156-2DFE87C2203F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6C40E3DE-32BA-4F4A-8DDC-B7F9D3C9C003}" type="presOf" srcId="{FE0E1EBD-EA34-43B5-B406-E8D15B553680}" destId="{61E8D846-96E1-4604-8686-51D228FBCAA1}" srcOrd="0" destOrd="0" presId="urn:microsoft.com/office/officeart/2005/8/layout/process1"/>
    <dgm:cxn modelId="{680660FA-68A2-43CF-9910-B8E921495D3C}" type="presOf" srcId="{F05119CB-DD7E-42C6-83EB-9912422773A9}" destId="{1124316E-A513-4C7F-AFC3-FD02F3872E37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B46D6ADB-CF0C-4956-B82F-9AB6D4CEB2A7}" type="presOf" srcId="{1FFF7A79-4F4A-4C4F-87B1-567DA3D2594B}" destId="{BEB9BBF4-6ECF-4F77-8707-4D25295FACEA}" srcOrd="1" destOrd="0" presId="urn:microsoft.com/office/officeart/2005/8/layout/process1"/>
    <dgm:cxn modelId="{C8C18287-4623-4411-9A1B-0EA799A3D479}" type="presOf" srcId="{86B2596B-360C-4D5F-A158-91104AC94B70}" destId="{99519559-6B3C-4FA5-A95B-72949C68979F}" srcOrd="0" destOrd="0" presId="urn:microsoft.com/office/officeart/2005/8/layout/process1"/>
    <dgm:cxn modelId="{CF902D83-0FEA-49AD-A214-C7CB61D727F4}" type="presOf" srcId="{ED2F65D4-2C4E-4FCC-808C-FA3B6764953E}" destId="{CCA5F225-F826-48B9-803E-6E4A35D70ED0}" srcOrd="0" destOrd="0" presId="urn:microsoft.com/office/officeart/2005/8/layout/process1"/>
    <dgm:cxn modelId="{1EAA5F2E-B149-4BC0-8BB2-47ECFD8301E9}" type="presOf" srcId="{A67BB12A-0888-4D80-9AA8-5B7E747F1F68}" destId="{44A5B7D9-E24B-4CA7-BEF1-85916FB0C642}" srcOrd="1" destOrd="0" presId="urn:microsoft.com/office/officeart/2005/8/layout/process1"/>
    <dgm:cxn modelId="{A92ECBEF-BF1B-4FC4-A01D-166B4F931D85}" type="presOf" srcId="{EF360C98-86E2-44E3-871A-034F53AF2560}" destId="{18EF9024-9FA4-4A66-BDD2-1FBE1F47345C}" srcOrd="0" destOrd="0" presId="urn:microsoft.com/office/officeart/2005/8/layout/process1"/>
    <dgm:cxn modelId="{29569B42-CAF2-48E4-9CED-FC02D03F37D1}" type="presParOf" srcId="{CCA5F225-F826-48B9-803E-6E4A35D70ED0}" destId="{99519559-6B3C-4FA5-A95B-72949C68979F}" srcOrd="0" destOrd="0" presId="urn:microsoft.com/office/officeart/2005/8/layout/process1"/>
    <dgm:cxn modelId="{8E1E7C0A-E6E9-4402-A6D3-1A3BFBA1A5E7}" type="presParOf" srcId="{CCA5F225-F826-48B9-803E-6E4A35D70ED0}" destId="{E936B2D4-4115-4E26-BB91-829195BB14EA}" srcOrd="1" destOrd="0" presId="urn:microsoft.com/office/officeart/2005/8/layout/process1"/>
    <dgm:cxn modelId="{E1FAB166-A505-48D5-9927-CD9CA4E3C87F}" type="presParOf" srcId="{E936B2D4-4115-4E26-BB91-829195BB14EA}" destId="{694E3568-E114-40DF-AD3D-B69B8B5AE7D6}" srcOrd="0" destOrd="0" presId="urn:microsoft.com/office/officeart/2005/8/layout/process1"/>
    <dgm:cxn modelId="{7D7145FA-0845-425B-9DD6-2A1DB4346C59}" type="presParOf" srcId="{CCA5F225-F826-48B9-803E-6E4A35D70ED0}" destId="{18EF9024-9FA4-4A66-BDD2-1FBE1F47345C}" srcOrd="2" destOrd="0" presId="urn:microsoft.com/office/officeart/2005/8/layout/process1"/>
    <dgm:cxn modelId="{866179DE-C55B-4465-B7BA-68F66EAF2B8B}" type="presParOf" srcId="{CCA5F225-F826-48B9-803E-6E4A35D70ED0}" destId="{61E8D846-96E1-4604-8686-51D228FBCAA1}" srcOrd="3" destOrd="0" presId="urn:microsoft.com/office/officeart/2005/8/layout/process1"/>
    <dgm:cxn modelId="{E56B6261-0F6D-4CEF-B2D0-D52D8B37AEA9}" type="presParOf" srcId="{61E8D846-96E1-4604-8686-51D228FBCAA1}" destId="{83FF9F79-27E3-4EA7-AC3C-32B2E6AF7B38}" srcOrd="0" destOrd="0" presId="urn:microsoft.com/office/officeart/2005/8/layout/process1"/>
    <dgm:cxn modelId="{09602BEB-8655-49F8-AFB7-9DA1D9FF3CB3}" type="presParOf" srcId="{CCA5F225-F826-48B9-803E-6E4A35D70ED0}" destId="{BFB79F78-4CAD-4AFD-9EFD-1C74580931E7}" srcOrd="4" destOrd="0" presId="urn:microsoft.com/office/officeart/2005/8/layout/process1"/>
    <dgm:cxn modelId="{0C082732-1328-4FF9-8795-291262519025}" type="presParOf" srcId="{CCA5F225-F826-48B9-803E-6E4A35D70ED0}" destId="{59FE23DF-6778-457F-84C4-3C531990755E}" srcOrd="5" destOrd="0" presId="urn:microsoft.com/office/officeart/2005/8/layout/process1"/>
    <dgm:cxn modelId="{29D7094E-DEC2-4AF2-A2D5-29C76205EFCD}" type="presParOf" srcId="{59FE23DF-6778-457F-84C4-3C531990755E}" destId="{BEB9BBF4-6ECF-4F77-8707-4D25295FACEA}" srcOrd="0" destOrd="0" presId="urn:microsoft.com/office/officeart/2005/8/layout/process1"/>
    <dgm:cxn modelId="{EBCAFCF0-2AFB-42BD-8D4E-43C01E424C35}" type="presParOf" srcId="{CCA5F225-F826-48B9-803E-6E4A35D70ED0}" destId="{DCD17B5C-7524-48E6-AF93-4F81D8A6E13E}" srcOrd="6" destOrd="0" presId="urn:microsoft.com/office/officeart/2005/8/layout/process1"/>
    <dgm:cxn modelId="{0901A316-D9CD-4AEA-8ED3-1951A1BBFC49}" type="presParOf" srcId="{CCA5F225-F826-48B9-803E-6E4A35D70ED0}" destId="{6D43EE13-D238-4A1A-B156-2DFE87C2203F}" srcOrd="7" destOrd="0" presId="urn:microsoft.com/office/officeart/2005/8/layout/process1"/>
    <dgm:cxn modelId="{B5A7BD9E-983F-4EFF-AB74-F301F5914C89}" type="presParOf" srcId="{6D43EE13-D238-4A1A-B156-2DFE87C2203F}" destId="{44A5B7D9-E24B-4CA7-BEF1-85916FB0C642}" srcOrd="0" destOrd="0" presId="urn:microsoft.com/office/officeart/2005/8/layout/process1"/>
    <dgm:cxn modelId="{5EA1F1D8-2F7E-4350-911D-C6E43A215A37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2 parties d’égale importance</a:t>
          </a: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1" custLinFactNeighborX="-8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EF9714E6-EDE2-4417-8C48-80BAA521E467}" type="presOf" srcId="{86B2596B-360C-4D5F-A158-91104AC94B70}" destId="{99519559-6B3C-4FA5-A95B-72949C68979F}" srcOrd="0" destOrd="0" presId="urn:microsoft.com/office/officeart/2005/8/layout/process1"/>
    <dgm:cxn modelId="{2D7F4D93-976B-494F-A193-7C6E896F95EE}" type="presOf" srcId="{ED2F65D4-2C4E-4FCC-808C-FA3B6764953E}" destId="{CCA5F225-F826-48B9-803E-6E4A35D70ED0}" srcOrd="0" destOrd="0" presId="urn:microsoft.com/office/officeart/2005/8/layout/process1"/>
    <dgm:cxn modelId="{08BC0234-B8A0-48BE-9650-393A73D68DB2}" type="presParOf" srcId="{CCA5F225-F826-48B9-803E-6E4A35D70ED0}" destId="{99519559-6B3C-4FA5-A95B-72949C68979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Soutenance 45 </a:t>
          </a:r>
          <a:r>
            <a:rPr lang="fr-FR" sz="1200" b="1" dirty="0" err="1" smtClean="0">
              <a:solidFill>
                <a:schemeClr val="bg1"/>
              </a:solidFill>
            </a:rPr>
            <a:t>mins</a:t>
          </a:r>
          <a:endParaRPr lang="fr-FR" sz="1200" b="1" dirty="0" smtClean="0">
            <a:solidFill>
              <a:schemeClr val="bg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/>
            <a:t>A la fin du projet</a:t>
          </a:r>
          <a:endParaRPr lang="fr-FR" sz="1200" b="1" dirty="0" smtClean="0">
            <a:solidFill>
              <a:schemeClr val="tx1"/>
            </a:solidFill>
          </a:endParaRP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/>
            <a:t>Etablissement</a:t>
          </a:r>
          <a:endParaRPr lang="fr-FR" sz="1200" b="1" dirty="0"/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dirty="0" smtClean="0"/>
            <a:t>Commission spécifique </a:t>
          </a:r>
          <a:endParaRPr lang="fr-FR" sz="1200" b="1" dirty="0"/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/>
            <a:t>Présentation par le candidat</a:t>
          </a:r>
        </a:p>
        <a:p>
          <a:r>
            <a:rPr lang="fr-FR" sz="1200" b="1" dirty="0" smtClean="0"/>
            <a:t>C10, C11, C12 et C16</a:t>
          </a: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 custScaleX="125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 custScaleX="1167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 custScaleX="1338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721B0E-FFC0-4C16-93F3-8AF797307381}" type="presOf" srcId="{B9B0863D-9CB5-4F14-ACB1-400E50B491FA}" destId="{BFB79F78-4CAD-4AFD-9EFD-1C74580931E7}" srcOrd="0" destOrd="0" presId="urn:microsoft.com/office/officeart/2005/8/layout/process1"/>
    <dgm:cxn modelId="{E3AC4AD8-3CB7-4E02-89E2-C913BC44B4F0}" type="presOf" srcId="{8031A5F0-8DEF-40DA-959E-6303D16C4506}" destId="{694E3568-E114-40DF-AD3D-B69B8B5AE7D6}" srcOrd="1" destOrd="0" presId="urn:microsoft.com/office/officeart/2005/8/layout/process1"/>
    <dgm:cxn modelId="{1A39FDF0-BBEE-4333-BA42-A9F5DBB27CE6}" type="presOf" srcId="{F05119CB-DD7E-42C6-83EB-9912422773A9}" destId="{1124316E-A513-4C7F-AFC3-FD02F3872E37}" srcOrd="0" destOrd="0" presId="urn:microsoft.com/office/officeart/2005/8/layout/process1"/>
    <dgm:cxn modelId="{7041088A-D1C0-405D-83C7-856C5C5D553B}" type="presOf" srcId="{0DB32EA2-F2FC-423E-88CD-58B47DBBF0C0}" destId="{DCD17B5C-7524-48E6-AF93-4F81D8A6E13E}" srcOrd="0" destOrd="0" presId="urn:microsoft.com/office/officeart/2005/8/layout/process1"/>
    <dgm:cxn modelId="{A73BE1DF-5050-4A74-B71A-E6CF117C5B0E}" type="presOf" srcId="{8031A5F0-8DEF-40DA-959E-6303D16C4506}" destId="{E936B2D4-4115-4E26-BB91-829195BB14EA}" srcOrd="0" destOrd="0" presId="urn:microsoft.com/office/officeart/2005/8/layout/process1"/>
    <dgm:cxn modelId="{A131069B-9E63-4184-B17B-4AB6B04D8883}" type="presOf" srcId="{FE0E1EBD-EA34-43B5-B406-E8D15B553680}" destId="{61E8D846-96E1-4604-8686-51D228FBCAA1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0992668C-C3C4-453D-A9EB-AB7DDBD9881A}" type="presOf" srcId="{EF360C98-86E2-44E3-871A-034F53AF2560}" destId="{18EF9024-9FA4-4A66-BDD2-1FBE1F47345C}" srcOrd="0" destOrd="0" presId="urn:microsoft.com/office/officeart/2005/8/layout/process1"/>
    <dgm:cxn modelId="{57B98186-CF35-4020-9C14-92C1DA7282C4}" type="presOf" srcId="{FE0E1EBD-EA34-43B5-B406-E8D15B553680}" destId="{83FF9F79-27E3-4EA7-AC3C-32B2E6AF7B38}" srcOrd="1" destOrd="0" presId="urn:microsoft.com/office/officeart/2005/8/layout/process1"/>
    <dgm:cxn modelId="{FBB09F3F-4C1C-41B4-8A84-C8BAF6870B93}" type="presOf" srcId="{A67BB12A-0888-4D80-9AA8-5B7E747F1F68}" destId="{6D43EE13-D238-4A1A-B156-2DFE87C2203F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B88961C9-8DF1-44E3-9C1C-3605FA9423B7}" type="presOf" srcId="{A67BB12A-0888-4D80-9AA8-5B7E747F1F68}" destId="{44A5B7D9-E24B-4CA7-BEF1-85916FB0C642}" srcOrd="1" destOrd="0" presId="urn:microsoft.com/office/officeart/2005/8/layout/process1"/>
    <dgm:cxn modelId="{CD3630DF-D238-4EFF-B6CF-39753CA8DF1F}" type="presOf" srcId="{ED2F65D4-2C4E-4FCC-808C-FA3B6764953E}" destId="{CCA5F225-F826-48B9-803E-6E4A35D70ED0}" srcOrd="0" destOrd="0" presId="urn:microsoft.com/office/officeart/2005/8/layout/process1"/>
    <dgm:cxn modelId="{F06065B8-3AD4-4665-AEB3-B9FBAEE3DCE3}" type="presOf" srcId="{1FFF7A79-4F4A-4C4F-87B1-567DA3D2594B}" destId="{59FE23DF-6778-457F-84C4-3C531990755E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68A64656-D3F0-4D9B-A10B-E703668A2F39}" type="presOf" srcId="{86B2596B-360C-4D5F-A158-91104AC94B70}" destId="{99519559-6B3C-4FA5-A95B-72949C68979F}" srcOrd="0" destOrd="0" presId="urn:microsoft.com/office/officeart/2005/8/layout/process1"/>
    <dgm:cxn modelId="{047FD642-0C6C-467B-8A4D-047583C058E0}" type="presOf" srcId="{1FFF7A79-4F4A-4C4F-87B1-567DA3D2594B}" destId="{BEB9BBF4-6ECF-4F77-8707-4D25295FACEA}" srcOrd="1" destOrd="0" presId="urn:microsoft.com/office/officeart/2005/8/layout/process1"/>
    <dgm:cxn modelId="{D53146DA-21A2-400F-B353-49241B4328E8}" type="presParOf" srcId="{CCA5F225-F826-48B9-803E-6E4A35D70ED0}" destId="{99519559-6B3C-4FA5-A95B-72949C68979F}" srcOrd="0" destOrd="0" presId="urn:microsoft.com/office/officeart/2005/8/layout/process1"/>
    <dgm:cxn modelId="{443FCFA1-04F8-4E37-A087-8480E4D54EF2}" type="presParOf" srcId="{CCA5F225-F826-48B9-803E-6E4A35D70ED0}" destId="{E936B2D4-4115-4E26-BB91-829195BB14EA}" srcOrd="1" destOrd="0" presId="urn:microsoft.com/office/officeart/2005/8/layout/process1"/>
    <dgm:cxn modelId="{CCB87B20-D287-40D0-8A07-CFA14B7555F4}" type="presParOf" srcId="{E936B2D4-4115-4E26-BB91-829195BB14EA}" destId="{694E3568-E114-40DF-AD3D-B69B8B5AE7D6}" srcOrd="0" destOrd="0" presId="urn:microsoft.com/office/officeart/2005/8/layout/process1"/>
    <dgm:cxn modelId="{64570F94-C768-4D70-A892-029309334AFD}" type="presParOf" srcId="{CCA5F225-F826-48B9-803E-6E4A35D70ED0}" destId="{18EF9024-9FA4-4A66-BDD2-1FBE1F47345C}" srcOrd="2" destOrd="0" presId="urn:microsoft.com/office/officeart/2005/8/layout/process1"/>
    <dgm:cxn modelId="{1F544D45-06EA-40EB-BB30-B911C65D11B7}" type="presParOf" srcId="{CCA5F225-F826-48B9-803E-6E4A35D70ED0}" destId="{61E8D846-96E1-4604-8686-51D228FBCAA1}" srcOrd="3" destOrd="0" presId="urn:microsoft.com/office/officeart/2005/8/layout/process1"/>
    <dgm:cxn modelId="{ABBB5158-2365-4EE8-BE45-F8E7EF6DC4A1}" type="presParOf" srcId="{61E8D846-96E1-4604-8686-51D228FBCAA1}" destId="{83FF9F79-27E3-4EA7-AC3C-32B2E6AF7B38}" srcOrd="0" destOrd="0" presId="urn:microsoft.com/office/officeart/2005/8/layout/process1"/>
    <dgm:cxn modelId="{4194FCB1-C5FA-411F-AC56-4257D6EC30C1}" type="presParOf" srcId="{CCA5F225-F826-48B9-803E-6E4A35D70ED0}" destId="{BFB79F78-4CAD-4AFD-9EFD-1C74580931E7}" srcOrd="4" destOrd="0" presId="urn:microsoft.com/office/officeart/2005/8/layout/process1"/>
    <dgm:cxn modelId="{846D81FC-4E14-450A-8671-3B386322E94C}" type="presParOf" srcId="{CCA5F225-F826-48B9-803E-6E4A35D70ED0}" destId="{59FE23DF-6778-457F-84C4-3C531990755E}" srcOrd="5" destOrd="0" presId="urn:microsoft.com/office/officeart/2005/8/layout/process1"/>
    <dgm:cxn modelId="{585132C7-9794-4CE0-9B38-4C420E62E3E4}" type="presParOf" srcId="{59FE23DF-6778-457F-84C4-3C531990755E}" destId="{BEB9BBF4-6ECF-4F77-8707-4D25295FACEA}" srcOrd="0" destOrd="0" presId="urn:microsoft.com/office/officeart/2005/8/layout/process1"/>
    <dgm:cxn modelId="{6BE3706B-5F85-4CA1-B56D-FF2A93DD6AAE}" type="presParOf" srcId="{CCA5F225-F826-48B9-803E-6E4A35D70ED0}" destId="{DCD17B5C-7524-48E6-AF93-4F81D8A6E13E}" srcOrd="6" destOrd="0" presId="urn:microsoft.com/office/officeart/2005/8/layout/process1"/>
    <dgm:cxn modelId="{28CA2C8E-7ADC-4F28-B5F9-58324DBD4F4D}" type="presParOf" srcId="{CCA5F225-F826-48B9-803E-6E4A35D70ED0}" destId="{6D43EE13-D238-4A1A-B156-2DFE87C2203F}" srcOrd="7" destOrd="0" presId="urn:microsoft.com/office/officeart/2005/8/layout/process1"/>
    <dgm:cxn modelId="{ADAE3F05-FBEC-4FCA-8D46-907786FF5165}" type="presParOf" srcId="{6D43EE13-D238-4A1A-B156-2DFE87C2203F}" destId="{44A5B7D9-E24B-4CA7-BEF1-85916FB0C642}" srcOrd="0" destOrd="0" presId="urn:microsoft.com/office/officeart/2005/8/layout/process1"/>
    <dgm:cxn modelId="{DFDF9F63-6B31-41FE-98E2-D5D9381EF61F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705784-B7FA-4B31-92B3-5B26375B172F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7D8913-B735-41C7-BA0B-AD7DA6D36F18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701CDD48-CC36-441F-8D85-38B21270532E}" type="parTrans" cxnId="{53403BE3-30B2-408A-96E2-33AB32ED2811}">
      <dgm:prSet/>
      <dgm:spPr/>
      <dgm:t>
        <a:bodyPr/>
        <a:lstStyle/>
        <a:p>
          <a:endParaRPr lang="fr-FR"/>
        </a:p>
      </dgm:t>
    </dgm:pt>
    <dgm:pt modelId="{6E0D191F-1FCA-4863-A3F7-5E057F44B351}" type="sibTrans" cxnId="{53403BE3-30B2-408A-96E2-33AB32ED2811}">
      <dgm:prSet/>
      <dgm:spPr/>
      <dgm:t>
        <a:bodyPr/>
        <a:lstStyle/>
        <a:p>
          <a:endParaRPr lang="fr-FR"/>
        </a:p>
      </dgm:t>
    </dgm:pt>
    <dgm:pt modelId="{133914CD-5229-4694-9E9D-50840623B4B4}">
      <dgm:prSet phldrT="[Texte]" custT="1"/>
      <dgm:spPr/>
      <dgm:t>
        <a:bodyPr anchor="ctr" anchorCtr="0"/>
        <a:lstStyle/>
        <a:p>
          <a:r>
            <a:rPr lang="fr-FR" sz="2000" b="1" dirty="0" smtClean="0"/>
            <a:t>C1, C3, C13, C14, C15 et C17</a:t>
          </a:r>
          <a:endParaRPr lang="fr-FR" sz="2000" dirty="0"/>
        </a:p>
      </dgm:t>
    </dgm:pt>
    <dgm:pt modelId="{4548E60E-8178-4D58-9B3B-74CAF9A52DAB}" type="parTrans" cxnId="{0E9C0B49-2EEA-49F8-9060-514624B428E5}">
      <dgm:prSet/>
      <dgm:spPr/>
      <dgm:t>
        <a:bodyPr/>
        <a:lstStyle/>
        <a:p>
          <a:endParaRPr lang="fr-FR"/>
        </a:p>
      </dgm:t>
    </dgm:pt>
    <dgm:pt modelId="{7B7A88D9-70F5-4378-A7E1-B927D8566AF5}" type="sibTrans" cxnId="{0E9C0B49-2EEA-49F8-9060-514624B428E5}">
      <dgm:prSet/>
      <dgm:spPr/>
      <dgm:t>
        <a:bodyPr/>
        <a:lstStyle/>
        <a:p>
          <a:endParaRPr lang="fr-FR"/>
        </a:p>
      </dgm:t>
    </dgm:pt>
    <dgm:pt modelId="{E8EC75B6-08CD-4925-9EBA-DDF752B09205}">
      <dgm:prSet phldrT="[Texte]"/>
      <dgm:spPr/>
      <dgm:t>
        <a:bodyPr/>
        <a:lstStyle/>
        <a:p>
          <a:r>
            <a:rPr lang="fr-FR" dirty="0" smtClean="0"/>
            <a:t>Contenu</a:t>
          </a:r>
          <a:endParaRPr lang="fr-FR" dirty="0"/>
        </a:p>
      </dgm:t>
    </dgm:pt>
    <dgm:pt modelId="{748929EB-92CF-4E40-8C3F-4AF8376EEF5A}" type="parTrans" cxnId="{0B0AD123-FBA9-4793-B4F4-3324F3C53802}">
      <dgm:prSet/>
      <dgm:spPr/>
      <dgm:t>
        <a:bodyPr/>
        <a:lstStyle/>
        <a:p>
          <a:endParaRPr lang="fr-FR"/>
        </a:p>
      </dgm:t>
    </dgm:pt>
    <dgm:pt modelId="{0FC0FF08-11FF-4359-BC8A-94B0C46CBBCE}" type="sibTrans" cxnId="{0B0AD123-FBA9-4793-B4F4-3324F3C53802}">
      <dgm:prSet/>
      <dgm:spPr/>
      <dgm:t>
        <a:bodyPr/>
        <a:lstStyle/>
        <a:p>
          <a:endParaRPr lang="fr-FR"/>
        </a:p>
      </dgm:t>
    </dgm:pt>
    <dgm:pt modelId="{E79D611D-EAEE-4743-BAFD-33AA277C7B7F}">
      <dgm:prSet phldrT="[Texte]" custT="1"/>
      <dgm:spPr/>
      <dgm:t>
        <a:bodyPr/>
        <a:lstStyle/>
        <a:p>
          <a:r>
            <a:rPr lang="fr-FR" sz="1400" dirty="0" smtClean="0"/>
            <a:t>A4-T1 à A4-T5</a:t>
          </a:r>
          <a:endParaRPr lang="fr-FR" sz="1400" dirty="0"/>
        </a:p>
      </dgm:t>
    </dgm:pt>
    <dgm:pt modelId="{7AC84403-A703-4E62-8C34-E943960FDE04}" type="parTrans" cxnId="{CBDDB282-BE0C-4A12-B2B8-2A8A24653ED1}">
      <dgm:prSet/>
      <dgm:spPr/>
      <dgm:t>
        <a:bodyPr/>
        <a:lstStyle/>
        <a:p>
          <a:endParaRPr lang="fr-FR"/>
        </a:p>
      </dgm:t>
    </dgm:pt>
    <dgm:pt modelId="{28634234-8293-4775-9F03-2ED159ED95F6}" type="sibTrans" cxnId="{CBDDB282-BE0C-4A12-B2B8-2A8A24653ED1}">
      <dgm:prSet/>
      <dgm:spPr/>
      <dgm:t>
        <a:bodyPr/>
        <a:lstStyle/>
        <a:p>
          <a:endParaRPr lang="fr-FR"/>
        </a:p>
      </dgm:t>
    </dgm:pt>
    <dgm:pt modelId="{6865F2B5-F419-41DC-A5CB-F44FBBEF8E67}">
      <dgm:prSet phldrT="[Texte]"/>
      <dgm:spPr/>
      <dgm:t>
        <a:bodyPr/>
        <a:lstStyle/>
        <a:p>
          <a:r>
            <a:rPr lang="fr-FR" dirty="0" smtClean="0"/>
            <a:t>Forme</a:t>
          </a:r>
          <a:endParaRPr lang="fr-FR" dirty="0"/>
        </a:p>
      </dgm:t>
    </dgm:pt>
    <dgm:pt modelId="{45F24AE4-B137-4627-887F-7BAEB75D2254}" type="parTrans" cxnId="{7A204E7B-77DF-41A5-B355-A81D7598A324}">
      <dgm:prSet/>
      <dgm:spPr/>
      <dgm:t>
        <a:bodyPr/>
        <a:lstStyle/>
        <a:p>
          <a:endParaRPr lang="fr-FR"/>
        </a:p>
      </dgm:t>
    </dgm:pt>
    <dgm:pt modelId="{57E912AC-A1FF-49BD-95C4-79E0AA56B52B}" type="sibTrans" cxnId="{7A204E7B-77DF-41A5-B355-A81D7598A324}">
      <dgm:prSet/>
      <dgm:spPr/>
      <dgm:t>
        <a:bodyPr/>
        <a:lstStyle/>
        <a:p>
          <a:endParaRPr lang="fr-FR"/>
        </a:p>
      </dgm:t>
    </dgm:pt>
    <dgm:pt modelId="{04B39507-B391-4035-8E13-8344B7456764}">
      <dgm:prSet phldrT="[Texte]" custT="1"/>
      <dgm:spPr/>
      <dgm:t>
        <a:bodyPr anchor="ctr" anchorCtr="1"/>
        <a:lstStyle/>
        <a:p>
          <a:pPr algn="ctr"/>
          <a:r>
            <a:rPr lang="fr-FR" sz="2400" dirty="0" smtClean="0"/>
            <a:t>Ponctuelle orale</a:t>
          </a:r>
          <a:endParaRPr lang="fr-FR" sz="2400" dirty="0"/>
        </a:p>
      </dgm:t>
    </dgm:pt>
    <dgm:pt modelId="{6249DB48-D223-4DF1-9F2C-3FE200AE9EEB}" type="parTrans" cxnId="{D377F425-7DA4-4A8C-BC00-4918BB32E9DD}">
      <dgm:prSet/>
      <dgm:spPr/>
      <dgm:t>
        <a:bodyPr/>
        <a:lstStyle/>
        <a:p>
          <a:endParaRPr lang="fr-FR"/>
        </a:p>
      </dgm:t>
    </dgm:pt>
    <dgm:pt modelId="{6027872C-B313-4C2E-967D-06E7FBED8C0B}" type="sibTrans" cxnId="{D377F425-7DA4-4A8C-BC00-4918BB32E9DD}">
      <dgm:prSet/>
      <dgm:spPr/>
      <dgm:t>
        <a:bodyPr/>
        <a:lstStyle/>
        <a:p>
          <a:endParaRPr lang="fr-FR"/>
        </a:p>
      </dgm:t>
    </dgm:pt>
    <dgm:pt modelId="{FB3D2563-08DF-4ACF-8043-A2CC3BBADDF7}">
      <dgm:prSet phldrT="[Texte]" custT="1"/>
      <dgm:spPr/>
      <dgm:t>
        <a:bodyPr/>
        <a:lstStyle/>
        <a:p>
          <a:r>
            <a:rPr lang="fr-FR" sz="1400" dirty="0" smtClean="0"/>
            <a:t>un rapport numérique d’une trentaine de pages (en dehors des annexes) visé par l’entreprise.</a:t>
          </a:r>
          <a:endParaRPr lang="fr-FR" sz="1400" dirty="0"/>
        </a:p>
      </dgm:t>
    </dgm:pt>
    <dgm:pt modelId="{3020CB4D-B70A-46D5-A47B-AB3EDD5F3A39}" type="parTrans" cxnId="{58DFC665-D9E7-403A-8FCE-74B674530AD5}">
      <dgm:prSet/>
      <dgm:spPr/>
      <dgm:t>
        <a:bodyPr/>
        <a:lstStyle/>
        <a:p>
          <a:endParaRPr lang="fr-FR"/>
        </a:p>
      </dgm:t>
    </dgm:pt>
    <dgm:pt modelId="{3F6BCBCE-0CC3-4A26-9DA9-4F63CF78D410}" type="sibTrans" cxnId="{58DFC665-D9E7-403A-8FCE-74B674530AD5}">
      <dgm:prSet/>
      <dgm:spPr/>
      <dgm:t>
        <a:bodyPr/>
        <a:lstStyle/>
        <a:p>
          <a:endParaRPr lang="fr-FR"/>
        </a:p>
      </dgm:t>
    </dgm:pt>
    <dgm:pt modelId="{7EFDB03A-BF0A-4462-BE2B-374C84051B55}">
      <dgm:prSet phldrT="[Texte]" custT="1"/>
      <dgm:spPr/>
      <dgm:t>
        <a:bodyPr/>
        <a:lstStyle/>
        <a:p>
          <a:endParaRPr lang="fr-FR" sz="1400" dirty="0"/>
        </a:p>
      </dgm:t>
    </dgm:pt>
    <dgm:pt modelId="{6FAA62B1-0300-4567-A71D-35D149996DAF}" type="parTrans" cxnId="{CC9413AD-B5A9-48BD-8D61-146101DFD4F0}">
      <dgm:prSet/>
      <dgm:spPr/>
      <dgm:t>
        <a:bodyPr/>
        <a:lstStyle/>
        <a:p>
          <a:endParaRPr lang="fr-FR"/>
        </a:p>
      </dgm:t>
    </dgm:pt>
    <dgm:pt modelId="{8775878F-C310-4B9E-94EE-74D96FFC881C}" type="sibTrans" cxnId="{CC9413AD-B5A9-48BD-8D61-146101DFD4F0}">
      <dgm:prSet/>
      <dgm:spPr/>
      <dgm:t>
        <a:bodyPr/>
        <a:lstStyle/>
        <a:p>
          <a:endParaRPr lang="fr-FR"/>
        </a:p>
      </dgm:t>
    </dgm:pt>
    <dgm:pt modelId="{36675F73-1808-493B-BD7F-13FF47B0F9E3}">
      <dgm:prSet custT="1"/>
      <dgm:spPr/>
      <dgm:t>
        <a:bodyPr/>
        <a:lstStyle/>
        <a:p>
          <a:endParaRPr lang="fr-FR" sz="1400" dirty="0"/>
        </a:p>
      </dgm:t>
    </dgm:pt>
    <dgm:pt modelId="{9985496E-3D29-4042-8EDC-C15A0652C7C6}" type="parTrans" cxnId="{F8215742-8BC0-4454-9505-F61E18079E16}">
      <dgm:prSet/>
      <dgm:spPr/>
      <dgm:t>
        <a:bodyPr/>
        <a:lstStyle/>
        <a:p>
          <a:endParaRPr lang="fr-FR"/>
        </a:p>
      </dgm:t>
    </dgm:pt>
    <dgm:pt modelId="{46228A55-A8C0-4F22-B0B8-64D4801A1095}" type="sibTrans" cxnId="{F8215742-8BC0-4454-9505-F61E18079E16}">
      <dgm:prSet/>
      <dgm:spPr/>
      <dgm:t>
        <a:bodyPr/>
        <a:lstStyle/>
        <a:p>
          <a:endParaRPr lang="fr-FR"/>
        </a:p>
      </dgm:t>
    </dgm:pt>
    <dgm:pt modelId="{E3158070-B7B7-44D5-A1C8-DB954B3E4F5A}">
      <dgm:prSet phldrT="[Texte]" custT="1"/>
      <dgm:spPr/>
      <dgm:t>
        <a:bodyPr/>
        <a:lstStyle/>
        <a:p>
          <a:r>
            <a:rPr lang="fr-FR" sz="1400" dirty="0" smtClean="0"/>
            <a:t>le compte-rendu succinct de activités</a:t>
          </a:r>
          <a:endParaRPr lang="fr-FR" sz="1400" dirty="0"/>
        </a:p>
      </dgm:t>
    </dgm:pt>
    <dgm:pt modelId="{B137988F-8E3C-4014-9AF5-321E90FE665D}" type="parTrans" cxnId="{1D474CF4-68E5-403E-8A35-688390CB4F1A}">
      <dgm:prSet/>
      <dgm:spPr/>
      <dgm:t>
        <a:bodyPr/>
        <a:lstStyle/>
        <a:p>
          <a:endParaRPr lang="fr-FR"/>
        </a:p>
      </dgm:t>
    </dgm:pt>
    <dgm:pt modelId="{6CCAADE1-88D4-40F9-9CB2-750A65293DA3}" type="sibTrans" cxnId="{1D474CF4-68E5-403E-8A35-688390CB4F1A}">
      <dgm:prSet/>
      <dgm:spPr/>
      <dgm:t>
        <a:bodyPr/>
        <a:lstStyle/>
        <a:p>
          <a:endParaRPr lang="fr-FR"/>
        </a:p>
      </dgm:t>
    </dgm:pt>
    <dgm:pt modelId="{9C7E0164-9C96-434D-B809-D349DE7DA252}">
      <dgm:prSet phldrT="[Texte]" custT="1"/>
      <dgm:spPr/>
      <dgm:t>
        <a:bodyPr/>
        <a:lstStyle/>
        <a:p>
          <a:r>
            <a:rPr lang="fr-FR" sz="1400" dirty="0" smtClean="0"/>
            <a:t>analyse des situations observées, des problèmes abordés, des solutions et des démarches adoptées pour y répondre</a:t>
          </a:r>
          <a:endParaRPr lang="fr-FR" sz="1400" dirty="0"/>
        </a:p>
      </dgm:t>
    </dgm:pt>
    <dgm:pt modelId="{C1F07741-9B7E-4FCB-90DC-4A6B30AE17F8}" type="parTrans" cxnId="{F2453615-D75E-4417-9214-F2D83931B871}">
      <dgm:prSet/>
      <dgm:spPr/>
      <dgm:t>
        <a:bodyPr/>
        <a:lstStyle/>
        <a:p>
          <a:endParaRPr lang="fr-FR"/>
        </a:p>
      </dgm:t>
    </dgm:pt>
    <dgm:pt modelId="{01D38504-FBA2-4221-9B77-E472AD13121F}" type="sibTrans" cxnId="{F2453615-D75E-4417-9214-F2D83931B871}">
      <dgm:prSet/>
      <dgm:spPr/>
      <dgm:t>
        <a:bodyPr/>
        <a:lstStyle/>
        <a:p>
          <a:endParaRPr lang="fr-FR"/>
        </a:p>
      </dgm:t>
    </dgm:pt>
    <dgm:pt modelId="{B6D6B996-2623-4368-B350-746483F1DF59}">
      <dgm:prSet phldrT="[Texte]" custT="1"/>
      <dgm:spPr/>
      <dgm:t>
        <a:bodyPr/>
        <a:lstStyle/>
        <a:p>
          <a:r>
            <a:rPr lang="fr-FR" sz="1400" dirty="0" smtClean="0"/>
            <a:t>bilan des acquis d’ordre technique, économique, organisationnel</a:t>
          </a:r>
          <a:endParaRPr lang="fr-FR" sz="1400" dirty="0"/>
        </a:p>
      </dgm:t>
    </dgm:pt>
    <dgm:pt modelId="{5874D739-85F0-4B0F-BC2E-57B73CBD1D0C}" type="parTrans" cxnId="{A0056A89-C287-494F-9219-024C1DE7FDAF}">
      <dgm:prSet/>
      <dgm:spPr/>
      <dgm:t>
        <a:bodyPr/>
        <a:lstStyle/>
        <a:p>
          <a:endParaRPr lang="fr-FR"/>
        </a:p>
      </dgm:t>
    </dgm:pt>
    <dgm:pt modelId="{1A04E98C-D0BA-444D-8452-EC080C1737A9}" type="sibTrans" cxnId="{A0056A89-C287-494F-9219-024C1DE7FDAF}">
      <dgm:prSet/>
      <dgm:spPr/>
      <dgm:t>
        <a:bodyPr/>
        <a:lstStyle/>
        <a:p>
          <a:endParaRPr lang="fr-FR"/>
        </a:p>
      </dgm:t>
    </dgm:pt>
    <dgm:pt modelId="{403C4134-D601-451B-953F-9FE6D5AD71E5}">
      <dgm:prSet phldrT="[Texte]" custT="1"/>
      <dgm:spPr/>
      <dgm:t>
        <a:bodyPr/>
        <a:lstStyle/>
        <a:p>
          <a:r>
            <a:rPr lang="fr-FR" sz="1400" dirty="0" smtClean="0"/>
            <a:t>trois documents (annexe) en langue anglaise d’une page chacun</a:t>
          </a:r>
          <a:endParaRPr lang="fr-FR" sz="1400" dirty="0"/>
        </a:p>
      </dgm:t>
    </dgm:pt>
    <dgm:pt modelId="{32544DAD-4254-4DA0-8305-26BFEB19087B}" type="parTrans" cxnId="{B6AC4BF2-DBE9-468E-92A5-B9641EE920E4}">
      <dgm:prSet/>
      <dgm:spPr/>
      <dgm:t>
        <a:bodyPr/>
        <a:lstStyle/>
        <a:p>
          <a:endParaRPr lang="fr-FR"/>
        </a:p>
      </dgm:t>
    </dgm:pt>
    <dgm:pt modelId="{54E31DF4-46CB-45C2-9E93-ED7BE263C36E}" type="sibTrans" cxnId="{B6AC4BF2-DBE9-468E-92A5-B9641EE920E4}">
      <dgm:prSet/>
      <dgm:spPr/>
      <dgm:t>
        <a:bodyPr/>
        <a:lstStyle/>
        <a:p>
          <a:endParaRPr lang="fr-FR"/>
        </a:p>
      </dgm:t>
    </dgm:pt>
    <dgm:pt modelId="{436F1432-5E32-46F5-A4CD-4F19B2CF55EF}" type="pres">
      <dgm:prSet presAssocID="{50705784-B7FA-4B31-92B3-5B26375B17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120706F-D527-4996-A4E0-56808A62DD69}" type="pres">
      <dgm:prSet presAssocID="{7A7D8913-B735-41C7-BA0B-AD7DA6D36F18}" presName="linNode" presStyleCnt="0"/>
      <dgm:spPr/>
    </dgm:pt>
    <dgm:pt modelId="{825F3975-A65E-468E-BD21-FE12C39EBF19}" type="pres">
      <dgm:prSet presAssocID="{7A7D8913-B735-41C7-BA0B-AD7DA6D36F18}" presName="parentShp" presStyleLbl="node1" presStyleIdx="0" presStyleCnt="3" custScaleX="63088" custScaleY="459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0E798F-7EFD-4324-B402-3D508E3D56C8}" type="pres">
      <dgm:prSet presAssocID="{7A7D8913-B735-41C7-BA0B-AD7DA6D36F18}" presName="childShp" presStyleLbl="bgAccFollowNode1" presStyleIdx="0" presStyleCnt="3" custScaleX="145596" custScaleY="403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43FD7-D9B0-497B-9A15-FF6999D02C88}" type="pres">
      <dgm:prSet presAssocID="{6E0D191F-1FCA-4863-A3F7-5E057F44B351}" presName="spacing" presStyleCnt="0"/>
      <dgm:spPr/>
    </dgm:pt>
    <dgm:pt modelId="{26AD436B-8C65-4652-97D2-2F6CAF364D2F}" type="pres">
      <dgm:prSet presAssocID="{E8EC75B6-08CD-4925-9EBA-DDF752B09205}" presName="linNode" presStyleCnt="0"/>
      <dgm:spPr/>
    </dgm:pt>
    <dgm:pt modelId="{0564F59F-B733-4C63-99FE-885046F230CD}" type="pres">
      <dgm:prSet presAssocID="{E8EC75B6-08CD-4925-9EBA-DDF752B09205}" presName="parentShp" presStyleLbl="node1" presStyleIdx="1" presStyleCnt="3" custScaleX="63418" custScaleY="48268" custLinFactNeighborX="-13" custLinFactNeighborY="18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0E744-61BA-4B6C-AD14-06B3DF2B374F}" type="pres">
      <dgm:prSet presAssocID="{E8EC75B6-08CD-4925-9EBA-DDF752B09205}" presName="childShp" presStyleLbl="bgAccFollowNode1" presStyleIdx="1" presStyleCnt="3" custScaleX="145580" custScaleY="2646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E592B-8F74-4D3D-AB3F-C687707E3B3D}" type="pres">
      <dgm:prSet presAssocID="{0FC0FF08-11FF-4359-BC8A-94B0C46CBBCE}" presName="spacing" presStyleCnt="0"/>
      <dgm:spPr/>
    </dgm:pt>
    <dgm:pt modelId="{058117E6-1C53-4E99-AC65-16BF85664687}" type="pres">
      <dgm:prSet presAssocID="{6865F2B5-F419-41DC-A5CB-F44FBBEF8E67}" presName="linNode" presStyleCnt="0"/>
      <dgm:spPr/>
    </dgm:pt>
    <dgm:pt modelId="{3767DE2B-4CA1-451A-A1C6-DA99EDC112CC}" type="pres">
      <dgm:prSet presAssocID="{6865F2B5-F419-41DC-A5CB-F44FBBEF8E67}" presName="parentShp" presStyleLbl="node1" presStyleIdx="2" presStyleCnt="3" custScaleX="61664" custScaleY="522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A6446D-66EF-45FD-A0E0-F9CB9650FBC3}" type="pres">
      <dgm:prSet presAssocID="{6865F2B5-F419-41DC-A5CB-F44FBBEF8E67}" presName="childShp" presStyleLbl="bgAccFollowNode1" presStyleIdx="2" presStyleCnt="3" custScaleX="144509" custScaleY="736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76A5E5-92D3-41FD-AF3D-CAAC00FF70F8}" type="presOf" srcId="{E3158070-B7B7-44D5-A1C8-DB954B3E4F5A}" destId="{8100E744-61BA-4B6C-AD14-06B3DF2B374F}" srcOrd="0" destOrd="3" presId="urn:microsoft.com/office/officeart/2005/8/layout/vList6"/>
    <dgm:cxn modelId="{F2453615-D75E-4417-9214-F2D83931B871}" srcId="{FB3D2563-08DF-4ACF-8043-A2CC3BBADDF7}" destId="{9C7E0164-9C96-434D-B809-D349DE7DA252}" srcOrd="1" destOrd="0" parTransId="{C1F07741-9B7E-4FCB-90DC-4A6B30AE17F8}" sibTransId="{01D38504-FBA2-4221-9B77-E472AD13121F}"/>
    <dgm:cxn modelId="{67EE8809-5126-4208-B6D7-6879BAB3371D}" type="presOf" srcId="{04B39507-B391-4035-8E13-8344B7456764}" destId="{EFA6446D-66EF-45FD-A0E0-F9CB9650FBC3}" srcOrd="0" destOrd="0" presId="urn:microsoft.com/office/officeart/2005/8/layout/vList6"/>
    <dgm:cxn modelId="{BEA1F539-F0A0-4C2C-A676-6677B4CC844D}" type="presOf" srcId="{9C7E0164-9C96-434D-B809-D349DE7DA252}" destId="{8100E744-61BA-4B6C-AD14-06B3DF2B374F}" srcOrd="0" destOrd="4" presId="urn:microsoft.com/office/officeart/2005/8/layout/vList6"/>
    <dgm:cxn modelId="{0B0AD123-FBA9-4793-B4F4-3324F3C53802}" srcId="{50705784-B7FA-4B31-92B3-5B26375B172F}" destId="{E8EC75B6-08CD-4925-9EBA-DDF752B09205}" srcOrd="1" destOrd="0" parTransId="{748929EB-92CF-4E40-8C3F-4AF8376EEF5A}" sibTransId="{0FC0FF08-11FF-4359-BC8A-94B0C46CBBCE}"/>
    <dgm:cxn modelId="{2333899D-8B68-4CE9-973F-C789007F447F}" type="presOf" srcId="{133914CD-5229-4694-9E9D-50840623B4B4}" destId="{740E798F-7EFD-4324-B402-3D508E3D56C8}" srcOrd="0" destOrd="0" presId="urn:microsoft.com/office/officeart/2005/8/layout/vList6"/>
    <dgm:cxn modelId="{6B3F9146-588E-447F-B3C0-1E02A68E8314}" type="presOf" srcId="{E8EC75B6-08CD-4925-9EBA-DDF752B09205}" destId="{0564F59F-B733-4C63-99FE-885046F230CD}" srcOrd="0" destOrd="0" presId="urn:microsoft.com/office/officeart/2005/8/layout/vList6"/>
    <dgm:cxn modelId="{CC9413AD-B5A9-48BD-8D61-146101DFD4F0}" srcId="{E8EC75B6-08CD-4925-9EBA-DDF752B09205}" destId="{7EFDB03A-BF0A-4462-BE2B-374C84051B55}" srcOrd="1" destOrd="0" parTransId="{6FAA62B1-0300-4567-A71D-35D149996DAF}" sibTransId="{8775878F-C310-4B9E-94EE-74D96FFC881C}"/>
    <dgm:cxn modelId="{1D474CF4-68E5-403E-8A35-688390CB4F1A}" srcId="{FB3D2563-08DF-4ACF-8043-A2CC3BBADDF7}" destId="{E3158070-B7B7-44D5-A1C8-DB954B3E4F5A}" srcOrd="0" destOrd="0" parTransId="{B137988F-8E3C-4014-9AF5-321E90FE665D}" sibTransId="{6CCAADE1-88D4-40F9-9CB2-750A65293DA3}"/>
    <dgm:cxn modelId="{B6AC4BF2-DBE9-468E-92A5-B9641EE920E4}" srcId="{FB3D2563-08DF-4ACF-8043-A2CC3BBADDF7}" destId="{403C4134-D601-451B-953F-9FE6D5AD71E5}" srcOrd="3" destOrd="0" parTransId="{32544DAD-4254-4DA0-8305-26BFEB19087B}" sibTransId="{54E31DF4-46CB-45C2-9E93-ED7BE263C36E}"/>
    <dgm:cxn modelId="{0E9C0B49-2EEA-49F8-9060-514624B428E5}" srcId="{7A7D8913-B735-41C7-BA0B-AD7DA6D36F18}" destId="{133914CD-5229-4694-9E9D-50840623B4B4}" srcOrd="0" destOrd="0" parTransId="{4548E60E-8178-4D58-9B3B-74CAF9A52DAB}" sibTransId="{7B7A88D9-70F5-4378-A7E1-B927D8566AF5}"/>
    <dgm:cxn modelId="{53403BE3-30B2-408A-96E2-33AB32ED2811}" srcId="{50705784-B7FA-4B31-92B3-5B26375B172F}" destId="{7A7D8913-B735-41C7-BA0B-AD7DA6D36F18}" srcOrd="0" destOrd="0" parTransId="{701CDD48-CC36-441F-8D85-38B21270532E}" sibTransId="{6E0D191F-1FCA-4863-A3F7-5E057F44B351}"/>
    <dgm:cxn modelId="{A8ED317D-2897-4B3F-8F6B-447D8DEE937F}" type="presOf" srcId="{36675F73-1808-493B-BD7F-13FF47B0F9E3}" destId="{8100E744-61BA-4B6C-AD14-06B3DF2B374F}" srcOrd="0" destOrd="7" presId="urn:microsoft.com/office/officeart/2005/8/layout/vList6"/>
    <dgm:cxn modelId="{11FB2B34-055C-45BA-A2FD-6E5B9666EDD5}" type="presOf" srcId="{7EFDB03A-BF0A-4462-BE2B-374C84051B55}" destId="{8100E744-61BA-4B6C-AD14-06B3DF2B374F}" srcOrd="0" destOrd="1" presId="urn:microsoft.com/office/officeart/2005/8/layout/vList6"/>
    <dgm:cxn modelId="{A0056A89-C287-494F-9219-024C1DE7FDAF}" srcId="{FB3D2563-08DF-4ACF-8043-A2CC3BBADDF7}" destId="{B6D6B996-2623-4368-B350-746483F1DF59}" srcOrd="2" destOrd="0" parTransId="{5874D739-85F0-4B0F-BC2E-57B73CBD1D0C}" sibTransId="{1A04E98C-D0BA-444D-8452-EC080C1737A9}"/>
    <dgm:cxn modelId="{E6FD72CF-758E-4F93-8931-EA032D8B7D34}" type="presOf" srcId="{6865F2B5-F419-41DC-A5CB-F44FBBEF8E67}" destId="{3767DE2B-4CA1-451A-A1C6-DA99EDC112CC}" srcOrd="0" destOrd="0" presId="urn:microsoft.com/office/officeart/2005/8/layout/vList6"/>
    <dgm:cxn modelId="{58DFC665-D9E7-403A-8FCE-74B674530AD5}" srcId="{E8EC75B6-08CD-4925-9EBA-DDF752B09205}" destId="{FB3D2563-08DF-4ACF-8043-A2CC3BBADDF7}" srcOrd="2" destOrd="0" parTransId="{3020CB4D-B70A-46D5-A47B-AB3EDD5F3A39}" sibTransId="{3F6BCBCE-0CC3-4A26-9DA9-4F63CF78D410}"/>
    <dgm:cxn modelId="{37D5DCA2-39F2-4B1C-ABD6-2599A56271E3}" type="presOf" srcId="{7A7D8913-B735-41C7-BA0B-AD7DA6D36F18}" destId="{825F3975-A65E-468E-BD21-FE12C39EBF19}" srcOrd="0" destOrd="0" presId="urn:microsoft.com/office/officeart/2005/8/layout/vList6"/>
    <dgm:cxn modelId="{3FE460DA-FCE0-4AEE-A42D-838D47D6398A}" type="presOf" srcId="{403C4134-D601-451B-953F-9FE6D5AD71E5}" destId="{8100E744-61BA-4B6C-AD14-06B3DF2B374F}" srcOrd="0" destOrd="6" presId="urn:microsoft.com/office/officeart/2005/8/layout/vList6"/>
    <dgm:cxn modelId="{F8215742-8BC0-4454-9505-F61E18079E16}" srcId="{E8EC75B6-08CD-4925-9EBA-DDF752B09205}" destId="{36675F73-1808-493B-BD7F-13FF47B0F9E3}" srcOrd="3" destOrd="0" parTransId="{9985496E-3D29-4042-8EDC-C15A0652C7C6}" sibTransId="{46228A55-A8C0-4F22-B0B8-64D4801A1095}"/>
    <dgm:cxn modelId="{13D8D0E4-E38B-4A6A-BB83-DC1ED7D3AA6E}" type="presOf" srcId="{50705784-B7FA-4B31-92B3-5B26375B172F}" destId="{436F1432-5E32-46F5-A4CD-4F19B2CF55EF}" srcOrd="0" destOrd="0" presId="urn:microsoft.com/office/officeart/2005/8/layout/vList6"/>
    <dgm:cxn modelId="{B3F0CED7-CCC7-4BDB-855A-F813A5BCF2CD}" type="presOf" srcId="{E79D611D-EAEE-4743-BAFD-33AA277C7B7F}" destId="{8100E744-61BA-4B6C-AD14-06B3DF2B374F}" srcOrd="0" destOrd="0" presId="urn:microsoft.com/office/officeart/2005/8/layout/vList6"/>
    <dgm:cxn modelId="{CBDDB282-BE0C-4A12-B2B8-2A8A24653ED1}" srcId="{E8EC75B6-08CD-4925-9EBA-DDF752B09205}" destId="{E79D611D-EAEE-4743-BAFD-33AA277C7B7F}" srcOrd="0" destOrd="0" parTransId="{7AC84403-A703-4E62-8C34-E943960FDE04}" sibTransId="{28634234-8293-4775-9F03-2ED159ED95F6}"/>
    <dgm:cxn modelId="{371E88F2-E607-45DA-AA64-BCA3D3CEDE43}" type="presOf" srcId="{B6D6B996-2623-4368-B350-746483F1DF59}" destId="{8100E744-61BA-4B6C-AD14-06B3DF2B374F}" srcOrd="0" destOrd="5" presId="urn:microsoft.com/office/officeart/2005/8/layout/vList6"/>
    <dgm:cxn modelId="{717472DE-011A-4B90-B58D-29F4B6A6511A}" type="presOf" srcId="{FB3D2563-08DF-4ACF-8043-A2CC3BBADDF7}" destId="{8100E744-61BA-4B6C-AD14-06B3DF2B374F}" srcOrd="0" destOrd="2" presId="urn:microsoft.com/office/officeart/2005/8/layout/vList6"/>
    <dgm:cxn modelId="{D377F425-7DA4-4A8C-BC00-4918BB32E9DD}" srcId="{6865F2B5-F419-41DC-A5CB-F44FBBEF8E67}" destId="{04B39507-B391-4035-8E13-8344B7456764}" srcOrd="0" destOrd="0" parTransId="{6249DB48-D223-4DF1-9F2C-3FE200AE9EEB}" sibTransId="{6027872C-B313-4C2E-967D-06E7FBED8C0B}"/>
    <dgm:cxn modelId="{7A204E7B-77DF-41A5-B355-A81D7598A324}" srcId="{50705784-B7FA-4B31-92B3-5B26375B172F}" destId="{6865F2B5-F419-41DC-A5CB-F44FBBEF8E67}" srcOrd="2" destOrd="0" parTransId="{45F24AE4-B137-4627-887F-7BAEB75D2254}" sibTransId="{57E912AC-A1FF-49BD-95C4-79E0AA56B52B}"/>
    <dgm:cxn modelId="{D6F8CDD3-D34D-4DCF-96CC-59BBACBA76F5}" type="presParOf" srcId="{436F1432-5E32-46F5-A4CD-4F19B2CF55EF}" destId="{E120706F-D527-4996-A4E0-56808A62DD69}" srcOrd="0" destOrd="0" presId="urn:microsoft.com/office/officeart/2005/8/layout/vList6"/>
    <dgm:cxn modelId="{9CB97816-E152-4040-AB3F-4B8D14C4C8B7}" type="presParOf" srcId="{E120706F-D527-4996-A4E0-56808A62DD69}" destId="{825F3975-A65E-468E-BD21-FE12C39EBF19}" srcOrd="0" destOrd="0" presId="urn:microsoft.com/office/officeart/2005/8/layout/vList6"/>
    <dgm:cxn modelId="{93F7C327-C5AC-473F-ABA8-3539CD526C3E}" type="presParOf" srcId="{E120706F-D527-4996-A4E0-56808A62DD69}" destId="{740E798F-7EFD-4324-B402-3D508E3D56C8}" srcOrd="1" destOrd="0" presId="urn:microsoft.com/office/officeart/2005/8/layout/vList6"/>
    <dgm:cxn modelId="{25D27B4C-FF52-415D-93C6-91F330AD1269}" type="presParOf" srcId="{436F1432-5E32-46F5-A4CD-4F19B2CF55EF}" destId="{AEA43FD7-D9B0-497B-9A15-FF6999D02C88}" srcOrd="1" destOrd="0" presId="urn:microsoft.com/office/officeart/2005/8/layout/vList6"/>
    <dgm:cxn modelId="{D28B8252-FCA8-41D0-9065-711279E1D045}" type="presParOf" srcId="{436F1432-5E32-46F5-A4CD-4F19B2CF55EF}" destId="{26AD436B-8C65-4652-97D2-2F6CAF364D2F}" srcOrd="2" destOrd="0" presId="urn:microsoft.com/office/officeart/2005/8/layout/vList6"/>
    <dgm:cxn modelId="{40ADD32E-523D-4433-B756-7F83FA43FDA7}" type="presParOf" srcId="{26AD436B-8C65-4652-97D2-2F6CAF364D2F}" destId="{0564F59F-B733-4C63-99FE-885046F230CD}" srcOrd="0" destOrd="0" presId="urn:microsoft.com/office/officeart/2005/8/layout/vList6"/>
    <dgm:cxn modelId="{9EA77ECA-9033-4CF6-B666-B4524BBAA434}" type="presParOf" srcId="{26AD436B-8C65-4652-97D2-2F6CAF364D2F}" destId="{8100E744-61BA-4B6C-AD14-06B3DF2B374F}" srcOrd="1" destOrd="0" presId="urn:microsoft.com/office/officeart/2005/8/layout/vList6"/>
    <dgm:cxn modelId="{8AC0AE47-D83C-44C8-A407-A1FFF6498DC5}" type="presParOf" srcId="{436F1432-5E32-46F5-A4CD-4F19B2CF55EF}" destId="{BEDE592B-8F74-4D3D-AB3F-C687707E3B3D}" srcOrd="3" destOrd="0" presId="urn:microsoft.com/office/officeart/2005/8/layout/vList6"/>
    <dgm:cxn modelId="{B2D563DF-3B16-4E00-BB43-F8F77E2CDCBB}" type="presParOf" srcId="{436F1432-5E32-46F5-A4CD-4F19B2CF55EF}" destId="{058117E6-1C53-4E99-AC65-16BF85664687}" srcOrd="4" destOrd="0" presId="urn:microsoft.com/office/officeart/2005/8/layout/vList6"/>
    <dgm:cxn modelId="{594CE1FD-32DA-4208-92E6-60BC3FF1106F}" type="presParOf" srcId="{058117E6-1C53-4E99-AC65-16BF85664687}" destId="{3767DE2B-4CA1-451A-A1C6-DA99EDC112CC}" srcOrd="0" destOrd="0" presId="urn:microsoft.com/office/officeart/2005/8/layout/vList6"/>
    <dgm:cxn modelId="{58F83C62-EA4B-4332-A53C-C788F3971C37}" type="presParOf" srcId="{058117E6-1C53-4E99-AC65-16BF85664687}" destId="{EFA6446D-66EF-45FD-A0E0-F9CB9650FB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F65A45-52C2-4E39-83D4-BE57118415F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954F170-E80F-4766-8A4E-FB22CA55613D}">
      <dgm:prSet phldrT="[Texte]"/>
      <dgm:spPr/>
      <dgm:t>
        <a:bodyPr/>
        <a:lstStyle/>
        <a:p>
          <a:r>
            <a:rPr lang="fr-FR" dirty="0" smtClean="0"/>
            <a:t>BLOC 3</a:t>
          </a:r>
          <a:endParaRPr lang="fr-FR" dirty="0"/>
        </a:p>
      </dgm:t>
    </dgm:pt>
    <dgm:pt modelId="{D9FC64A0-BE2C-4625-B8A5-2619118D5E5C}" type="parTrans" cxnId="{7EC0F576-4650-4FC3-855A-A6872D30C441}">
      <dgm:prSet/>
      <dgm:spPr/>
      <dgm:t>
        <a:bodyPr/>
        <a:lstStyle/>
        <a:p>
          <a:endParaRPr lang="fr-FR"/>
        </a:p>
      </dgm:t>
    </dgm:pt>
    <dgm:pt modelId="{1AB417F8-0EAD-4BDE-8F70-1CFEBF86971A}" type="sibTrans" cxnId="{7EC0F576-4650-4FC3-855A-A6872D30C441}">
      <dgm:prSet/>
      <dgm:spPr/>
      <dgm:t>
        <a:bodyPr/>
        <a:lstStyle/>
        <a:p>
          <a:endParaRPr lang="fr-FR"/>
        </a:p>
      </dgm:t>
    </dgm:pt>
    <dgm:pt modelId="{F4C250D9-E736-41E3-A17F-313ECE3535F5}">
      <dgm:prSet phldrT="[Texte]"/>
      <dgm:spPr/>
      <dgm:t>
        <a:bodyPr/>
        <a:lstStyle/>
        <a:p>
          <a:r>
            <a:rPr lang="fr-FR" dirty="0" smtClean="0"/>
            <a:t>A4</a:t>
          </a:r>
          <a:endParaRPr lang="fr-FR" dirty="0"/>
        </a:p>
      </dgm:t>
    </dgm:pt>
    <dgm:pt modelId="{7531C0DF-E445-4795-B2CA-5A99A8024C00}" type="parTrans" cxnId="{16D2EC8D-257E-4AD3-97CB-BBB8AB9F5325}">
      <dgm:prSet/>
      <dgm:spPr/>
      <dgm:t>
        <a:bodyPr/>
        <a:lstStyle/>
        <a:p>
          <a:endParaRPr lang="fr-FR"/>
        </a:p>
      </dgm:t>
    </dgm:pt>
    <dgm:pt modelId="{73501B9A-E6B9-4890-9BC4-34A4E8C92FC7}" type="sibTrans" cxnId="{16D2EC8D-257E-4AD3-97CB-BBB8AB9F5325}">
      <dgm:prSet/>
      <dgm:spPr/>
      <dgm:t>
        <a:bodyPr/>
        <a:lstStyle/>
        <a:p>
          <a:endParaRPr lang="fr-FR"/>
        </a:p>
      </dgm:t>
    </dgm:pt>
    <dgm:pt modelId="{CA18789C-6736-4EA0-904C-768001ECA95E}">
      <dgm:prSet phldrT="[Texte]"/>
      <dgm:spPr/>
      <dgm:t>
        <a:bodyPr/>
        <a:lstStyle/>
        <a:p>
          <a:r>
            <a:rPr lang="fr-FR" dirty="0" smtClean="0"/>
            <a:t>U6</a:t>
          </a:r>
          <a:endParaRPr lang="fr-FR" dirty="0"/>
        </a:p>
      </dgm:t>
    </dgm:pt>
    <dgm:pt modelId="{96F9BE4C-FF93-40BF-BF32-6D0768C6F240}" type="parTrans" cxnId="{FC5F727E-F0CA-461F-8B31-3D12E63475D4}">
      <dgm:prSet/>
      <dgm:spPr/>
      <dgm:t>
        <a:bodyPr/>
        <a:lstStyle/>
        <a:p>
          <a:endParaRPr lang="fr-FR"/>
        </a:p>
      </dgm:t>
    </dgm:pt>
    <dgm:pt modelId="{53432FC8-889F-4BE6-9CDB-BD3789C0A7DA}" type="sibTrans" cxnId="{FC5F727E-F0CA-461F-8B31-3D12E63475D4}">
      <dgm:prSet/>
      <dgm:spPr/>
      <dgm:t>
        <a:bodyPr/>
        <a:lstStyle/>
        <a:p>
          <a:endParaRPr lang="fr-FR"/>
        </a:p>
      </dgm:t>
    </dgm:pt>
    <dgm:pt modelId="{55AB105A-30E8-407C-864E-5257B3AF60B9}" type="pres">
      <dgm:prSet presAssocID="{9AF65A45-52C2-4E39-83D4-BE57118415F3}" presName="linearFlow" presStyleCnt="0">
        <dgm:presLayoutVars>
          <dgm:resizeHandles val="exact"/>
        </dgm:presLayoutVars>
      </dgm:prSet>
      <dgm:spPr/>
    </dgm:pt>
    <dgm:pt modelId="{AA92EC85-F3DF-435C-811F-66207EE35FEB}" type="pres">
      <dgm:prSet presAssocID="{2954F170-E80F-4766-8A4E-FB22CA55613D}" presName="node" presStyleLbl="node1" presStyleIdx="0" presStyleCnt="3" custLinFactNeighborY="-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4C16B-61E3-4078-A10D-635020D40786}" type="pres">
      <dgm:prSet presAssocID="{1AB417F8-0EAD-4BDE-8F70-1CFEBF86971A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19BFEA6-9BF1-4868-8BC0-759A05888A14}" type="pres">
      <dgm:prSet presAssocID="{1AB417F8-0EAD-4BDE-8F70-1CFEBF86971A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BA40B0D-6FD5-4203-B467-18B26BAB46B1}" type="pres">
      <dgm:prSet presAssocID="{F4C250D9-E736-41E3-A17F-313ECE353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C32D0-E1B4-45D2-ACE4-18D4A58015A2}" type="pres">
      <dgm:prSet presAssocID="{73501B9A-E6B9-4890-9BC4-34A4E8C92FC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426C227-1B24-4D54-97FD-81C763C87E95}" type="pres">
      <dgm:prSet presAssocID="{73501B9A-E6B9-4890-9BC4-34A4E8C92FC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1C42A18-41EC-4B01-8670-0569EB31737E}" type="pres">
      <dgm:prSet presAssocID="{CA18789C-6736-4EA0-904C-768001ECA95E}" presName="node" presStyleLbl="node1" presStyleIdx="2" presStyleCnt="3" custLinFactNeighborY="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A06ACE-B276-4EAC-9717-288489ACE7FD}" type="presOf" srcId="{73501B9A-E6B9-4890-9BC4-34A4E8C92FC7}" destId="{95BC32D0-E1B4-45D2-ACE4-18D4A58015A2}" srcOrd="0" destOrd="0" presId="urn:microsoft.com/office/officeart/2005/8/layout/process2"/>
    <dgm:cxn modelId="{340E81C9-DAAD-4B6B-99EA-612F7D6FC681}" type="presOf" srcId="{2954F170-E80F-4766-8A4E-FB22CA55613D}" destId="{AA92EC85-F3DF-435C-811F-66207EE35FEB}" srcOrd="0" destOrd="0" presId="urn:microsoft.com/office/officeart/2005/8/layout/process2"/>
    <dgm:cxn modelId="{5365E077-17BD-49A3-9E81-989E9749E992}" type="presOf" srcId="{9AF65A45-52C2-4E39-83D4-BE57118415F3}" destId="{55AB105A-30E8-407C-864E-5257B3AF60B9}" srcOrd="0" destOrd="0" presId="urn:microsoft.com/office/officeart/2005/8/layout/process2"/>
    <dgm:cxn modelId="{340180FE-24B2-4220-97F8-45A0AE377084}" type="presOf" srcId="{1AB417F8-0EAD-4BDE-8F70-1CFEBF86971A}" destId="{D114C16B-61E3-4078-A10D-635020D40786}" srcOrd="0" destOrd="0" presId="urn:microsoft.com/office/officeart/2005/8/layout/process2"/>
    <dgm:cxn modelId="{FC5F727E-F0CA-461F-8B31-3D12E63475D4}" srcId="{9AF65A45-52C2-4E39-83D4-BE57118415F3}" destId="{CA18789C-6736-4EA0-904C-768001ECA95E}" srcOrd="2" destOrd="0" parTransId="{96F9BE4C-FF93-40BF-BF32-6D0768C6F240}" sibTransId="{53432FC8-889F-4BE6-9CDB-BD3789C0A7DA}"/>
    <dgm:cxn modelId="{3CD6A062-6739-4DC1-8631-4A63C8A22920}" type="presOf" srcId="{CA18789C-6736-4EA0-904C-768001ECA95E}" destId="{E1C42A18-41EC-4B01-8670-0569EB31737E}" srcOrd="0" destOrd="0" presId="urn:microsoft.com/office/officeart/2005/8/layout/process2"/>
    <dgm:cxn modelId="{17FA011F-022D-466A-A36A-20AB295B20B5}" type="presOf" srcId="{F4C250D9-E736-41E3-A17F-313ECE3535F5}" destId="{4BA40B0D-6FD5-4203-B467-18B26BAB46B1}" srcOrd="0" destOrd="0" presId="urn:microsoft.com/office/officeart/2005/8/layout/process2"/>
    <dgm:cxn modelId="{D041A62C-3ED5-4961-BD81-47ACE6D53F5E}" type="presOf" srcId="{73501B9A-E6B9-4890-9BC4-34A4E8C92FC7}" destId="{5426C227-1B24-4D54-97FD-81C763C87E95}" srcOrd="1" destOrd="0" presId="urn:microsoft.com/office/officeart/2005/8/layout/process2"/>
    <dgm:cxn modelId="{16D2EC8D-257E-4AD3-97CB-BBB8AB9F5325}" srcId="{9AF65A45-52C2-4E39-83D4-BE57118415F3}" destId="{F4C250D9-E736-41E3-A17F-313ECE3535F5}" srcOrd="1" destOrd="0" parTransId="{7531C0DF-E445-4795-B2CA-5A99A8024C00}" sibTransId="{73501B9A-E6B9-4890-9BC4-34A4E8C92FC7}"/>
    <dgm:cxn modelId="{7EC0F576-4650-4FC3-855A-A6872D30C441}" srcId="{9AF65A45-52C2-4E39-83D4-BE57118415F3}" destId="{2954F170-E80F-4766-8A4E-FB22CA55613D}" srcOrd="0" destOrd="0" parTransId="{D9FC64A0-BE2C-4625-B8A5-2619118D5E5C}" sibTransId="{1AB417F8-0EAD-4BDE-8F70-1CFEBF86971A}"/>
    <dgm:cxn modelId="{A8CE1D8B-4F4A-464C-83C9-C76453FE5F22}" type="presOf" srcId="{1AB417F8-0EAD-4BDE-8F70-1CFEBF86971A}" destId="{C19BFEA6-9BF1-4868-8BC0-759A05888A14}" srcOrd="1" destOrd="0" presId="urn:microsoft.com/office/officeart/2005/8/layout/process2"/>
    <dgm:cxn modelId="{C70ABAC9-8B2B-46D3-AB18-6BE38655F2B1}" type="presParOf" srcId="{55AB105A-30E8-407C-864E-5257B3AF60B9}" destId="{AA92EC85-F3DF-435C-811F-66207EE35FEB}" srcOrd="0" destOrd="0" presId="urn:microsoft.com/office/officeart/2005/8/layout/process2"/>
    <dgm:cxn modelId="{A183FC49-83C3-465A-B3A1-73AB32A07347}" type="presParOf" srcId="{55AB105A-30E8-407C-864E-5257B3AF60B9}" destId="{D114C16B-61E3-4078-A10D-635020D40786}" srcOrd="1" destOrd="0" presId="urn:microsoft.com/office/officeart/2005/8/layout/process2"/>
    <dgm:cxn modelId="{C6514F4A-8F57-4027-BFC5-8A26CEEC97C2}" type="presParOf" srcId="{D114C16B-61E3-4078-A10D-635020D40786}" destId="{C19BFEA6-9BF1-4868-8BC0-759A05888A14}" srcOrd="0" destOrd="0" presId="urn:microsoft.com/office/officeart/2005/8/layout/process2"/>
    <dgm:cxn modelId="{3C226EC3-E5A3-4FC9-ABED-E303AC6C2D8B}" type="presParOf" srcId="{55AB105A-30E8-407C-864E-5257B3AF60B9}" destId="{4BA40B0D-6FD5-4203-B467-18B26BAB46B1}" srcOrd="2" destOrd="0" presId="urn:microsoft.com/office/officeart/2005/8/layout/process2"/>
    <dgm:cxn modelId="{FBE36CDA-628E-40EC-82A9-F4622F2AEF54}" type="presParOf" srcId="{55AB105A-30E8-407C-864E-5257B3AF60B9}" destId="{95BC32D0-E1B4-45D2-ACE4-18D4A58015A2}" srcOrd="3" destOrd="0" presId="urn:microsoft.com/office/officeart/2005/8/layout/process2"/>
    <dgm:cxn modelId="{D0802689-753E-4186-9E5C-0A38CFA675A4}" type="presParOf" srcId="{95BC32D0-E1B4-45D2-ACE4-18D4A58015A2}" destId="{5426C227-1B24-4D54-97FD-81C763C87E95}" srcOrd="0" destOrd="0" presId="urn:microsoft.com/office/officeart/2005/8/layout/process2"/>
    <dgm:cxn modelId="{D5499BE0-5D0A-4067-AC99-2303DF118AA4}" type="presParOf" srcId="{55AB105A-30E8-407C-864E-5257B3AF60B9}" destId="{E1C42A18-41EC-4B01-8670-0569EB3173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Soutenance de 30 </a:t>
          </a:r>
          <a:r>
            <a:rPr lang="fr-FR" sz="1200" b="1" dirty="0" err="1" smtClean="0">
              <a:solidFill>
                <a:schemeClr val="bg1"/>
              </a:solidFill>
            </a:rPr>
            <a:t>mins</a:t>
          </a:r>
          <a:r>
            <a:rPr lang="fr-FR" sz="1200" b="1" dirty="0" smtClean="0">
              <a:solidFill>
                <a:schemeClr val="bg1"/>
              </a:solidFill>
            </a:rPr>
            <a:t> (15+15)</a:t>
          </a: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/>
            <a:t>Dernier semestre</a:t>
          </a:r>
          <a:endParaRPr lang="fr-FR" sz="1200" b="1" dirty="0" smtClean="0">
            <a:solidFill>
              <a:schemeClr val="tx1"/>
            </a:solidFill>
          </a:endParaRP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/>
            <a:t>Etablissement</a:t>
          </a:r>
          <a:endParaRPr lang="fr-FR" sz="1200" b="1" dirty="0"/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dirty="0" smtClean="0"/>
            <a:t>Professeur de la spécialité</a:t>
          </a:r>
        </a:p>
        <a:p>
          <a:r>
            <a:rPr lang="fr-FR" sz="1200" b="1" dirty="0" smtClean="0"/>
            <a:t>Professeur d’anglais</a:t>
          </a:r>
        </a:p>
        <a:p>
          <a:r>
            <a:rPr lang="fr-FR" sz="1200" b="1" dirty="0" smtClean="0"/>
            <a:t>Professionnel (tuteur)</a:t>
          </a:r>
          <a:endParaRPr lang="fr-FR" sz="1200" b="1" dirty="0"/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/>
            <a:t>Présentation orale des activités conduites en stage </a:t>
          </a:r>
        </a:p>
        <a:p>
          <a:endParaRPr lang="fr-FR" sz="1200" b="1" dirty="0" smtClean="0"/>
        </a:p>
        <a:p>
          <a:r>
            <a:rPr lang="fr-FR" sz="1200" b="1" dirty="0" smtClean="0"/>
            <a:t>Jumelage E2 possible</a:t>
          </a:r>
          <a:endParaRPr lang="fr-FR" sz="1200" b="1" dirty="0"/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 custScaleX="114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 custScaleX="131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 custScaleX="126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ADA740-06F2-4AEB-B710-27F509105D6C}" type="presOf" srcId="{ED2F65D4-2C4E-4FCC-808C-FA3B6764953E}" destId="{CCA5F225-F826-48B9-803E-6E4A35D70ED0}" srcOrd="0" destOrd="0" presId="urn:microsoft.com/office/officeart/2005/8/layout/process1"/>
    <dgm:cxn modelId="{76D9B4D5-2F58-4A19-A73F-B4DC5A547474}" type="presOf" srcId="{FE0E1EBD-EA34-43B5-B406-E8D15B553680}" destId="{83FF9F79-27E3-4EA7-AC3C-32B2E6AF7B38}" srcOrd="1" destOrd="0" presId="urn:microsoft.com/office/officeart/2005/8/layout/process1"/>
    <dgm:cxn modelId="{AB0E6598-4240-431A-8B96-0B77AE10BC87}" type="presOf" srcId="{B9B0863D-9CB5-4F14-ACB1-400E50B491FA}" destId="{BFB79F78-4CAD-4AFD-9EFD-1C74580931E7}" srcOrd="0" destOrd="0" presId="urn:microsoft.com/office/officeart/2005/8/layout/process1"/>
    <dgm:cxn modelId="{BF98CCF1-88B9-484A-9130-9BDA41BE5826}" type="presOf" srcId="{86B2596B-360C-4D5F-A158-91104AC94B70}" destId="{99519559-6B3C-4FA5-A95B-72949C68979F}" srcOrd="0" destOrd="0" presId="urn:microsoft.com/office/officeart/2005/8/layout/process1"/>
    <dgm:cxn modelId="{525D419F-3AD8-4339-845B-01E8F0FF5011}" type="presOf" srcId="{A67BB12A-0888-4D80-9AA8-5B7E747F1F68}" destId="{44A5B7D9-E24B-4CA7-BEF1-85916FB0C642}" srcOrd="1" destOrd="0" presId="urn:microsoft.com/office/officeart/2005/8/layout/process1"/>
    <dgm:cxn modelId="{9D704231-4A2D-4B38-B511-0C6FCFA2FB87}" type="presOf" srcId="{F05119CB-DD7E-42C6-83EB-9912422773A9}" destId="{1124316E-A513-4C7F-AFC3-FD02F3872E37}" srcOrd="0" destOrd="0" presId="urn:microsoft.com/office/officeart/2005/8/layout/process1"/>
    <dgm:cxn modelId="{232C6B5C-C2F9-4173-A50B-768B4BB5DF90}" type="presOf" srcId="{A67BB12A-0888-4D80-9AA8-5B7E747F1F68}" destId="{6D43EE13-D238-4A1A-B156-2DFE87C2203F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5C02207B-EBB9-4DDD-A118-A8FEAD725EC9}" type="presOf" srcId="{1FFF7A79-4F4A-4C4F-87B1-567DA3D2594B}" destId="{59FE23DF-6778-457F-84C4-3C531990755E}" srcOrd="0" destOrd="0" presId="urn:microsoft.com/office/officeart/2005/8/layout/process1"/>
    <dgm:cxn modelId="{86FA7DFF-880A-4D6D-8174-8098D58EA96E}" type="presOf" srcId="{EF360C98-86E2-44E3-871A-034F53AF2560}" destId="{18EF9024-9FA4-4A66-BDD2-1FBE1F47345C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F07FD6A0-7497-467A-95A1-8B2228E02BEE}" type="presOf" srcId="{1FFF7A79-4F4A-4C4F-87B1-567DA3D2594B}" destId="{BEB9BBF4-6ECF-4F77-8707-4D25295FACEA}" srcOrd="1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A8675206-6A72-480B-BAFD-3A5809636CE2}" type="presOf" srcId="{8031A5F0-8DEF-40DA-959E-6303D16C4506}" destId="{694E3568-E114-40DF-AD3D-B69B8B5AE7D6}" srcOrd="1" destOrd="0" presId="urn:microsoft.com/office/officeart/2005/8/layout/process1"/>
    <dgm:cxn modelId="{98AAEA1B-4B86-4923-9955-47EA159F0564}" type="presOf" srcId="{0DB32EA2-F2FC-423E-88CD-58B47DBBF0C0}" destId="{DCD17B5C-7524-48E6-AF93-4F81D8A6E13E}" srcOrd="0" destOrd="0" presId="urn:microsoft.com/office/officeart/2005/8/layout/process1"/>
    <dgm:cxn modelId="{F79DB221-5303-4615-9DA6-271CB5E4CD0D}" type="presOf" srcId="{FE0E1EBD-EA34-43B5-B406-E8D15B553680}" destId="{61E8D846-96E1-4604-8686-51D228FBCAA1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C4963A18-F29A-4EBC-83BC-4670C3F803CA}" type="presOf" srcId="{8031A5F0-8DEF-40DA-959E-6303D16C4506}" destId="{E936B2D4-4115-4E26-BB91-829195BB14EA}" srcOrd="0" destOrd="0" presId="urn:microsoft.com/office/officeart/2005/8/layout/process1"/>
    <dgm:cxn modelId="{8F31EC3B-A075-4DF9-8AE5-AD9A77DF9348}" type="presParOf" srcId="{CCA5F225-F826-48B9-803E-6E4A35D70ED0}" destId="{99519559-6B3C-4FA5-A95B-72949C68979F}" srcOrd="0" destOrd="0" presId="urn:microsoft.com/office/officeart/2005/8/layout/process1"/>
    <dgm:cxn modelId="{891AB015-AA3E-475F-85CE-A230CA5DF0A1}" type="presParOf" srcId="{CCA5F225-F826-48B9-803E-6E4A35D70ED0}" destId="{E936B2D4-4115-4E26-BB91-829195BB14EA}" srcOrd="1" destOrd="0" presId="urn:microsoft.com/office/officeart/2005/8/layout/process1"/>
    <dgm:cxn modelId="{3D130CF7-C888-4302-AA6F-077758FE21DA}" type="presParOf" srcId="{E936B2D4-4115-4E26-BB91-829195BB14EA}" destId="{694E3568-E114-40DF-AD3D-B69B8B5AE7D6}" srcOrd="0" destOrd="0" presId="urn:microsoft.com/office/officeart/2005/8/layout/process1"/>
    <dgm:cxn modelId="{DABF5890-0B1B-4CED-A0C1-DC965F531027}" type="presParOf" srcId="{CCA5F225-F826-48B9-803E-6E4A35D70ED0}" destId="{18EF9024-9FA4-4A66-BDD2-1FBE1F47345C}" srcOrd="2" destOrd="0" presId="urn:microsoft.com/office/officeart/2005/8/layout/process1"/>
    <dgm:cxn modelId="{67F6E44F-2D91-402E-B24C-233B0C725EC7}" type="presParOf" srcId="{CCA5F225-F826-48B9-803E-6E4A35D70ED0}" destId="{61E8D846-96E1-4604-8686-51D228FBCAA1}" srcOrd="3" destOrd="0" presId="urn:microsoft.com/office/officeart/2005/8/layout/process1"/>
    <dgm:cxn modelId="{EA3DA6B5-6FC4-4555-BA1C-A36F3AB527E7}" type="presParOf" srcId="{61E8D846-96E1-4604-8686-51D228FBCAA1}" destId="{83FF9F79-27E3-4EA7-AC3C-32B2E6AF7B38}" srcOrd="0" destOrd="0" presId="urn:microsoft.com/office/officeart/2005/8/layout/process1"/>
    <dgm:cxn modelId="{DF8F724A-3506-48BB-9E69-81E144D6E484}" type="presParOf" srcId="{CCA5F225-F826-48B9-803E-6E4A35D70ED0}" destId="{BFB79F78-4CAD-4AFD-9EFD-1C74580931E7}" srcOrd="4" destOrd="0" presId="urn:microsoft.com/office/officeart/2005/8/layout/process1"/>
    <dgm:cxn modelId="{2CEBD7D9-BAC3-4BA7-84ED-5820B8E818DC}" type="presParOf" srcId="{CCA5F225-F826-48B9-803E-6E4A35D70ED0}" destId="{59FE23DF-6778-457F-84C4-3C531990755E}" srcOrd="5" destOrd="0" presId="urn:microsoft.com/office/officeart/2005/8/layout/process1"/>
    <dgm:cxn modelId="{AE966100-5059-4182-96DC-57D61DA5C1AE}" type="presParOf" srcId="{59FE23DF-6778-457F-84C4-3C531990755E}" destId="{BEB9BBF4-6ECF-4F77-8707-4D25295FACEA}" srcOrd="0" destOrd="0" presId="urn:microsoft.com/office/officeart/2005/8/layout/process1"/>
    <dgm:cxn modelId="{482415C9-C1D4-487A-AF20-81574C30BF1E}" type="presParOf" srcId="{CCA5F225-F826-48B9-803E-6E4A35D70ED0}" destId="{DCD17B5C-7524-48E6-AF93-4F81D8A6E13E}" srcOrd="6" destOrd="0" presId="urn:microsoft.com/office/officeart/2005/8/layout/process1"/>
    <dgm:cxn modelId="{43822E14-0E78-4BBB-8094-D5FDBBCFC2E1}" type="presParOf" srcId="{CCA5F225-F826-48B9-803E-6E4A35D70ED0}" destId="{6D43EE13-D238-4A1A-B156-2DFE87C2203F}" srcOrd="7" destOrd="0" presId="urn:microsoft.com/office/officeart/2005/8/layout/process1"/>
    <dgm:cxn modelId="{D9061826-08AE-4746-99EE-6A217EFE9997}" type="presParOf" srcId="{6D43EE13-D238-4A1A-B156-2DFE87C2203F}" destId="{44A5B7D9-E24B-4CA7-BEF1-85916FB0C642}" srcOrd="0" destOrd="0" presId="urn:microsoft.com/office/officeart/2005/8/layout/process1"/>
    <dgm:cxn modelId="{9EE8B309-406B-4D48-BC4C-47EC0579AA88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49C67-73BB-42B5-B98E-DFB01E61C9C9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827D7C7-0B67-44F3-8BE9-66670EA1E09A}">
      <dgm:prSet phldrT="[Texte]"/>
      <dgm:spPr/>
      <dgm:t>
        <a:bodyPr/>
        <a:lstStyle/>
        <a:p>
          <a:r>
            <a:rPr lang="fr-FR" dirty="0" smtClean="0"/>
            <a:t>Spécifiques (BTS CRCI et nouvelles)</a:t>
          </a:r>
          <a:endParaRPr lang="fr-FR" dirty="0"/>
        </a:p>
      </dgm:t>
    </dgm:pt>
    <dgm:pt modelId="{2757A54A-0A83-44AF-8B59-4D1399B7DAF9}" type="parTrans" cxnId="{BB2D32D3-6E2B-4C9A-9150-566F76EDEF89}">
      <dgm:prSet/>
      <dgm:spPr/>
      <dgm:t>
        <a:bodyPr/>
        <a:lstStyle/>
        <a:p>
          <a:endParaRPr lang="fr-FR"/>
        </a:p>
      </dgm:t>
    </dgm:pt>
    <dgm:pt modelId="{415A3B1B-FCC0-4432-B0D1-764BACE5391A}" type="sibTrans" cxnId="{BB2D32D3-6E2B-4C9A-9150-566F76EDEF89}">
      <dgm:prSet/>
      <dgm:spPr/>
      <dgm:t>
        <a:bodyPr/>
        <a:lstStyle/>
        <a:p>
          <a:endParaRPr lang="fr-FR"/>
        </a:p>
      </dgm:t>
    </dgm:pt>
    <dgm:pt modelId="{E634C5F7-6781-41A9-8621-DB9CE1999536}">
      <dgm:prSet phldrT="[Texte]"/>
      <dgm:spPr/>
      <dgm:t>
        <a:bodyPr/>
        <a:lstStyle/>
        <a:p>
          <a:r>
            <a:rPr lang="fr-FR" dirty="0" smtClean="0"/>
            <a:t>BAC. PRO. TCI</a:t>
          </a:r>
          <a:endParaRPr lang="fr-FR" dirty="0"/>
        </a:p>
      </dgm:t>
    </dgm:pt>
    <dgm:pt modelId="{E13A738D-349B-494D-8622-18B815BA7534}" type="parTrans" cxnId="{DCB40ECC-A9D5-47D1-8A33-E982334FACA5}">
      <dgm:prSet/>
      <dgm:spPr/>
      <dgm:t>
        <a:bodyPr/>
        <a:lstStyle/>
        <a:p>
          <a:endParaRPr lang="fr-FR"/>
        </a:p>
      </dgm:t>
    </dgm:pt>
    <dgm:pt modelId="{2B9227B2-694B-4E33-8084-AF4FEB9E93A6}" type="sibTrans" cxnId="{DCB40ECC-A9D5-47D1-8A33-E982334FACA5}">
      <dgm:prSet/>
      <dgm:spPr/>
      <dgm:t>
        <a:bodyPr/>
        <a:lstStyle/>
        <a:p>
          <a:endParaRPr lang="fr-FR"/>
        </a:p>
      </dgm:t>
    </dgm:pt>
    <dgm:pt modelId="{CEE7B8C5-F704-4C32-BB57-1C290FA9DAB5}">
      <dgm:prSet phldrT="[Texte]"/>
      <dgm:spPr/>
      <dgm:t>
        <a:bodyPr/>
        <a:lstStyle/>
        <a:p>
          <a:r>
            <a:rPr lang="fr-FR" dirty="0" smtClean="0"/>
            <a:t>BTS Génie Mécanique</a:t>
          </a:r>
          <a:endParaRPr lang="fr-FR" dirty="0"/>
        </a:p>
      </dgm:t>
    </dgm:pt>
    <dgm:pt modelId="{C5458F49-34CB-4FF6-9CC4-8A55EB8F9122}" type="parTrans" cxnId="{B9D69E44-B85B-4881-B467-9419A2730912}">
      <dgm:prSet/>
      <dgm:spPr/>
      <dgm:t>
        <a:bodyPr/>
        <a:lstStyle/>
        <a:p>
          <a:endParaRPr lang="fr-FR"/>
        </a:p>
      </dgm:t>
    </dgm:pt>
    <dgm:pt modelId="{8486E5C4-8210-475B-AF7F-A80C7B5DEA3B}" type="sibTrans" cxnId="{B9D69E44-B85B-4881-B467-9419A2730912}">
      <dgm:prSet/>
      <dgm:spPr/>
      <dgm:t>
        <a:bodyPr/>
        <a:lstStyle/>
        <a:p>
          <a:endParaRPr lang="fr-FR"/>
        </a:p>
      </dgm:t>
    </dgm:pt>
    <dgm:pt modelId="{371F8D05-73A3-4CDA-A0C1-31B2B17CE3F8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92DABE16-2802-4149-8C87-935FD5E98D26}" type="sibTrans" cxnId="{2C451C6E-B663-41C2-8F79-71AB5550FE46}">
      <dgm:prSet/>
      <dgm:spPr/>
      <dgm:t>
        <a:bodyPr/>
        <a:lstStyle/>
        <a:p>
          <a:endParaRPr lang="fr-FR"/>
        </a:p>
      </dgm:t>
    </dgm:pt>
    <dgm:pt modelId="{A4350D19-55CA-4F95-BD29-7B99DEA75AD4}" type="parTrans" cxnId="{2C451C6E-B663-41C2-8F79-71AB5550FE46}">
      <dgm:prSet/>
      <dgm:spPr/>
      <dgm:t>
        <a:bodyPr/>
        <a:lstStyle/>
        <a:p>
          <a:endParaRPr lang="fr-FR"/>
        </a:p>
      </dgm:t>
    </dgm:pt>
    <dgm:pt modelId="{1AB6EF63-0030-4DDF-BF99-2F9CA5C5864F}" type="pres">
      <dgm:prSet presAssocID="{B8949C67-73BB-42B5-B98E-DFB01E61C9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533A8C-5B8E-4DA3-B7B1-8FC6A070DA32}" type="pres">
      <dgm:prSet presAssocID="{B8949C67-73BB-42B5-B98E-DFB01E61C9C9}" presName="ellipse" presStyleLbl="trBgShp" presStyleIdx="0" presStyleCnt="1"/>
      <dgm:spPr/>
    </dgm:pt>
    <dgm:pt modelId="{09B827E5-B8DB-457A-8D77-421EA17AE0C1}" type="pres">
      <dgm:prSet presAssocID="{B8949C67-73BB-42B5-B98E-DFB01E61C9C9}" presName="arrow1" presStyleLbl="fgShp" presStyleIdx="0" presStyleCnt="1"/>
      <dgm:spPr/>
    </dgm:pt>
    <dgm:pt modelId="{1C6A28DD-B2E7-4186-B6F0-011C81DFA13C}" type="pres">
      <dgm:prSet presAssocID="{B8949C67-73BB-42B5-B98E-DFB01E61C9C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C412D-9A97-41D3-8107-04919D6AB1C6}" type="pres">
      <dgm:prSet presAssocID="{E634C5F7-6781-41A9-8621-DB9CE199953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9DFAC7-3C68-4D5B-93F6-441B00CB0F0C}" type="pres">
      <dgm:prSet presAssocID="{CEE7B8C5-F704-4C32-BB57-1C290FA9DAB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6827D9-ED9F-45C5-845A-DE7A59177000}" type="pres">
      <dgm:prSet presAssocID="{371F8D05-73A3-4CDA-A0C1-31B2B17CE3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49E41-AC32-40E7-93FC-F6669E92F331}" type="pres">
      <dgm:prSet presAssocID="{B8949C67-73BB-42B5-B98E-DFB01E61C9C9}" presName="funnel" presStyleLbl="trAlignAcc1" presStyleIdx="0" presStyleCnt="1"/>
      <dgm:spPr/>
    </dgm:pt>
  </dgm:ptLst>
  <dgm:cxnLst>
    <dgm:cxn modelId="{DC940CAB-79A5-4E6B-85EC-5634C72D9631}" type="presOf" srcId="{3827D7C7-0B67-44F3-8BE9-66670EA1E09A}" destId="{A36827D9-ED9F-45C5-845A-DE7A59177000}" srcOrd="0" destOrd="0" presId="urn:microsoft.com/office/officeart/2005/8/layout/funnel1"/>
    <dgm:cxn modelId="{7C490148-16DA-4D5C-BDC1-26F1FE11188F}" type="presOf" srcId="{371F8D05-73A3-4CDA-A0C1-31B2B17CE3F8}" destId="{1C6A28DD-B2E7-4186-B6F0-011C81DFA13C}" srcOrd="0" destOrd="0" presId="urn:microsoft.com/office/officeart/2005/8/layout/funnel1"/>
    <dgm:cxn modelId="{6EDC5FA3-65BF-4759-A264-0470E72E215B}" type="presOf" srcId="{E634C5F7-6781-41A9-8621-DB9CE1999536}" destId="{689DFAC7-3C68-4D5B-93F6-441B00CB0F0C}" srcOrd="0" destOrd="0" presId="urn:microsoft.com/office/officeart/2005/8/layout/funnel1"/>
    <dgm:cxn modelId="{43F84832-1953-4EED-83F6-029C567DA0B4}" type="presOf" srcId="{CEE7B8C5-F704-4C32-BB57-1C290FA9DAB5}" destId="{5EAC412D-9A97-41D3-8107-04919D6AB1C6}" srcOrd="0" destOrd="0" presId="urn:microsoft.com/office/officeart/2005/8/layout/funnel1"/>
    <dgm:cxn modelId="{2C451C6E-B663-41C2-8F79-71AB5550FE46}" srcId="{B8949C67-73BB-42B5-B98E-DFB01E61C9C9}" destId="{371F8D05-73A3-4CDA-A0C1-31B2B17CE3F8}" srcOrd="3" destOrd="0" parTransId="{A4350D19-55CA-4F95-BD29-7B99DEA75AD4}" sibTransId="{92DABE16-2802-4149-8C87-935FD5E98D26}"/>
    <dgm:cxn modelId="{307AD0F7-B05E-4516-BC9F-B1BE7538633E}" type="presOf" srcId="{B8949C67-73BB-42B5-B98E-DFB01E61C9C9}" destId="{1AB6EF63-0030-4DDF-BF99-2F9CA5C5864F}" srcOrd="0" destOrd="0" presId="urn:microsoft.com/office/officeart/2005/8/layout/funnel1"/>
    <dgm:cxn modelId="{B9D69E44-B85B-4881-B467-9419A2730912}" srcId="{B8949C67-73BB-42B5-B98E-DFB01E61C9C9}" destId="{CEE7B8C5-F704-4C32-BB57-1C290FA9DAB5}" srcOrd="2" destOrd="0" parTransId="{C5458F49-34CB-4FF6-9CC4-8A55EB8F9122}" sibTransId="{8486E5C4-8210-475B-AF7F-A80C7B5DEA3B}"/>
    <dgm:cxn modelId="{DCB40ECC-A9D5-47D1-8A33-E982334FACA5}" srcId="{B8949C67-73BB-42B5-B98E-DFB01E61C9C9}" destId="{E634C5F7-6781-41A9-8621-DB9CE1999536}" srcOrd="1" destOrd="0" parTransId="{E13A738D-349B-494D-8622-18B815BA7534}" sibTransId="{2B9227B2-694B-4E33-8084-AF4FEB9E93A6}"/>
    <dgm:cxn modelId="{BB2D32D3-6E2B-4C9A-9150-566F76EDEF89}" srcId="{B8949C67-73BB-42B5-B98E-DFB01E61C9C9}" destId="{3827D7C7-0B67-44F3-8BE9-66670EA1E09A}" srcOrd="0" destOrd="0" parTransId="{2757A54A-0A83-44AF-8B59-4D1399B7DAF9}" sibTransId="{415A3B1B-FCC0-4432-B0D1-764BACE5391A}"/>
    <dgm:cxn modelId="{DE50E113-392E-499A-AEAE-F1ECD505933D}" type="presParOf" srcId="{1AB6EF63-0030-4DDF-BF99-2F9CA5C5864F}" destId="{EB533A8C-5B8E-4DA3-B7B1-8FC6A070DA32}" srcOrd="0" destOrd="0" presId="urn:microsoft.com/office/officeart/2005/8/layout/funnel1"/>
    <dgm:cxn modelId="{8CD33D01-05AC-4C6E-B748-3D03A5C6D77B}" type="presParOf" srcId="{1AB6EF63-0030-4DDF-BF99-2F9CA5C5864F}" destId="{09B827E5-B8DB-457A-8D77-421EA17AE0C1}" srcOrd="1" destOrd="0" presId="urn:microsoft.com/office/officeart/2005/8/layout/funnel1"/>
    <dgm:cxn modelId="{E8F63332-A38C-4AC5-8F39-071B55E6D3F8}" type="presParOf" srcId="{1AB6EF63-0030-4DDF-BF99-2F9CA5C5864F}" destId="{1C6A28DD-B2E7-4186-B6F0-011C81DFA13C}" srcOrd="2" destOrd="0" presId="urn:microsoft.com/office/officeart/2005/8/layout/funnel1"/>
    <dgm:cxn modelId="{0C5C50C0-090A-43C5-9E72-280C1BAF6436}" type="presParOf" srcId="{1AB6EF63-0030-4DDF-BF99-2F9CA5C5864F}" destId="{5EAC412D-9A97-41D3-8107-04919D6AB1C6}" srcOrd="3" destOrd="0" presId="urn:microsoft.com/office/officeart/2005/8/layout/funnel1"/>
    <dgm:cxn modelId="{17A04B22-290A-4830-9D24-7D37F4E8D609}" type="presParOf" srcId="{1AB6EF63-0030-4DDF-BF99-2F9CA5C5864F}" destId="{689DFAC7-3C68-4D5B-93F6-441B00CB0F0C}" srcOrd="4" destOrd="0" presId="urn:microsoft.com/office/officeart/2005/8/layout/funnel1"/>
    <dgm:cxn modelId="{CC78B1FA-4C10-457B-99BE-29127BE57742}" type="presParOf" srcId="{1AB6EF63-0030-4DDF-BF99-2F9CA5C5864F}" destId="{A36827D9-ED9F-45C5-845A-DE7A59177000}" srcOrd="5" destOrd="0" presId="urn:microsoft.com/office/officeart/2005/8/layout/funnel1"/>
    <dgm:cxn modelId="{5AFFE2AA-1E7A-4938-A8C5-421EB3D5EFA9}" type="presParOf" srcId="{1AB6EF63-0030-4DDF-BF99-2F9CA5C5864F}" destId="{CD549E41-AC32-40E7-93FC-F6669E92F3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49C67-73BB-42B5-B98E-DFB01E61C9C9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827D7C7-0B67-44F3-8BE9-66670EA1E09A}">
      <dgm:prSet phldrT="[Texte]"/>
      <dgm:spPr/>
      <dgm:t>
        <a:bodyPr/>
        <a:lstStyle/>
        <a:p>
          <a:r>
            <a:rPr lang="fr-FR" dirty="0" smtClean="0"/>
            <a:t>Spécifiques (BTS CRCI et nouvelles)</a:t>
          </a:r>
          <a:endParaRPr lang="fr-FR" dirty="0"/>
        </a:p>
      </dgm:t>
    </dgm:pt>
    <dgm:pt modelId="{2757A54A-0A83-44AF-8B59-4D1399B7DAF9}" type="parTrans" cxnId="{BB2D32D3-6E2B-4C9A-9150-566F76EDEF89}">
      <dgm:prSet/>
      <dgm:spPr/>
      <dgm:t>
        <a:bodyPr/>
        <a:lstStyle/>
        <a:p>
          <a:endParaRPr lang="fr-FR"/>
        </a:p>
      </dgm:t>
    </dgm:pt>
    <dgm:pt modelId="{415A3B1B-FCC0-4432-B0D1-764BACE5391A}" type="sibTrans" cxnId="{BB2D32D3-6E2B-4C9A-9150-566F76EDEF89}">
      <dgm:prSet/>
      <dgm:spPr/>
      <dgm:t>
        <a:bodyPr/>
        <a:lstStyle/>
        <a:p>
          <a:endParaRPr lang="fr-FR"/>
        </a:p>
      </dgm:t>
    </dgm:pt>
    <dgm:pt modelId="{E634C5F7-6781-41A9-8621-DB9CE1999536}">
      <dgm:prSet phldrT="[Texte]"/>
      <dgm:spPr/>
      <dgm:t>
        <a:bodyPr/>
        <a:lstStyle/>
        <a:p>
          <a:r>
            <a:rPr lang="fr-FR" dirty="0" smtClean="0"/>
            <a:t>BAC. PRO. TCI</a:t>
          </a:r>
          <a:endParaRPr lang="fr-FR" dirty="0"/>
        </a:p>
      </dgm:t>
    </dgm:pt>
    <dgm:pt modelId="{E13A738D-349B-494D-8622-18B815BA7534}" type="parTrans" cxnId="{DCB40ECC-A9D5-47D1-8A33-E982334FACA5}">
      <dgm:prSet/>
      <dgm:spPr/>
      <dgm:t>
        <a:bodyPr/>
        <a:lstStyle/>
        <a:p>
          <a:endParaRPr lang="fr-FR"/>
        </a:p>
      </dgm:t>
    </dgm:pt>
    <dgm:pt modelId="{2B9227B2-694B-4E33-8084-AF4FEB9E93A6}" type="sibTrans" cxnId="{DCB40ECC-A9D5-47D1-8A33-E982334FACA5}">
      <dgm:prSet/>
      <dgm:spPr/>
      <dgm:t>
        <a:bodyPr/>
        <a:lstStyle/>
        <a:p>
          <a:endParaRPr lang="fr-FR"/>
        </a:p>
      </dgm:t>
    </dgm:pt>
    <dgm:pt modelId="{CEE7B8C5-F704-4C32-BB57-1C290FA9DAB5}">
      <dgm:prSet phldrT="[Texte]"/>
      <dgm:spPr/>
      <dgm:t>
        <a:bodyPr/>
        <a:lstStyle/>
        <a:p>
          <a:r>
            <a:rPr lang="fr-FR" dirty="0" smtClean="0"/>
            <a:t>BTS Génie Mécanique</a:t>
          </a:r>
          <a:endParaRPr lang="fr-FR" dirty="0"/>
        </a:p>
      </dgm:t>
    </dgm:pt>
    <dgm:pt modelId="{C5458F49-34CB-4FF6-9CC4-8A55EB8F9122}" type="parTrans" cxnId="{B9D69E44-B85B-4881-B467-9419A2730912}">
      <dgm:prSet/>
      <dgm:spPr/>
      <dgm:t>
        <a:bodyPr/>
        <a:lstStyle/>
        <a:p>
          <a:endParaRPr lang="fr-FR"/>
        </a:p>
      </dgm:t>
    </dgm:pt>
    <dgm:pt modelId="{8486E5C4-8210-475B-AF7F-A80C7B5DEA3B}" type="sibTrans" cxnId="{B9D69E44-B85B-4881-B467-9419A2730912}">
      <dgm:prSet/>
      <dgm:spPr/>
      <dgm:t>
        <a:bodyPr/>
        <a:lstStyle/>
        <a:p>
          <a:endParaRPr lang="fr-FR"/>
        </a:p>
      </dgm:t>
    </dgm:pt>
    <dgm:pt modelId="{371F8D05-73A3-4CDA-A0C1-31B2B17CE3F8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92DABE16-2802-4149-8C87-935FD5E98D26}" type="sibTrans" cxnId="{2C451C6E-B663-41C2-8F79-71AB5550FE46}">
      <dgm:prSet/>
      <dgm:spPr/>
      <dgm:t>
        <a:bodyPr/>
        <a:lstStyle/>
        <a:p>
          <a:endParaRPr lang="fr-FR"/>
        </a:p>
      </dgm:t>
    </dgm:pt>
    <dgm:pt modelId="{A4350D19-55CA-4F95-BD29-7B99DEA75AD4}" type="parTrans" cxnId="{2C451C6E-B663-41C2-8F79-71AB5550FE46}">
      <dgm:prSet/>
      <dgm:spPr/>
      <dgm:t>
        <a:bodyPr/>
        <a:lstStyle/>
        <a:p>
          <a:endParaRPr lang="fr-FR"/>
        </a:p>
      </dgm:t>
    </dgm:pt>
    <dgm:pt modelId="{1AB6EF63-0030-4DDF-BF99-2F9CA5C5864F}" type="pres">
      <dgm:prSet presAssocID="{B8949C67-73BB-42B5-B98E-DFB01E61C9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533A8C-5B8E-4DA3-B7B1-8FC6A070DA32}" type="pres">
      <dgm:prSet presAssocID="{B8949C67-73BB-42B5-B98E-DFB01E61C9C9}" presName="ellipse" presStyleLbl="trBgShp" presStyleIdx="0" presStyleCnt="1"/>
      <dgm:spPr/>
    </dgm:pt>
    <dgm:pt modelId="{09B827E5-B8DB-457A-8D77-421EA17AE0C1}" type="pres">
      <dgm:prSet presAssocID="{B8949C67-73BB-42B5-B98E-DFB01E61C9C9}" presName="arrow1" presStyleLbl="fgShp" presStyleIdx="0" presStyleCnt="1"/>
      <dgm:spPr/>
    </dgm:pt>
    <dgm:pt modelId="{1C6A28DD-B2E7-4186-B6F0-011C81DFA13C}" type="pres">
      <dgm:prSet presAssocID="{B8949C67-73BB-42B5-B98E-DFB01E61C9C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C412D-9A97-41D3-8107-04919D6AB1C6}" type="pres">
      <dgm:prSet presAssocID="{E634C5F7-6781-41A9-8621-DB9CE199953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9DFAC7-3C68-4D5B-93F6-441B00CB0F0C}" type="pres">
      <dgm:prSet presAssocID="{CEE7B8C5-F704-4C32-BB57-1C290FA9DAB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6827D9-ED9F-45C5-845A-DE7A59177000}" type="pres">
      <dgm:prSet presAssocID="{371F8D05-73A3-4CDA-A0C1-31B2B17CE3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49E41-AC32-40E7-93FC-F6669E92F331}" type="pres">
      <dgm:prSet presAssocID="{B8949C67-73BB-42B5-B98E-DFB01E61C9C9}" presName="funnel" presStyleLbl="trAlignAcc1" presStyleIdx="0" presStyleCnt="1"/>
      <dgm:spPr/>
    </dgm:pt>
  </dgm:ptLst>
  <dgm:cxnLst>
    <dgm:cxn modelId="{383AF6C0-E43B-4D25-A43D-B1BD931868BF}" type="presOf" srcId="{B8949C67-73BB-42B5-B98E-DFB01E61C9C9}" destId="{1AB6EF63-0030-4DDF-BF99-2F9CA5C5864F}" srcOrd="0" destOrd="0" presId="urn:microsoft.com/office/officeart/2005/8/layout/funnel1"/>
    <dgm:cxn modelId="{2C451C6E-B663-41C2-8F79-71AB5550FE46}" srcId="{B8949C67-73BB-42B5-B98E-DFB01E61C9C9}" destId="{371F8D05-73A3-4CDA-A0C1-31B2B17CE3F8}" srcOrd="3" destOrd="0" parTransId="{A4350D19-55CA-4F95-BD29-7B99DEA75AD4}" sibTransId="{92DABE16-2802-4149-8C87-935FD5E98D26}"/>
    <dgm:cxn modelId="{049FB276-71DE-4B82-BACD-424657A8D280}" type="presOf" srcId="{3827D7C7-0B67-44F3-8BE9-66670EA1E09A}" destId="{A36827D9-ED9F-45C5-845A-DE7A59177000}" srcOrd="0" destOrd="0" presId="urn:microsoft.com/office/officeart/2005/8/layout/funnel1"/>
    <dgm:cxn modelId="{B9D69E44-B85B-4881-B467-9419A2730912}" srcId="{B8949C67-73BB-42B5-B98E-DFB01E61C9C9}" destId="{CEE7B8C5-F704-4C32-BB57-1C290FA9DAB5}" srcOrd="2" destOrd="0" parTransId="{C5458F49-34CB-4FF6-9CC4-8A55EB8F9122}" sibTransId="{8486E5C4-8210-475B-AF7F-A80C7B5DEA3B}"/>
    <dgm:cxn modelId="{44D9580C-26E8-4ACA-82CD-49F3417F6EA2}" type="presOf" srcId="{371F8D05-73A3-4CDA-A0C1-31B2B17CE3F8}" destId="{1C6A28DD-B2E7-4186-B6F0-011C81DFA13C}" srcOrd="0" destOrd="0" presId="urn:microsoft.com/office/officeart/2005/8/layout/funnel1"/>
    <dgm:cxn modelId="{BACBA3DB-25BF-4104-BB0D-34E8CA2BEEAA}" type="presOf" srcId="{E634C5F7-6781-41A9-8621-DB9CE1999536}" destId="{689DFAC7-3C68-4D5B-93F6-441B00CB0F0C}" srcOrd="0" destOrd="0" presId="urn:microsoft.com/office/officeart/2005/8/layout/funnel1"/>
    <dgm:cxn modelId="{DCB40ECC-A9D5-47D1-8A33-E982334FACA5}" srcId="{B8949C67-73BB-42B5-B98E-DFB01E61C9C9}" destId="{E634C5F7-6781-41A9-8621-DB9CE1999536}" srcOrd="1" destOrd="0" parTransId="{E13A738D-349B-494D-8622-18B815BA7534}" sibTransId="{2B9227B2-694B-4E33-8084-AF4FEB9E93A6}"/>
    <dgm:cxn modelId="{BB2D32D3-6E2B-4C9A-9150-566F76EDEF89}" srcId="{B8949C67-73BB-42B5-B98E-DFB01E61C9C9}" destId="{3827D7C7-0B67-44F3-8BE9-66670EA1E09A}" srcOrd="0" destOrd="0" parTransId="{2757A54A-0A83-44AF-8B59-4D1399B7DAF9}" sibTransId="{415A3B1B-FCC0-4432-B0D1-764BACE5391A}"/>
    <dgm:cxn modelId="{ED19CA87-1F2B-4E57-97BA-E8A32E6ACACB}" type="presOf" srcId="{CEE7B8C5-F704-4C32-BB57-1C290FA9DAB5}" destId="{5EAC412D-9A97-41D3-8107-04919D6AB1C6}" srcOrd="0" destOrd="0" presId="urn:microsoft.com/office/officeart/2005/8/layout/funnel1"/>
    <dgm:cxn modelId="{E0805CA7-2098-4B66-94C7-C088883D8E27}" type="presParOf" srcId="{1AB6EF63-0030-4DDF-BF99-2F9CA5C5864F}" destId="{EB533A8C-5B8E-4DA3-B7B1-8FC6A070DA32}" srcOrd="0" destOrd="0" presId="urn:microsoft.com/office/officeart/2005/8/layout/funnel1"/>
    <dgm:cxn modelId="{DCD2271E-AFD7-418E-B7A2-2CFC51E52CF1}" type="presParOf" srcId="{1AB6EF63-0030-4DDF-BF99-2F9CA5C5864F}" destId="{09B827E5-B8DB-457A-8D77-421EA17AE0C1}" srcOrd="1" destOrd="0" presId="urn:microsoft.com/office/officeart/2005/8/layout/funnel1"/>
    <dgm:cxn modelId="{C9B5636F-0102-4180-8A36-6564782847BB}" type="presParOf" srcId="{1AB6EF63-0030-4DDF-BF99-2F9CA5C5864F}" destId="{1C6A28DD-B2E7-4186-B6F0-011C81DFA13C}" srcOrd="2" destOrd="0" presId="urn:microsoft.com/office/officeart/2005/8/layout/funnel1"/>
    <dgm:cxn modelId="{D496CB82-9693-4187-B0E8-A69C5B5EEBB7}" type="presParOf" srcId="{1AB6EF63-0030-4DDF-BF99-2F9CA5C5864F}" destId="{5EAC412D-9A97-41D3-8107-04919D6AB1C6}" srcOrd="3" destOrd="0" presId="urn:microsoft.com/office/officeart/2005/8/layout/funnel1"/>
    <dgm:cxn modelId="{37002EEB-EAE0-4ACC-9781-5A6C0FA9A39E}" type="presParOf" srcId="{1AB6EF63-0030-4DDF-BF99-2F9CA5C5864F}" destId="{689DFAC7-3C68-4D5B-93F6-441B00CB0F0C}" srcOrd="4" destOrd="0" presId="urn:microsoft.com/office/officeart/2005/8/layout/funnel1"/>
    <dgm:cxn modelId="{7DE9A0C4-5CC9-46D4-A12E-C471FAFE945F}" type="presParOf" srcId="{1AB6EF63-0030-4DDF-BF99-2F9CA5C5864F}" destId="{A36827D9-ED9F-45C5-845A-DE7A59177000}" srcOrd="5" destOrd="0" presId="urn:microsoft.com/office/officeart/2005/8/layout/funnel1"/>
    <dgm:cxn modelId="{420424FC-854A-49F9-AA36-0E8D9438D6AB}" type="presParOf" srcId="{1AB6EF63-0030-4DDF-BF99-2F9CA5C5864F}" destId="{CD549E41-AC32-40E7-93FC-F6669E92F3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0D29A-3C4C-408A-90C9-B652D8227B4D}" type="doc">
      <dgm:prSet loTypeId="urn:microsoft.com/office/officeart/2005/8/layout/chevron2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8A1F59D-8218-4302-94C4-88759EEB6E23}">
      <dgm:prSet phldrT="[Texte]"/>
      <dgm:spPr/>
      <dgm:t>
        <a:bodyPr/>
        <a:lstStyle/>
        <a:p>
          <a:r>
            <a:rPr lang="fr-FR" dirty="0" smtClean="0"/>
            <a:t>Compétences transversales BTS Génie Mécanique</a:t>
          </a:r>
          <a:endParaRPr lang="fr-FR" dirty="0"/>
        </a:p>
      </dgm:t>
    </dgm:pt>
    <dgm:pt modelId="{F2954332-7D47-425A-A11F-4F258508C5CD}" type="parTrans" cxnId="{D2D54416-33E8-4F93-A74D-91ABA9D8AF79}">
      <dgm:prSet/>
      <dgm:spPr/>
      <dgm:t>
        <a:bodyPr/>
        <a:lstStyle/>
        <a:p>
          <a:endParaRPr lang="fr-FR"/>
        </a:p>
      </dgm:t>
    </dgm:pt>
    <dgm:pt modelId="{8000EBED-B12D-4BEC-992A-A9C3BB58C506}" type="sibTrans" cxnId="{D2D54416-33E8-4F93-A74D-91ABA9D8AF79}">
      <dgm:prSet/>
      <dgm:spPr/>
      <dgm:t>
        <a:bodyPr/>
        <a:lstStyle/>
        <a:p>
          <a:endParaRPr lang="fr-FR"/>
        </a:p>
      </dgm:t>
    </dgm:pt>
    <dgm:pt modelId="{C39FA49C-2AF7-4FE8-A13E-DBE4F05113FE}">
      <dgm:prSet phldrT="[Texte]"/>
      <dgm:spPr/>
      <dgm:t>
        <a:bodyPr/>
        <a:lstStyle/>
        <a:p>
          <a:r>
            <a:rPr lang="fr-FR" dirty="0" smtClean="0"/>
            <a:t>Identique : </a:t>
          </a:r>
          <a:endParaRPr lang="fr-FR" dirty="0"/>
        </a:p>
      </dgm:t>
    </dgm:pt>
    <dgm:pt modelId="{56AAE921-0592-4C3E-BA3D-0E2B444C0EDF}" type="parTrans" cxnId="{869B3A8A-BACC-4AF8-9F40-BFC540C9E44F}">
      <dgm:prSet/>
      <dgm:spPr/>
      <dgm:t>
        <a:bodyPr/>
        <a:lstStyle/>
        <a:p>
          <a:endParaRPr lang="fr-FR"/>
        </a:p>
      </dgm:t>
    </dgm:pt>
    <dgm:pt modelId="{E82AB437-3BAE-4FFF-B4C3-2DBCC48B0D0A}" type="sibTrans" cxnId="{869B3A8A-BACC-4AF8-9F40-BFC540C9E44F}">
      <dgm:prSet/>
      <dgm:spPr/>
      <dgm:t>
        <a:bodyPr/>
        <a:lstStyle/>
        <a:p>
          <a:endParaRPr lang="fr-FR"/>
        </a:p>
      </dgm:t>
    </dgm:pt>
    <dgm:pt modelId="{8F3641E9-0509-4BCA-8BEF-827F44F154C5}">
      <dgm:prSet phldrT="[Texte]"/>
      <dgm:spPr/>
      <dgm:t>
        <a:bodyPr/>
        <a:lstStyle/>
        <a:p>
          <a:r>
            <a:rPr lang="fr-FR" dirty="0" smtClean="0"/>
            <a:t>Entre Bac. Pro. et BTS : Rechercher une information dans une documentation technique, en local ou à distance.</a:t>
          </a:r>
          <a:endParaRPr lang="fr-FR" dirty="0"/>
        </a:p>
      </dgm:t>
    </dgm:pt>
    <dgm:pt modelId="{1F0A713D-F175-4BD9-9F5C-493C38F04658}" type="parTrans" cxnId="{0645CD40-1B6A-4775-A5DB-089FF0234564}">
      <dgm:prSet/>
      <dgm:spPr/>
      <dgm:t>
        <a:bodyPr/>
        <a:lstStyle/>
        <a:p>
          <a:endParaRPr lang="fr-FR"/>
        </a:p>
      </dgm:t>
    </dgm:pt>
    <dgm:pt modelId="{024CDECA-287E-42F7-AE58-2215032E8FB8}" type="sibTrans" cxnId="{0645CD40-1B6A-4775-A5DB-089FF0234564}">
      <dgm:prSet/>
      <dgm:spPr/>
      <dgm:t>
        <a:bodyPr/>
        <a:lstStyle/>
        <a:p>
          <a:endParaRPr lang="fr-FR"/>
        </a:p>
      </dgm:t>
    </dgm:pt>
    <dgm:pt modelId="{93052D5A-F39A-4340-ADBC-3F465DFFB6CB}">
      <dgm:prSet phldrT="[Texte]"/>
      <dgm:spPr/>
      <dgm:t>
        <a:bodyPr/>
        <a:lstStyle/>
        <a:p>
          <a:r>
            <a:rPr lang="fr-FR" dirty="0" smtClean="0"/>
            <a:t>Compétences spécifiques et nouvelles</a:t>
          </a:r>
          <a:endParaRPr lang="fr-FR" dirty="0"/>
        </a:p>
      </dgm:t>
    </dgm:pt>
    <dgm:pt modelId="{90280F72-B2E6-4BC7-A33A-60C650B363F7}" type="parTrans" cxnId="{25BD9643-DA80-4C6D-803D-0B9C4EF8955D}">
      <dgm:prSet/>
      <dgm:spPr/>
      <dgm:t>
        <a:bodyPr/>
        <a:lstStyle/>
        <a:p>
          <a:endParaRPr lang="fr-FR"/>
        </a:p>
      </dgm:t>
    </dgm:pt>
    <dgm:pt modelId="{94805EBE-B46E-4315-9BB7-316D651FFB6E}" type="sibTrans" cxnId="{25BD9643-DA80-4C6D-803D-0B9C4EF8955D}">
      <dgm:prSet/>
      <dgm:spPr/>
      <dgm:t>
        <a:bodyPr/>
        <a:lstStyle/>
        <a:p>
          <a:endParaRPr lang="fr-FR"/>
        </a:p>
      </dgm:t>
    </dgm:pt>
    <dgm:pt modelId="{B5B38F5F-8945-41C8-9811-91285F2CAF03}">
      <dgm:prSet phldrT="[Texte]"/>
      <dgm:spPr/>
      <dgm:t>
        <a:bodyPr/>
        <a:lstStyle/>
        <a:p>
          <a:r>
            <a:rPr lang="fr-FR" dirty="0" smtClean="0"/>
            <a:t>C1 actuel : Rédiger le cahier des charges fonctionnel d’ouvrages à réaliser.</a:t>
          </a:r>
          <a:endParaRPr lang="fr-FR" dirty="0"/>
        </a:p>
      </dgm:t>
    </dgm:pt>
    <dgm:pt modelId="{12B6BD22-C373-4C14-B8B3-B470A0EE01FB}" type="parTrans" cxnId="{FF7A53A1-1E51-44B4-AD54-654C7A3E71E7}">
      <dgm:prSet/>
      <dgm:spPr/>
      <dgm:t>
        <a:bodyPr/>
        <a:lstStyle/>
        <a:p>
          <a:endParaRPr lang="fr-FR"/>
        </a:p>
      </dgm:t>
    </dgm:pt>
    <dgm:pt modelId="{16CA6927-829C-4506-B226-19005CA89927}" type="sibTrans" cxnId="{FF7A53A1-1E51-44B4-AD54-654C7A3E71E7}">
      <dgm:prSet/>
      <dgm:spPr/>
      <dgm:t>
        <a:bodyPr/>
        <a:lstStyle/>
        <a:p>
          <a:endParaRPr lang="fr-FR"/>
        </a:p>
      </dgm:t>
    </dgm:pt>
    <dgm:pt modelId="{870687C1-592D-476F-A900-CBFA01F827DE}">
      <dgm:prSet/>
      <dgm:spPr/>
      <dgm:t>
        <a:bodyPr/>
        <a:lstStyle/>
        <a:p>
          <a:r>
            <a:rPr lang="fr-FR" dirty="0" smtClean="0"/>
            <a:t>C2 nouveau : Elaborer et/ou participer à l’élaboration d’un cahier des charges fonctionnel.</a:t>
          </a:r>
          <a:endParaRPr lang="fr-FR" dirty="0"/>
        </a:p>
      </dgm:t>
    </dgm:pt>
    <dgm:pt modelId="{E2E35895-A92D-48C2-8119-19576FC05F66}" type="parTrans" cxnId="{3EE01283-05A6-44B4-8A6E-4B5BBEC6CD55}">
      <dgm:prSet/>
      <dgm:spPr/>
      <dgm:t>
        <a:bodyPr/>
        <a:lstStyle/>
        <a:p>
          <a:endParaRPr lang="fr-FR"/>
        </a:p>
      </dgm:t>
    </dgm:pt>
    <dgm:pt modelId="{F9CA64D7-734A-4A81-90D7-20117E6EC345}" type="sibTrans" cxnId="{3EE01283-05A6-44B4-8A6E-4B5BBEC6CD55}">
      <dgm:prSet/>
      <dgm:spPr/>
      <dgm:t>
        <a:bodyPr/>
        <a:lstStyle/>
        <a:p>
          <a:endParaRPr lang="fr-FR"/>
        </a:p>
      </dgm:t>
    </dgm:pt>
    <dgm:pt modelId="{4DCF228F-D3F4-4C7E-93D8-60C7F7441C81}">
      <dgm:prSet phldrT="[Texte]"/>
      <dgm:spPr/>
      <dgm:t>
        <a:bodyPr/>
        <a:lstStyle/>
        <a:p>
          <a:r>
            <a:rPr lang="fr-FR" smtClean="0"/>
            <a:t>Compétences </a:t>
          </a:r>
          <a:r>
            <a:rPr lang="fr-FR" dirty="0" smtClean="0"/>
            <a:t>liées au Bac. Pro. TCI</a:t>
          </a:r>
          <a:endParaRPr lang="fr-FR"/>
        </a:p>
      </dgm:t>
    </dgm:pt>
    <dgm:pt modelId="{0769A371-4DB5-44E5-B0F4-4C71D145B74C}" type="parTrans" cxnId="{979E3BC0-FD2D-4F4C-A5C0-2C374476D37D}">
      <dgm:prSet/>
      <dgm:spPr/>
      <dgm:t>
        <a:bodyPr/>
        <a:lstStyle/>
        <a:p>
          <a:endParaRPr lang="fr-FR"/>
        </a:p>
      </dgm:t>
    </dgm:pt>
    <dgm:pt modelId="{4A1574B2-521F-424E-9896-6758C3824020}" type="sibTrans" cxnId="{979E3BC0-FD2D-4F4C-A5C0-2C374476D37D}">
      <dgm:prSet/>
      <dgm:spPr/>
      <dgm:t>
        <a:bodyPr/>
        <a:lstStyle/>
        <a:p>
          <a:endParaRPr lang="fr-FR"/>
        </a:p>
      </dgm:t>
    </dgm:pt>
    <dgm:pt modelId="{EAE4D6FA-6FAE-4E14-8952-5205C6A335F1}">
      <dgm:prSet phldrT="[Texte]"/>
      <dgm:spPr/>
      <dgm:t>
        <a:bodyPr/>
        <a:lstStyle/>
        <a:p>
          <a:r>
            <a:rPr lang="fr-FR" dirty="0" smtClean="0"/>
            <a:t>C1 : S'intégrer dans un environnement professionnel, assurer une veille et capitaliser l’expérience.</a:t>
          </a:r>
          <a:endParaRPr lang="fr-FR" dirty="0"/>
        </a:p>
      </dgm:t>
    </dgm:pt>
    <dgm:pt modelId="{10FB75EF-9F0F-4D2C-AB5C-7EF2C16D5C1A}" type="parTrans" cxnId="{6CEB2A5F-10E4-4A5E-A267-0D0C8EC8C4AB}">
      <dgm:prSet/>
      <dgm:spPr/>
      <dgm:t>
        <a:bodyPr/>
        <a:lstStyle/>
        <a:p>
          <a:endParaRPr lang="fr-FR"/>
        </a:p>
      </dgm:t>
    </dgm:pt>
    <dgm:pt modelId="{4672A8A6-A8FE-405E-B16E-8005726E18F7}" type="sibTrans" cxnId="{6CEB2A5F-10E4-4A5E-A267-0D0C8EC8C4AB}">
      <dgm:prSet/>
      <dgm:spPr/>
      <dgm:t>
        <a:bodyPr/>
        <a:lstStyle/>
        <a:p>
          <a:endParaRPr lang="fr-FR"/>
        </a:p>
      </dgm:t>
    </dgm:pt>
    <dgm:pt modelId="{16429DEF-326D-4C0B-9A42-EFD71C81A702}">
      <dgm:prSet/>
      <dgm:spPr/>
      <dgm:t>
        <a:bodyPr/>
        <a:lstStyle/>
        <a:p>
          <a:r>
            <a:rPr lang="fr-FR" dirty="0" smtClean="0"/>
            <a:t>C2 : Rechercher une information dans une documentation technique, en local ou à distance.</a:t>
          </a:r>
          <a:endParaRPr lang="fr-FR" dirty="0"/>
        </a:p>
      </dgm:t>
    </dgm:pt>
    <dgm:pt modelId="{EFBBED27-5D6D-4E10-A698-8A7FB11AEAE5}" type="parTrans" cxnId="{9A0EC95B-6EBC-47D1-B070-DF2EB6E576E3}">
      <dgm:prSet/>
      <dgm:spPr/>
      <dgm:t>
        <a:bodyPr/>
        <a:lstStyle/>
        <a:p>
          <a:endParaRPr lang="fr-FR"/>
        </a:p>
      </dgm:t>
    </dgm:pt>
    <dgm:pt modelId="{98405E91-C691-422D-BF9F-9AA83301F203}" type="sibTrans" cxnId="{9A0EC95B-6EBC-47D1-B070-DF2EB6E576E3}">
      <dgm:prSet/>
      <dgm:spPr/>
      <dgm:t>
        <a:bodyPr/>
        <a:lstStyle/>
        <a:p>
          <a:endParaRPr lang="fr-FR"/>
        </a:p>
      </dgm:t>
    </dgm:pt>
    <dgm:pt modelId="{3F022FC9-53F0-4426-8116-D613ADECDC8D}">
      <dgm:prSet/>
      <dgm:spPr/>
      <dgm:t>
        <a:bodyPr/>
        <a:lstStyle/>
        <a:p>
          <a:r>
            <a:rPr lang="fr-FR" dirty="0" smtClean="0"/>
            <a:t>C3 : Formuler et transmettre des informations, communiquer sous forme écrite et orale y compris en anglais.</a:t>
          </a:r>
          <a:endParaRPr lang="fr-FR" dirty="0"/>
        </a:p>
      </dgm:t>
    </dgm:pt>
    <dgm:pt modelId="{66719E60-556F-472C-A5C0-2272F2D0F90C}" type="parTrans" cxnId="{9DF41E88-D818-468A-9E79-297E2C68AD0D}">
      <dgm:prSet/>
      <dgm:spPr/>
      <dgm:t>
        <a:bodyPr/>
        <a:lstStyle/>
        <a:p>
          <a:endParaRPr lang="fr-FR"/>
        </a:p>
      </dgm:t>
    </dgm:pt>
    <dgm:pt modelId="{E707397A-02A4-4B2A-9F33-A0EE3E3AC898}" type="sibTrans" cxnId="{9DF41E88-D818-468A-9E79-297E2C68AD0D}">
      <dgm:prSet/>
      <dgm:spPr/>
      <dgm:t>
        <a:bodyPr/>
        <a:lstStyle/>
        <a:p>
          <a:endParaRPr lang="fr-FR"/>
        </a:p>
      </dgm:t>
    </dgm:pt>
    <dgm:pt modelId="{2B02CAEE-7818-4169-B433-712E26F4B879}">
      <dgm:prSet/>
      <dgm:spPr/>
      <dgm:t>
        <a:bodyPr/>
        <a:lstStyle/>
        <a:p>
          <a:r>
            <a:rPr lang="fr-FR" dirty="0" smtClean="0"/>
            <a:t>C4 : S’impliquer dans un groupe projet et argumenter des choix techniques.</a:t>
          </a:r>
          <a:endParaRPr lang="fr-FR" dirty="0"/>
        </a:p>
      </dgm:t>
    </dgm:pt>
    <dgm:pt modelId="{AC3E7B29-7D69-43DB-9671-C76E1B9B0E09}" type="parTrans" cxnId="{9923F325-8C54-4325-A3D8-7807B9AD912F}">
      <dgm:prSet/>
      <dgm:spPr/>
      <dgm:t>
        <a:bodyPr/>
        <a:lstStyle/>
        <a:p>
          <a:endParaRPr lang="fr-FR"/>
        </a:p>
      </dgm:t>
    </dgm:pt>
    <dgm:pt modelId="{D15C7B02-B6E7-4CE3-9EC7-865B35AA482E}" type="sibTrans" cxnId="{9923F325-8C54-4325-A3D8-7807B9AD912F}">
      <dgm:prSet/>
      <dgm:spPr/>
      <dgm:t>
        <a:bodyPr/>
        <a:lstStyle/>
        <a:p>
          <a:endParaRPr lang="fr-FR"/>
        </a:p>
      </dgm:t>
    </dgm:pt>
    <dgm:pt modelId="{328A653E-C07A-468B-8E47-932111054CE3}">
      <dgm:prSet phldrT="[Texte]"/>
      <dgm:spPr/>
      <dgm:t>
        <a:bodyPr/>
        <a:lstStyle/>
        <a:p>
          <a:r>
            <a:rPr lang="fr-FR" dirty="0" smtClean="0"/>
            <a:t>Différence du niveau d’exigence :</a:t>
          </a:r>
          <a:endParaRPr lang="fr-FR" dirty="0"/>
        </a:p>
      </dgm:t>
    </dgm:pt>
    <dgm:pt modelId="{7A9771F3-F531-4438-BFE8-A096B2CAB911}" type="parTrans" cxnId="{3740EFFC-0424-49EA-A037-C483DE7A8504}">
      <dgm:prSet/>
      <dgm:spPr/>
      <dgm:t>
        <a:bodyPr/>
        <a:lstStyle/>
        <a:p>
          <a:endParaRPr lang="fr-FR"/>
        </a:p>
      </dgm:t>
    </dgm:pt>
    <dgm:pt modelId="{E789B8A0-77A8-467C-83D5-F7AD575EBDFE}" type="sibTrans" cxnId="{3740EFFC-0424-49EA-A037-C483DE7A8504}">
      <dgm:prSet/>
      <dgm:spPr/>
      <dgm:t>
        <a:bodyPr/>
        <a:lstStyle/>
        <a:p>
          <a:endParaRPr lang="fr-FR"/>
        </a:p>
      </dgm:t>
    </dgm:pt>
    <dgm:pt modelId="{0241EC84-2769-44A7-B113-DF482B0777ED}">
      <dgm:prSet phldrT="[Texte]"/>
      <dgm:spPr/>
      <dgm:t>
        <a:bodyPr/>
        <a:lstStyle/>
        <a:p>
          <a:r>
            <a:rPr lang="fr-FR" dirty="0" smtClean="0"/>
            <a:t>Bac. Pro. : Émettre des propositions d’amélioration d’un poste de fabrication.</a:t>
          </a:r>
          <a:endParaRPr lang="fr-FR" dirty="0"/>
        </a:p>
      </dgm:t>
    </dgm:pt>
    <dgm:pt modelId="{C809545E-7D28-4B33-8E5D-0A178E40E3C0}" type="parTrans" cxnId="{6DEA2A57-63DE-4EFE-8157-7FE59C36FC29}">
      <dgm:prSet/>
      <dgm:spPr/>
      <dgm:t>
        <a:bodyPr/>
        <a:lstStyle/>
        <a:p>
          <a:endParaRPr lang="fr-FR"/>
        </a:p>
      </dgm:t>
    </dgm:pt>
    <dgm:pt modelId="{CC585279-97A3-48F3-A056-467265D48F31}" type="sibTrans" cxnId="{6DEA2A57-63DE-4EFE-8157-7FE59C36FC29}">
      <dgm:prSet/>
      <dgm:spPr/>
      <dgm:t>
        <a:bodyPr/>
        <a:lstStyle/>
        <a:p>
          <a:endParaRPr lang="fr-FR"/>
        </a:p>
      </dgm:t>
    </dgm:pt>
    <dgm:pt modelId="{316311B6-66B4-47F5-A132-32EC37DA428F}">
      <dgm:prSet/>
      <dgm:spPr/>
      <dgm:t>
        <a:bodyPr/>
        <a:lstStyle/>
        <a:p>
          <a:r>
            <a:rPr lang="fr-FR" dirty="0" smtClean="0"/>
            <a:t>BTS : Proposer des améliorations technico-économiques et environnementales d’un processus de réalisation.</a:t>
          </a:r>
          <a:endParaRPr lang="fr-FR" dirty="0"/>
        </a:p>
      </dgm:t>
    </dgm:pt>
    <dgm:pt modelId="{7894FCB0-21DD-4B34-8B2C-DFBA0CA6F413}" type="parTrans" cxnId="{6EBEBE29-1BFE-49BD-BB9C-FECAF3FBAD71}">
      <dgm:prSet/>
      <dgm:spPr/>
      <dgm:t>
        <a:bodyPr/>
        <a:lstStyle/>
        <a:p>
          <a:endParaRPr lang="fr-FR"/>
        </a:p>
      </dgm:t>
    </dgm:pt>
    <dgm:pt modelId="{7E91C34E-B9C9-4988-B744-C89717086258}" type="sibTrans" cxnId="{6EBEBE29-1BFE-49BD-BB9C-FECAF3FBAD71}">
      <dgm:prSet/>
      <dgm:spPr/>
      <dgm:t>
        <a:bodyPr/>
        <a:lstStyle/>
        <a:p>
          <a:endParaRPr lang="fr-FR"/>
        </a:p>
      </dgm:t>
    </dgm:pt>
    <dgm:pt modelId="{323D18C0-8F96-4288-8DA3-501949D9AD3D}">
      <dgm:prSet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04F598A0-7BAE-454C-B5A6-F64A0EBD4BC3}" type="parTrans" cxnId="{3F7C07B8-63A8-4AAF-A394-6A3AB8E1ED90}">
      <dgm:prSet/>
      <dgm:spPr/>
      <dgm:t>
        <a:bodyPr/>
        <a:lstStyle/>
        <a:p>
          <a:endParaRPr lang="fr-FR"/>
        </a:p>
      </dgm:t>
    </dgm:pt>
    <dgm:pt modelId="{20CA302A-CEC5-4664-AF42-90D53B2F5E3B}" type="sibTrans" cxnId="{3F7C07B8-63A8-4AAF-A394-6A3AB8E1ED90}">
      <dgm:prSet/>
      <dgm:spPr/>
      <dgm:t>
        <a:bodyPr/>
        <a:lstStyle/>
        <a:p>
          <a:endParaRPr lang="fr-FR"/>
        </a:p>
      </dgm:t>
    </dgm:pt>
    <dgm:pt modelId="{83DE4F94-A00C-405B-BF2D-9CC5E723E9EF}" type="pres">
      <dgm:prSet presAssocID="{BDA0D29A-3C4C-408A-90C9-B652D8227B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498DC8-298A-4CA8-AC61-431231D0D05C}" type="pres">
      <dgm:prSet presAssocID="{88A1F59D-8218-4302-94C4-88759EEB6E23}" presName="composite" presStyleCnt="0"/>
      <dgm:spPr/>
    </dgm:pt>
    <dgm:pt modelId="{3E7FB82E-CB75-462A-8F5E-36D709EB7423}" type="pres">
      <dgm:prSet presAssocID="{88A1F59D-8218-4302-94C4-88759EEB6E23}" presName="parentText" presStyleLbl="alignNode1" presStyleIdx="0" presStyleCnt="3" custLinFactNeighborY="23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0D12F-39A0-43B9-92D1-501B28DF2557}" type="pres">
      <dgm:prSet presAssocID="{88A1F59D-8218-4302-94C4-88759EEB6E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9806CC-308E-49BA-ABD9-8A624DD11FF1}" type="pres">
      <dgm:prSet presAssocID="{8000EBED-B12D-4BEC-992A-A9C3BB58C506}" presName="sp" presStyleCnt="0"/>
      <dgm:spPr/>
    </dgm:pt>
    <dgm:pt modelId="{6D15A70B-F642-47E9-924F-C9F377F0447B}" type="pres">
      <dgm:prSet presAssocID="{4DCF228F-D3F4-4C7E-93D8-60C7F7441C81}" presName="composite" presStyleCnt="0"/>
      <dgm:spPr/>
    </dgm:pt>
    <dgm:pt modelId="{01EC74B1-72B1-4D71-9784-E4930FEC72F9}" type="pres">
      <dgm:prSet presAssocID="{4DCF228F-D3F4-4C7E-93D8-60C7F7441C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81C400-AA36-421B-AE64-F59F35206286}" type="pres">
      <dgm:prSet presAssocID="{4DCF228F-D3F4-4C7E-93D8-60C7F7441C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70D142-F98A-415C-99A9-E0D6197A7E4B}" type="pres">
      <dgm:prSet presAssocID="{4A1574B2-521F-424E-9896-6758C3824020}" presName="sp" presStyleCnt="0"/>
      <dgm:spPr/>
    </dgm:pt>
    <dgm:pt modelId="{5A25C184-62B5-4A2D-A6BD-D5E6AF6FB046}" type="pres">
      <dgm:prSet presAssocID="{93052D5A-F39A-4340-ADBC-3F465DFFB6CB}" presName="composite" presStyleCnt="0"/>
      <dgm:spPr/>
    </dgm:pt>
    <dgm:pt modelId="{BB3F294D-7235-4B13-B513-8B2432BCF144}" type="pres">
      <dgm:prSet presAssocID="{93052D5A-F39A-4340-ADBC-3F465DFFB6C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1AB62D-D878-4789-96CF-5FFF97DB466F}" type="pres">
      <dgm:prSet presAssocID="{93052D5A-F39A-4340-ADBC-3F465DFFB6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EB2A5F-10E4-4A5E-A267-0D0C8EC8C4AB}" srcId="{88A1F59D-8218-4302-94C4-88759EEB6E23}" destId="{EAE4D6FA-6FAE-4E14-8952-5205C6A335F1}" srcOrd="0" destOrd="0" parTransId="{10FB75EF-9F0F-4D2C-AB5C-7EF2C16D5C1A}" sibTransId="{4672A8A6-A8FE-405E-B16E-8005726E18F7}"/>
    <dgm:cxn modelId="{25BD9643-DA80-4C6D-803D-0B9C4EF8955D}" srcId="{BDA0D29A-3C4C-408A-90C9-B652D8227B4D}" destId="{93052D5A-F39A-4340-ADBC-3F465DFFB6CB}" srcOrd="2" destOrd="0" parTransId="{90280F72-B2E6-4BC7-A33A-60C650B363F7}" sibTransId="{94805EBE-B46E-4315-9BB7-316D651FFB6E}"/>
    <dgm:cxn modelId="{69735ECA-EB9F-47FA-ACC6-EA2FA89187AB}" type="presOf" srcId="{C39FA49C-2AF7-4FE8-A13E-DBE4F05113FE}" destId="{1381C400-AA36-421B-AE64-F59F35206286}" srcOrd="0" destOrd="0" presId="urn:microsoft.com/office/officeart/2005/8/layout/chevron2"/>
    <dgm:cxn modelId="{206DF4EC-DC27-4661-BF7D-872EAE5CBAFC}" type="presOf" srcId="{3F022FC9-53F0-4426-8116-D613ADECDC8D}" destId="{2F20D12F-39A0-43B9-92D1-501B28DF2557}" srcOrd="0" destOrd="2" presId="urn:microsoft.com/office/officeart/2005/8/layout/chevron2"/>
    <dgm:cxn modelId="{9DF41E88-D818-468A-9E79-297E2C68AD0D}" srcId="{88A1F59D-8218-4302-94C4-88759EEB6E23}" destId="{3F022FC9-53F0-4426-8116-D613ADECDC8D}" srcOrd="2" destOrd="0" parTransId="{66719E60-556F-472C-A5C0-2272F2D0F90C}" sibTransId="{E707397A-02A4-4B2A-9F33-A0EE3E3AC898}"/>
    <dgm:cxn modelId="{9A0EC95B-6EBC-47D1-B070-DF2EB6E576E3}" srcId="{88A1F59D-8218-4302-94C4-88759EEB6E23}" destId="{16429DEF-326D-4C0B-9A42-EFD71C81A702}" srcOrd="1" destOrd="0" parTransId="{EFBBED27-5D6D-4E10-A698-8A7FB11AEAE5}" sibTransId="{98405E91-C691-422D-BF9F-9AA83301F203}"/>
    <dgm:cxn modelId="{6DEA2A57-63DE-4EFE-8157-7FE59C36FC29}" srcId="{328A653E-C07A-468B-8E47-932111054CE3}" destId="{0241EC84-2769-44A7-B113-DF482B0777ED}" srcOrd="0" destOrd="0" parTransId="{C809545E-7D28-4B33-8E5D-0A178E40E3C0}" sibTransId="{CC585279-97A3-48F3-A056-467265D48F31}"/>
    <dgm:cxn modelId="{AF8D4D20-5BEF-4E87-97A6-33BE00118007}" type="presOf" srcId="{8F3641E9-0509-4BCA-8BEF-827F44F154C5}" destId="{1381C400-AA36-421B-AE64-F59F35206286}" srcOrd="0" destOrd="1" presId="urn:microsoft.com/office/officeart/2005/8/layout/chevron2"/>
    <dgm:cxn modelId="{869B3A8A-BACC-4AF8-9F40-BFC540C9E44F}" srcId="{4DCF228F-D3F4-4C7E-93D8-60C7F7441C81}" destId="{C39FA49C-2AF7-4FE8-A13E-DBE4F05113FE}" srcOrd="0" destOrd="0" parTransId="{56AAE921-0592-4C3E-BA3D-0E2B444C0EDF}" sibTransId="{E82AB437-3BAE-4FFF-B4C3-2DBCC48B0D0A}"/>
    <dgm:cxn modelId="{D0B67390-5F87-4868-9B34-6474C9B108F8}" type="presOf" srcId="{2B02CAEE-7818-4169-B433-712E26F4B879}" destId="{2F20D12F-39A0-43B9-92D1-501B28DF2557}" srcOrd="0" destOrd="3" presId="urn:microsoft.com/office/officeart/2005/8/layout/chevron2"/>
    <dgm:cxn modelId="{FF7A53A1-1E51-44B4-AD54-654C7A3E71E7}" srcId="{93052D5A-F39A-4340-ADBC-3F465DFFB6CB}" destId="{B5B38F5F-8945-41C8-9811-91285F2CAF03}" srcOrd="0" destOrd="0" parTransId="{12B6BD22-C373-4C14-B8B3-B470A0EE01FB}" sibTransId="{16CA6927-829C-4506-B226-19005CA89927}"/>
    <dgm:cxn modelId="{E7F727AB-7C17-465C-92F0-EA0D3F0C56C8}" type="presOf" srcId="{323D18C0-8F96-4288-8DA3-501949D9AD3D}" destId="{FC1AB62D-D878-4789-96CF-5FFF97DB466F}" srcOrd="0" destOrd="2" presId="urn:microsoft.com/office/officeart/2005/8/layout/chevron2"/>
    <dgm:cxn modelId="{0645CD40-1B6A-4775-A5DB-089FF0234564}" srcId="{C39FA49C-2AF7-4FE8-A13E-DBE4F05113FE}" destId="{8F3641E9-0509-4BCA-8BEF-827F44F154C5}" srcOrd="0" destOrd="0" parTransId="{1F0A713D-F175-4BD9-9F5C-493C38F04658}" sibTransId="{024CDECA-287E-42F7-AE58-2215032E8FB8}"/>
    <dgm:cxn modelId="{91307669-5FC3-4789-B378-0E2E8846AD70}" type="presOf" srcId="{316311B6-66B4-47F5-A132-32EC37DA428F}" destId="{1381C400-AA36-421B-AE64-F59F35206286}" srcOrd="0" destOrd="4" presId="urn:microsoft.com/office/officeart/2005/8/layout/chevron2"/>
    <dgm:cxn modelId="{3740EFFC-0424-49EA-A037-C483DE7A8504}" srcId="{4DCF228F-D3F4-4C7E-93D8-60C7F7441C81}" destId="{328A653E-C07A-468B-8E47-932111054CE3}" srcOrd="1" destOrd="0" parTransId="{7A9771F3-F531-4438-BFE8-A096B2CAB911}" sibTransId="{E789B8A0-77A8-467C-83D5-F7AD575EBDFE}"/>
    <dgm:cxn modelId="{5EA7E4A4-C2FE-44D2-BADB-B0D337725222}" type="presOf" srcId="{0241EC84-2769-44A7-B113-DF482B0777ED}" destId="{1381C400-AA36-421B-AE64-F59F35206286}" srcOrd="0" destOrd="3" presId="urn:microsoft.com/office/officeart/2005/8/layout/chevron2"/>
    <dgm:cxn modelId="{79EE7382-8514-4E8F-BFB4-47B3EF85CB26}" type="presOf" srcId="{4DCF228F-D3F4-4C7E-93D8-60C7F7441C81}" destId="{01EC74B1-72B1-4D71-9784-E4930FEC72F9}" srcOrd="0" destOrd="0" presId="urn:microsoft.com/office/officeart/2005/8/layout/chevron2"/>
    <dgm:cxn modelId="{F32440CD-D382-4E90-AE3A-360DE7DB8BF2}" type="presOf" srcId="{EAE4D6FA-6FAE-4E14-8952-5205C6A335F1}" destId="{2F20D12F-39A0-43B9-92D1-501B28DF2557}" srcOrd="0" destOrd="0" presId="urn:microsoft.com/office/officeart/2005/8/layout/chevron2"/>
    <dgm:cxn modelId="{08129B69-C398-4742-A549-D3871338D098}" type="presOf" srcId="{BDA0D29A-3C4C-408A-90C9-B652D8227B4D}" destId="{83DE4F94-A00C-405B-BF2D-9CC5E723E9EF}" srcOrd="0" destOrd="0" presId="urn:microsoft.com/office/officeart/2005/8/layout/chevron2"/>
    <dgm:cxn modelId="{3F7C07B8-63A8-4AAF-A394-6A3AB8E1ED90}" srcId="{93052D5A-F39A-4340-ADBC-3F465DFFB6CB}" destId="{323D18C0-8F96-4288-8DA3-501949D9AD3D}" srcOrd="2" destOrd="0" parTransId="{04F598A0-7BAE-454C-B5A6-F64A0EBD4BC3}" sibTransId="{20CA302A-CEC5-4664-AF42-90D53B2F5E3B}"/>
    <dgm:cxn modelId="{82856FA4-7053-416B-8A68-C1D38C877C08}" type="presOf" srcId="{870687C1-592D-476F-A900-CBFA01F827DE}" destId="{FC1AB62D-D878-4789-96CF-5FFF97DB466F}" srcOrd="0" destOrd="1" presId="urn:microsoft.com/office/officeart/2005/8/layout/chevron2"/>
    <dgm:cxn modelId="{C79674BF-A8C4-4735-9B69-36FABB2356AE}" type="presOf" srcId="{88A1F59D-8218-4302-94C4-88759EEB6E23}" destId="{3E7FB82E-CB75-462A-8F5E-36D709EB7423}" srcOrd="0" destOrd="0" presId="urn:microsoft.com/office/officeart/2005/8/layout/chevron2"/>
    <dgm:cxn modelId="{4BEAE751-93E3-4752-B701-1DE6DBFA36B8}" type="presOf" srcId="{B5B38F5F-8945-41C8-9811-91285F2CAF03}" destId="{FC1AB62D-D878-4789-96CF-5FFF97DB466F}" srcOrd="0" destOrd="0" presId="urn:microsoft.com/office/officeart/2005/8/layout/chevron2"/>
    <dgm:cxn modelId="{4B2E477F-6EC7-47F0-95E1-539F6EBF5281}" type="presOf" srcId="{328A653E-C07A-468B-8E47-932111054CE3}" destId="{1381C400-AA36-421B-AE64-F59F35206286}" srcOrd="0" destOrd="2" presId="urn:microsoft.com/office/officeart/2005/8/layout/chevron2"/>
    <dgm:cxn modelId="{3EE01283-05A6-44B4-8A6E-4B5BBEC6CD55}" srcId="{93052D5A-F39A-4340-ADBC-3F465DFFB6CB}" destId="{870687C1-592D-476F-A900-CBFA01F827DE}" srcOrd="1" destOrd="0" parTransId="{E2E35895-A92D-48C2-8119-19576FC05F66}" sibTransId="{F9CA64D7-734A-4A81-90D7-20117E6EC345}"/>
    <dgm:cxn modelId="{4BD7E0CB-8159-4ED3-AFBA-828CB04A251B}" type="presOf" srcId="{93052D5A-F39A-4340-ADBC-3F465DFFB6CB}" destId="{BB3F294D-7235-4B13-B513-8B2432BCF144}" srcOrd="0" destOrd="0" presId="urn:microsoft.com/office/officeart/2005/8/layout/chevron2"/>
    <dgm:cxn modelId="{53CAE652-EE11-4801-AE4F-FFADE2AE614A}" type="presOf" srcId="{16429DEF-326D-4C0B-9A42-EFD71C81A702}" destId="{2F20D12F-39A0-43B9-92D1-501B28DF2557}" srcOrd="0" destOrd="1" presId="urn:microsoft.com/office/officeart/2005/8/layout/chevron2"/>
    <dgm:cxn modelId="{9923F325-8C54-4325-A3D8-7807B9AD912F}" srcId="{88A1F59D-8218-4302-94C4-88759EEB6E23}" destId="{2B02CAEE-7818-4169-B433-712E26F4B879}" srcOrd="3" destOrd="0" parTransId="{AC3E7B29-7D69-43DB-9671-C76E1B9B0E09}" sibTransId="{D15C7B02-B6E7-4CE3-9EC7-865B35AA482E}"/>
    <dgm:cxn modelId="{D2D54416-33E8-4F93-A74D-91ABA9D8AF79}" srcId="{BDA0D29A-3C4C-408A-90C9-B652D8227B4D}" destId="{88A1F59D-8218-4302-94C4-88759EEB6E23}" srcOrd="0" destOrd="0" parTransId="{F2954332-7D47-425A-A11F-4F258508C5CD}" sibTransId="{8000EBED-B12D-4BEC-992A-A9C3BB58C506}"/>
    <dgm:cxn modelId="{979E3BC0-FD2D-4F4C-A5C0-2C374476D37D}" srcId="{BDA0D29A-3C4C-408A-90C9-B652D8227B4D}" destId="{4DCF228F-D3F4-4C7E-93D8-60C7F7441C81}" srcOrd="1" destOrd="0" parTransId="{0769A371-4DB5-44E5-B0F4-4C71D145B74C}" sibTransId="{4A1574B2-521F-424E-9896-6758C3824020}"/>
    <dgm:cxn modelId="{6EBEBE29-1BFE-49BD-BB9C-FECAF3FBAD71}" srcId="{328A653E-C07A-468B-8E47-932111054CE3}" destId="{316311B6-66B4-47F5-A132-32EC37DA428F}" srcOrd="1" destOrd="0" parTransId="{7894FCB0-21DD-4B34-8B2C-DFBA0CA6F413}" sibTransId="{7E91C34E-B9C9-4988-B744-C89717086258}"/>
    <dgm:cxn modelId="{A73B4F6E-D145-4C16-8003-0CCD3E8455A3}" type="presParOf" srcId="{83DE4F94-A00C-405B-BF2D-9CC5E723E9EF}" destId="{35498DC8-298A-4CA8-AC61-431231D0D05C}" srcOrd="0" destOrd="0" presId="urn:microsoft.com/office/officeart/2005/8/layout/chevron2"/>
    <dgm:cxn modelId="{2F5FF887-9B5E-4803-B820-04FEC694FDD1}" type="presParOf" srcId="{35498DC8-298A-4CA8-AC61-431231D0D05C}" destId="{3E7FB82E-CB75-462A-8F5E-36D709EB7423}" srcOrd="0" destOrd="0" presId="urn:microsoft.com/office/officeart/2005/8/layout/chevron2"/>
    <dgm:cxn modelId="{988CB3C0-F1DD-4C2F-92A8-6138F9A97B8C}" type="presParOf" srcId="{35498DC8-298A-4CA8-AC61-431231D0D05C}" destId="{2F20D12F-39A0-43B9-92D1-501B28DF2557}" srcOrd="1" destOrd="0" presId="urn:microsoft.com/office/officeart/2005/8/layout/chevron2"/>
    <dgm:cxn modelId="{0835C5A4-4FB9-4A86-89D4-7124CC402EFC}" type="presParOf" srcId="{83DE4F94-A00C-405B-BF2D-9CC5E723E9EF}" destId="{679806CC-308E-49BA-ABD9-8A624DD11FF1}" srcOrd="1" destOrd="0" presId="urn:microsoft.com/office/officeart/2005/8/layout/chevron2"/>
    <dgm:cxn modelId="{BF8BCABD-E592-4D95-9628-B03BF4EC1E3D}" type="presParOf" srcId="{83DE4F94-A00C-405B-BF2D-9CC5E723E9EF}" destId="{6D15A70B-F642-47E9-924F-C9F377F0447B}" srcOrd="2" destOrd="0" presId="urn:microsoft.com/office/officeart/2005/8/layout/chevron2"/>
    <dgm:cxn modelId="{714BC30F-8A17-4CC6-87C2-36D2FB40E2D2}" type="presParOf" srcId="{6D15A70B-F642-47E9-924F-C9F377F0447B}" destId="{01EC74B1-72B1-4D71-9784-E4930FEC72F9}" srcOrd="0" destOrd="0" presId="urn:microsoft.com/office/officeart/2005/8/layout/chevron2"/>
    <dgm:cxn modelId="{8D928F3A-55EE-4AD9-9DD6-35309E32C598}" type="presParOf" srcId="{6D15A70B-F642-47E9-924F-C9F377F0447B}" destId="{1381C400-AA36-421B-AE64-F59F35206286}" srcOrd="1" destOrd="0" presId="urn:microsoft.com/office/officeart/2005/8/layout/chevron2"/>
    <dgm:cxn modelId="{D0DCD074-1FF0-42B5-8B8D-67489A862F3A}" type="presParOf" srcId="{83DE4F94-A00C-405B-BF2D-9CC5E723E9EF}" destId="{B070D142-F98A-415C-99A9-E0D6197A7E4B}" srcOrd="3" destOrd="0" presId="urn:microsoft.com/office/officeart/2005/8/layout/chevron2"/>
    <dgm:cxn modelId="{FDDA571D-D857-4215-9ED7-44A7568CC2DD}" type="presParOf" srcId="{83DE4F94-A00C-405B-BF2D-9CC5E723E9EF}" destId="{5A25C184-62B5-4A2D-A6BD-D5E6AF6FB046}" srcOrd="4" destOrd="0" presId="urn:microsoft.com/office/officeart/2005/8/layout/chevron2"/>
    <dgm:cxn modelId="{78E09EE9-3DE3-473D-BEBF-FCCE3AB55406}" type="presParOf" srcId="{5A25C184-62B5-4A2D-A6BD-D5E6AF6FB046}" destId="{BB3F294D-7235-4B13-B513-8B2432BCF144}" srcOrd="0" destOrd="0" presId="urn:microsoft.com/office/officeart/2005/8/layout/chevron2"/>
    <dgm:cxn modelId="{5767491C-1B74-4E24-8756-5444D4D6828D}" type="presParOf" srcId="{5A25C184-62B5-4A2D-A6BD-D5E6AF6FB046}" destId="{FC1AB62D-D878-4789-96CF-5FFF97DB46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705784-B7FA-4B31-92B3-5B26375B172F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7D8913-B735-41C7-BA0B-AD7DA6D36F18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701CDD48-CC36-441F-8D85-38B21270532E}" type="parTrans" cxnId="{53403BE3-30B2-408A-96E2-33AB32ED2811}">
      <dgm:prSet/>
      <dgm:spPr/>
      <dgm:t>
        <a:bodyPr/>
        <a:lstStyle/>
        <a:p>
          <a:endParaRPr lang="fr-FR"/>
        </a:p>
      </dgm:t>
    </dgm:pt>
    <dgm:pt modelId="{6E0D191F-1FCA-4863-A3F7-5E057F44B351}" type="sibTrans" cxnId="{53403BE3-30B2-408A-96E2-33AB32ED2811}">
      <dgm:prSet/>
      <dgm:spPr/>
      <dgm:t>
        <a:bodyPr/>
        <a:lstStyle/>
        <a:p>
          <a:endParaRPr lang="fr-FR"/>
        </a:p>
      </dgm:t>
    </dgm:pt>
    <dgm:pt modelId="{133914CD-5229-4694-9E9D-50840623B4B4}">
      <dgm:prSet phldrT="[Texte]" custT="1"/>
      <dgm:spPr/>
      <dgm:t>
        <a:bodyPr anchor="ctr" anchorCtr="1"/>
        <a:lstStyle/>
        <a:p>
          <a:r>
            <a:rPr lang="fr-FR" sz="1100" b="1" dirty="0" smtClean="0"/>
            <a:t>C5 –</a:t>
          </a:r>
          <a:r>
            <a:rPr lang="fr-FR" sz="1100" dirty="0" smtClean="0"/>
            <a:t> Élaborer et/ou participer à l’élaboration d’un cahier des charges ;</a:t>
          </a:r>
          <a:endParaRPr lang="fr-FR" sz="1100" dirty="0"/>
        </a:p>
      </dgm:t>
    </dgm:pt>
    <dgm:pt modelId="{4548E60E-8178-4D58-9B3B-74CAF9A52DAB}" type="parTrans" cxnId="{0E9C0B49-2EEA-49F8-9060-514624B428E5}">
      <dgm:prSet/>
      <dgm:spPr/>
      <dgm:t>
        <a:bodyPr/>
        <a:lstStyle/>
        <a:p>
          <a:endParaRPr lang="fr-FR"/>
        </a:p>
      </dgm:t>
    </dgm:pt>
    <dgm:pt modelId="{7B7A88D9-70F5-4378-A7E1-B927D8566AF5}" type="sibTrans" cxnId="{0E9C0B49-2EEA-49F8-9060-514624B428E5}">
      <dgm:prSet/>
      <dgm:spPr/>
      <dgm:t>
        <a:bodyPr/>
        <a:lstStyle/>
        <a:p>
          <a:endParaRPr lang="fr-FR"/>
        </a:p>
      </dgm:t>
    </dgm:pt>
    <dgm:pt modelId="{E8EC75B6-08CD-4925-9EBA-DDF752B09205}">
      <dgm:prSet phldrT="[Texte]"/>
      <dgm:spPr/>
      <dgm:t>
        <a:bodyPr/>
        <a:lstStyle/>
        <a:p>
          <a:r>
            <a:rPr lang="fr-FR" dirty="0" smtClean="0"/>
            <a:t>Contenu</a:t>
          </a:r>
          <a:endParaRPr lang="fr-FR" dirty="0"/>
        </a:p>
      </dgm:t>
    </dgm:pt>
    <dgm:pt modelId="{748929EB-92CF-4E40-8C3F-4AF8376EEF5A}" type="parTrans" cxnId="{0B0AD123-FBA9-4793-B4F4-3324F3C53802}">
      <dgm:prSet/>
      <dgm:spPr/>
      <dgm:t>
        <a:bodyPr/>
        <a:lstStyle/>
        <a:p>
          <a:endParaRPr lang="fr-FR"/>
        </a:p>
      </dgm:t>
    </dgm:pt>
    <dgm:pt modelId="{0FC0FF08-11FF-4359-BC8A-94B0C46CBBCE}" type="sibTrans" cxnId="{0B0AD123-FBA9-4793-B4F4-3324F3C53802}">
      <dgm:prSet/>
      <dgm:spPr/>
      <dgm:t>
        <a:bodyPr/>
        <a:lstStyle/>
        <a:p>
          <a:endParaRPr lang="fr-FR"/>
        </a:p>
      </dgm:t>
    </dgm:pt>
    <dgm:pt modelId="{E79D611D-EAEE-4743-BAFD-33AA277C7B7F}">
      <dgm:prSet phldrT="[Texte]" custT="1"/>
      <dgm:spPr/>
      <dgm:t>
        <a:bodyPr/>
        <a:lstStyle/>
        <a:p>
          <a:r>
            <a:rPr lang="fr-FR" sz="1000" b="1" dirty="0" smtClean="0"/>
            <a:t>A1-T1 : </a:t>
          </a:r>
          <a:r>
            <a:rPr lang="fr-FR" sz="1000" b="0" dirty="0" smtClean="0"/>
            <a:t>Analyser un cahier des charges initial d’ouvrage ou de produit et/ou reformuler un besoin.</a:t>
          </a:r>
          <a:endParaRPr lang="fr-FR" sz="1000" dirty="0"/>
        </a:p>
      </dgm:t>
    </dgm:pt>
    <dgm:pt modelId="{7AC84403-A703-4E62-8C34-E943960FDE04}" type="parTrans" cxnId="{CBDDB282-BE0C-4A12-B2B8-2A8A24653ED1}">
      <dgm:prSet/>
      <dgm:spPr/>
      <dgm:t>
        <a:bodyPr/>
        <a:lstStyle/>
        <a:p>
          <a:endParaRPr lang="fr-FR"/>
        </a:p>
      </dgm:t>
    </dgm:pt>
    <dgm:pt modelId="{28634234-8293-4775-9F03-2ED159ED95F6}" type="sibTrans" cxnId="{CBDDB282-BE0C-4A12-B2B8-2A8A24653ED1}">
      <dgm:prSet/>
      <dgm:spPr/>
      <dgm:t>
        <a:bodyPr/>
        <a:lstStyle/>
        <a:p>
          <a:endParaRPr lang="fr-FR"/>
        </a:p>
      </dgm:t>
    </dgm:pt>
    <dgm:pt modelId="{6865F2B5-F419-41DC-A5CB-F44FBBEF8E67}">
      <dgm:prSet phldrT="[Texte]"/>
      <dgm:spPr/>
      <dgm:t>
        <a:bodyPr/>
        <a:lstStyle/>
        <a:p>
          <a:r>
            <a:rPr lang="fr-FR" dirty="0" smtClean="0"/>
            <a:t>Forme</a:t>
          </a:r>
          <a:endParaRPr lang="fr-FR" dirty="0"/>
        </a:p>
      </dgm:t>
    </dgm:pt>
    <dgm:pt modelId="{45F24AE4-B137-4627-887F-7BAEB75D2254}" type="parTrans" cxnId="{7A204E7B-77DF-41A5-B355-A81D7598A324}">
      <dgm:prSet/>
      <dgm:spPr/>
      <dgm:t>
        <a:bodyPr/>
        <a:lstStyle/>
        <a:p>
          <a:endParaRPr lang="fr-FR"/>
        </a:p>
      </dgm:t>
    </dgm:pt>
    <dgm:pt modelId="{57E912AC-A1FF-49BD-95C4-79E0AA56B52B}" type="sibTrans" cxnId="{7A204E7B-77DF-41A5-B355-A81D7598A324}">
      <dgm:prSet/>
      <dgm:spPr/>
      <dgm:t>
        <a:bodyPr/>
        <a:lstStyle/>
        <a:p>
          <a:endParaRPr lang="fr-FR"/>
        </a:p>
      </dgm:t>
    </dgm:pt>
    <dgm:pt modelId="{FBBC165E-A97E-41CE-8BA0-221F8930EB71}">
      <dgm:prSet custT="1"/>
      <dgm:spPr/>
      <dgm:t>
        <a:bodyPr anchor="ctr" anchorCtr="1"/>
        <a:lstStyle/>
        <a:p>
          <a:r>
            <a:rPr lang="fr-FR" sz="1100" b="1" dirty="0" smtClean="0"/>
            <a:t>C6 –</a:t>
          </a:r>
          <a:r>
            <a:rPr lang="fr-FR" sz="1100" dirty="0" smtClean="0"/>
            <a:t> Prédéterminer les éléments de tout ou partie d'un ensemble chaudronné ;</a:t>
          </a:r>
          <a:endParaRPr lang="fr-FR" sz="1100" dirty="0"/>
        </a:p>
      </dgm:t>
    </dgm:pt>
    <dgm:pt modelId="{32E9B434-649B-4B7E-B165-45BCD0841A7D}" type="parTrans" cxnId="{AD8DE5F4-1361-4345-8559-839C449A3D84}">
      <dgm:prSet/>
      <dgm:spPr/>
      <dgm:t>
        <a:bodyPr/>
        <a:lstStyle/>
        <a:p>
          <a:endParaRPr lang="fr-FR"/>
        </a:p>
      </dgm:t>
    </dgm:pt>
    <dgm:pt modelId="{13B4AFD8-0ED7-4617-B6AE-018B93457FA0}" type="sibTrans" cxnId="{AD8DE5F4-1361-4345-8559-839C449A3D84}">
      <dgm:prSet/>
      <dgm:spPr/>
      <dgm:t>
        <a:bodyPr/>
        <a:lstStyle/>
        <a:p>
          <a:endParaRPr lang="fr-FR"/>
        </a:p>
      </dgm:t>
    </dgm:pt>
    <dgm:pt modelId="{FADECF11-EBF3-4077-A8B4-9A1C8E36B299}">
      <dgm:prSet custT="1"/>
      <dgm:spPr/>
      <dgm:t>
        <a:bodyPr anchor="ctr" anchorCtr="1"/>
        <a:lstStyle/>
        <a:p>
          <a:r>
            <a:rPr lang="fr-FR" sz="1100" b="1" dirty="0" smtClean="0"/>
            <a:t>C8 –</a:t>
          </a:r>
          <a:r>
            <a:rPr lang="fr-FR" sz="1100" dirty="0" smtClean="0"/>
            <a:t> Choisir et spécifier des technologies et des moyens de réalisation.</a:t>
          </a:r>
          <a:endParaRPr lang="fr-FR" sz="1100" dirty="0"/>
        </a:p>
      </dgm:t>
    </dgm:pt>
    <dgm:pt modelId="{B583DC09-6D22-4F3D-AF5F-BCB211DB17E7}" type="parTrans" cxnId="{150BD218-E671-4276-893C-D3E856C08E75}">
      <dgm:prSet/>
      <dgm:spPr/>
      <dgm:t>
        <a:bodyPr/>
        <a:lstStyle/>
        <a:p>
          <a:endParaRPr lang="fr-FR"/>
        </a:p>
      </dgm:t>
    </dgm:pt>
    <dgm:pt modelId="{124E11B9-786F-419F-9B0F-2158AA65AA58}" type="sibTrans" cxnId="{150BD218-E671-4276-893C-D3E856C08E75}">
      <dgm:prSet/>
      <dgm:spPr/>
      <dgm:t>
        <a:bodyPr/>
        <a:lstStyle/>
        <a:p>
          <a:endParaRPr lang="fr-FR"/>
        </a:p>
      </dgm:t>
    </dgm:pt>
    <dgm:pt modelId="{3BB3E9FA-626C-4221-A635-362215BE8425}">
      <dgm:prSet custT="1"/>
      <dgm:spPr/>
      <dgm:t>
        <a:bodyPr/>
        <a:lstStyle/>
        <a:p>
          <a:r>
            <a:rPr lang="fr-FR" sz="1000" b="1" dirty="0" smtClean="0"/>
            <a:t>A1-T2 : </a:t>
          </a:r>
          <a:r>
            <a:rPr lang="fr-FR" sz="1000" b="0" dirty="0" smtClean="0"/>
            <a:t>Participer à la prise en compte de l’environnement de l’étude ;</a:t>
          </a:r>
          <a:endParaRPr lang="fr-FR" sz="1000" b="1" dirty="0"/>
        </a:p>
      </dgm:t>
    </dgm:pt>
    <dgm:pt modelId="{59BB8005-A504-470F-8021-B388D6990154}" type="parTrans" cxnId="{7A53084F-2108-4347-9CEC-6E0F37FEB195}">
      <dgm:prSet/>
      <dgm:spPr/>
      <dgm:t>
        <a:bodyPr/>
        <a:lstStyle/>
        <a:p>
          <a:endParaRPr lang="fr-FR"/>
        </a:p>
      </dgm:t>
    </dgm:pt>
    <dgm:pt modelId="{22B5619C-7C30-4BE7-8885-3F2E875CA86C}" type="sibTrans" cxnId="{7A53084F-2108-4347-9CEC-6E0F37FEB195}">
      <dgm:prSet/>
      <dgm:spPr/>
      <dgm:t>
        <a:bodyPr/>
        <a:lstStyle/>
        <a:p>
          <a:endParaRPr lang="fr-FR"/>
        </a:p>
      </dgm:t>
    </dgm:pt>
    <dgm:pt modelId="{06860F9A-493B-41AA-8CF7-F7224A9F6128}">
      <dgm:prSet custT="1"/>
      <dgm:spPr/>
      <dgm:t>
        <a:bodyPr/>
        <a:lstStyle/>
        <a:p>
          <a:r>
            <a:rPr lang="fr-FR" sz="1000" b="1" dirty="0" smtClean="0"/>
            <a:t>A1-T3 : </a:t>
          </a:r>
          <a:r>
            <a:rPr lang="fr-FR" sz="1000" b="0" dirty="0" smtClean="0"/>
            <a:t>Élaborer tout ou partie d’un cahier des charges fonctionnel (éventuellement sur site) en collaboration avec un chef de projet ou un chargé d’affaires ;</a:t>
          </a:r>
          <a:endParaRPr lang="fr-FR" sz="1000" b="1" dirty="0"/>
        </a:p>
      </dgm:t>
    </dgm:pt>
    <dgm:pt modelId="{B19EA883-AE03-4CFC-9B7F-87E25DFDCD01}" type="parTrans" cxnId="{EE6217C6-FEBF-430E-8EF2-9389E2CC800E}">
      <dgm:prSet/>
      <dgm:spPr/>
      <dgm:t>
        <a:bodyPr/>
        <a:lstStyle/>
        <a:p>
          <a:endParaRPr lang="fr-FR"/>
        </a:p>
      </dgm:t>
    </dgm:pt>
    <dgm:pt modelId="{EC210641-235E-43EC-A963-8CFCED28357B}" type="sibTrans" cxnId="{EE6217C6-FEBF-430E-8EF2-9389E2CC800E}">
      <dgm:prSet/>
      <dgm:spPr/>
      <dgm:t>
        <a:bodyPr/>
        <a:lstStyle/>
        <a:p>
          <a:endParaRPr lang="fr-FR"/>
        </a:p>
      </dgm:t>
    </dgm:pt>
    <dgm:pt modelId="{457E977B-5581-4FC4-81F3-AA099168E40A}">
      <dgm:prSet custT="1"/>
      <dgm:spPr/>
      <dgm:t>
        <a:bodyPr/>
        <a:lstStyle/>
        <a:p>
          <a:r>
            <a:rPr lang="fr-FR" sz="1000" b="1" dirty="0" smtClean="0"/>
            <a:t>A1-T4 : </a:t>
          </a:r>
          <a:r>
            <a:rPr lang="fr-FR" sz="1000" b="0" dirty="0" smtClean="0"/>
            <a:t>Étudier la faisabilité technique, humaine et organisationnelle d’un projet ;</a:t>
          </a:r>
          <a:endParaRPr lang="fr-FR" sz="1000" b="1" dirty="0"/>
        </a:p>
      </dgm:t>
    </dgm:pt>
    <dgm:pt modelId="{61EE0F65-BBD8-46B5-98E9-7C9EE8AEA07F}" type="parTrans" cxnId="{1BF2D64F-12EA-43ED-8686-6C0E882BCA86}">
      <dgm:prSet/>
      <dgm:spPr/>
      <dgm:t>
        <a:bodyPr/>
        <a:lstStyle/>
        <a:p>
          <a:endParaRPr lang="fr-FR"/>
        </a:p>
      </dgm:t>
    </dgm:pt>
    <dgm:pt modelId="{D585A306-7F2B-4BBB-B603-9D17B3B7A886}" type="sibTrans" cxnId="{1BF2D64F-12EA-43ED-8686-6C0E882BCA86}">
      <dgm:prSet/>
      <dgm:spPr/>
      <dgm:t>
        <a:bodyPr/>
        <a:lstStyle/>
        <a:p>
          <a:endParaRPr lang="fr-FR"/>
        </a:p>
      </dgm:t>
    </dgm:pt>
    <dgm:pt modelId="{A1D0EAF0-386E-4E37-999F-B2112500A433}">
      <dgm:prSet custT="1"/>
      <dgm:spPr/>
      <dgm:t>
        <a:bodyPr/>
        <a:lstStyle/>
        <a:p>
          <a:r>
            <a:rPr lang="fr-FR" sz="1000" b="1" dirty="0" smtClean="0"/>
            <a:t>A1-T5 : </a:t>
          </a:r>
          <a:r>
            <a:rPr lang="fr-FR" sz="1000" b="0" dirty="0" smtClean="0"/>
            <a:t>Fournir les éléments techniques permettant d’établir un devis estimatif et les argumenter.</a:t>
          </a:r>
          <a:endParaRPr lang="fr-FR" sz="1000" b="1" dirty="0"/>
        </a:p>
      </dgm:t>
    </dgm:pt>
    <dgm:pt modelId="{18CB6A53-2475-4DCA-8D18-AA870E3FE16D}" type="parTrans" cxnId="{BF3E0153-7B63-41BB-A3FA-E049BCF28D50}">
      <dgm:prSet/>
      <dgm:spPr/>
      <dgm:t>
        <a:bodyPr/>
        <a:lstStyle/>
        <a:p>
          <a:endParaRPr lang="fr-FR"/>
        </a:p>
      </dgm:t>
    </dgm:pt>
    <dgm:pt modelId="{A98B18FB-7528-452D-AEDD-4F5E74580B48}" type="sibTrans" cxnId="{BF3E0153-7B63-41BB-A3FA-E049BCF28D50}">
      <dgm:prSet/>
      <dgm:spPr/>
      <dgm:t>
        <a:bodyPr/>
        <a:lstStyle/>
        <a:p>
          <a:endParaRPr lang="fr-FR"/>
        </a:p>
      </dgm:t>
    </dgm:pt>
    <dgm:pt modelId="{04B39507-B391-4035-8E13-8344B7456764}">
      <dgm:prSet phldrT="[Texte]" custT="1"/>
      <dgm:spPr/>
      <dgm:t>
        <a:bodyPr anchor="ctr" anchorCtr="1"/>
        <a:lstStyle/>
        <a:p>
          <a:r>
            <a:rPr lang="fr-FR" sz="2000" dirty="0" smtClean="0"/>
            <a:t>CCF</a:t>
          </a:r>
          <a:endParaRPr lang="fr-FR" sz="2000" dirty="0"/>
        </a:p>
      </dgm:t>
    </dgm:pt>
    <dgm:pt modelId="{6249DB48-D223-4DF1-9F2C-3FE200AE9EEB}" type="parTrans" cxnId="{D377F425-7DA4-4A8C-BC00-4918BB32E9DD}">
      <dgm:prSet/>
      <dgm:spPr/>
      <dgm:t>
        <a:bodyPr/>
        <a:lstStyle/>
        <a:p>
          <a:endParaRPr lang="fr-FR"/>
        </a:p>
      </dgm:t>
    </dgm:pt>
    <dgm:pt modelId="{6027872C-B313-4C2E-967D-06E7FBED8C0B}" type="sibTrans" cxnId="{D377F425-7DA4-4A8C-BC00-4918BB32E9DD}">
      <dgm:prSet/>
      <dgm:spPr/>
      <dgm:t>
        <a:bodyPr/>
        <a:lstStyle/>
        <a:p>
          <a:endParaRPr lang="fr-FR"/>
        </a:p>
      </dgm:t>
    </dgm:pt>
    <dgm:pt modelId="{436F1432-5E32-46F5-A4CD-4F19B2CF55EF}" type="pres">
      <dgm:prSet presAssocID="{50705784-B7FA-4B31-92B3-5B26375B17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120706F-D527-4996-A4E0-56808A62DD69}" type="pres">
      <dgm:prSet presAssocID="{7A7D8913-B735-41C7-BA0B-AD7DA6D36F18}" presName="linNode" presStyleCnt="0"/>
      <dgm:spPr/>
    </dgm:pt>
    <dgm:pt modelId="{825F3975-A65E-468E-BD21-FE12C39EBF19}" type="pres">
      <dgm:prSet presAssocID="{7A7D8913-B735-41C7-BA0B-AD7DA6D36F18}" presName="parentShp" presStyleLbl="node1" presStyleIdx="0" presStyleCnt="3" custScaleY="598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0E798F-7EFD-4324-B402-3D508E3D56C8}" type="pres">
      <dgm:prSet presAssocID="{7A7D8913-B735-41C7-BA0B-AD7DA6D36F18}" presName="childShp" presStyleLbl="bgAccFollowNode1" presStyleIdx="0" presStyleCnt="3" custScaleX="145596" custScaleY="553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43FD7-D9B0-497B-9A15-FF6999D02C88}" type="pres">
      <dgm:prSet presAssocID="{6E0D191F-1FCA-4863-A3F7-5E057F44B351}" presName="spacing" presStyleCnt="0"/>
      <dgm:spPr/>
    </dgm:pt>
    <dgm:pt modelId="{26AD436B-8C65-4652-97D2-2F6CAF364D2F}" type="pres">
      <dgm:prSet presAssocID="{E8EC75B6-08CD-4925-9EBA-DDF752B09205}" presName="linNode" presStyleCnt="0"/>
      <dgm:spPr/>
    </dgm:pt>
    <dgm:pt modelId="{0564F59F-B733-4C63-99FE-885046F230CD}" type="pres">
      <dgm:prSet presAssocID="{E8EC75B6-08CD-4925-9EBA-DDF752B09205}" presName="parentShp" presStyleLbl="node1" presStyleIdx="1" presStyleCnt="3" custScaleY="527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0E744-61BA-4B6C-AD14-06B3DF2B374F}" type="pres">
      <dgm:prSet presAssocID="{E8EC75B6-08CD-4925-9EBA-DDF752B09205}" presName="childShp" presStyleLbl="bgAccFollowNode1" presStyleIdx="1" presStyleCnt="3" custScaleX="145580" custScaleY="116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E592B-8F74-4D3D-AB3F-C687707E3B3D}" type="pres">
      <dgm:prSet presAssocID="{0FC0FF08-11FF-4359-BC8A-94B0C46CBBCE}" presName="spacing" presStyleCnt="0"/>
      <dgm:spPr/>
    </dgm:pt>
    <dgm:pt modelId="{058117E6-1C53-4E99-AC65-16BF85664687}" type="pres">
      <dgm:prSet presAssocID="{6865F2B5-F419-41DC-A5CB-F44FBBEF8E67}" presName="linNode" presStyleCnt="0"/>
      <dgm:spPr/>
    </dgm:pt>
    <dgm:pt modelId="{3767DE2B-4CA1-451A-A1C6-DA99EDC112CC}" type="pres">
      <dgm:prSet presAssocID="{6865F2B5-F419-41DC-A5CB-F44FBBEF8E67}" presName="parentShp" presStyleLbl="node1" presStyleIdx="2" presStyleCnt="3" custScaleY="514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A6446D-66EF-45FD-A0E0-F9CB9650FBC3}" type="pres">
      <dgm:prSet presAssocID="{6865F2B5-F419-41DC-A5CB-F44FBBEF8E67}" presName="childShp" presStyleLbl="bgAccFollowNode1" presStyleIdx="2" presStyleCnt="3" custScaleX="144509" custScaleY="48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F2D64F-12EA-43ED-8686-6C0E882BCA86}" srcId="{E8EC75B6-08CD-4925-9EBA-DDF752B09205}" destId="{457E977B-5581-4FC4-81F3-AA099168E40A}" srcOrd="3" destOrd="0" parTransId="{61EE0F65-BBD8-46B5-98E9-7C9EE8AEA07F}" sibTransId="{D585A306-7F2B-4BBB-B603-9D17B3B7A886}"/>
    <dgm:cxn modelId="{CEAA1581-0200-464C-A8AA-C886F536072B}" type="presOf" srcId="{133914CD-5229-4694-9E9D-50840623B4B4}" destId="{740E798F-7EFD-4324-B402-3D508E3D56C8}" srcOrd="0" destOrd="0" presId="urn:microsoft.com/office/officeart/2005/8/layout/vList6"/>
    <dgm:cxn modelId="{1B260252-F189-4CEC-B06B-D05D8B2C9BB6}" type="presOf" srcId="{E8EC75B6-08CD-4925-9EBA-DDF752B09205}" destId="{0564F59F-B733-4C63-99FE-885046F230CD}" srcOrd="0" destOrd="0" presId="urn:microsoft.com/office/officeart/2005/8/layout/vList6"/>
    <dgm:cxn modelId="{C6819910-76BB-4B2F-B4B5-8CB2036315A4}" type="presOf" srcId="{04B39507-B391-4035-8E13-8344B7456764}" destId="{EFA6446D-66EF-45FD-A0E0-F9CB9650FBC3}" srcOrd="0" destOrd="0" presId="urn:microsoft.com/office/officeart/2005/8/layout/vList6"/>
    <dgm:cxn modelId="{7A53084F-2108-4347-9CEC-6E0F37FEB195}" srcId="{E8EC75B6-08CD-4925-9EBA-DDF752B09205}" destId="{3BB3E9FA-626C-4221-A635-362215BE8425}" srcOrd="1" destOrd="0" parTransId="{59BB8005-A504-470F-8021-B388D6990154}" sibTransId="{22B5619C-7C30-4BE7-8885-3F2E875CA86C}"/>
    <dgm:cxn modelId="{150BD218-E671-4276-893C-D3E856C08E75}" srcId="{7A7D8913-B735-41C7-BA0B-AD7DA6D36F18}" destId="{FADECF11-EBF3-4077-A8B4-9A1C8E36B299}" srcOrd="2" destOrd="0" parTransId="{B583DC09-6D22-4F3D-AF5F-BCB211DB17E7}" sibTransId="{124E11B9-786F-419F-9B0F-2158AA65AA58}"/>
    <dgm:cxn modelId="{EE6217C6-FEBF-430E-8EF2-9389E2CC800E}" srcId="{E8EC75B6-08CD-4925-9EBA-DDF752B09205}" destId="{06860F9A-493B-41AA-8CF7-F7224A9F6128}" srcOrd="2" destOrd="0" parTransId="{B19EA883-AE03-4CFC-9B7F-87E25DFDCD01}" sibTransId="{EC210641-235E-43EC-A963-8CFCED28357B}"/>
    <dgm:cxn modelId="{7A2D3C24-1EC6-468E-95F9-0EB00FAB26B3}" type="presOf" srcId="{A1D0EAF0-386E-4E37-999F-B2112500A433}" destId="{8100E744-61BA-4B6C-AD14-06B3DF2B374F}" srcOrd="0" destOrd="4" presId="urn:microsoft.com/office/officeart/2005/8/layout/vList6"/>
    <dgm:cxn modelId="{AD8DE5F4-1361-4345-8559-839C449A3D84}" srcId="{7A7D8913-B735-41C7-BA0B-AD7DA6D36F18}" destId="{FBBC165E-A97E-41CE-8BA0-221F8930EB71}" srcOrd="1" destOrd="0" parTransId="{32E9B434-649B-4B7E-B165-45BCD0841A7D}" sibTransId="{13B4AFD8-0ED7-4617-B6AE-018B93457FA0}"/>
    <dgm:cxn modelId="{BF3E0153-7B63-41BB-A3FA-E049BCF28D50}" srcId="{E8EC75B6-08CD-4925-9EBA-DDF752B09205}" destId="{A1D0EAF0-386E-4E37-999F-B2112500A433}" srcOrd="4" destOrd="0" parTransId="{18CB6A53-2475-4DCA-8D18-AA870E3FE16D}" sibTransId="{A98B18FB-7528-452D-AEDD-4F5E74580B48}"/>
    <dgm:cxn modelId="{6BF1A396-B3AC-46B4-B53F-1CD27F816DAB}" type="presOf" srcId="{7A7D8913-B735-41C7-BA0B-AD7DA6D36F18}" destId="{825F3975-A65E-468E-BD21-FE12C39EBF19}" srcOrd="0" destOrd="0" presId="urn:microsoft.com/office/officeart/2005/8/layout/vList6"/>
    <dgm:cxn modelId="{53403BE3-30B2-408A-96E2-33AB32ED2811}" srcId="{50705784-B7FA-4B31-92B3-5B26375B172F}" destId="{7A7D8913-B735-41C7-BA0B-AD7DA6D36F18}" srcOrd="0" destOrd="0" parTransId="{701CDD48-CC36-441F-8D85-38B21270532E}" sibTransId="{6E0D191F-1FCA-4863-A3F7-5E057F44B351}"/>
    <dgm:cxn modelId="{0B0AD123-FBA9-4793-B4F4-3324F3C53802}" srcId="{50705784-B7FA-4B31-92B3-5B26375B172F}" destId="{E8EC75B6-08CD-4925-9EBA-DDF752B09205}" srcOrd="1" destOrd="0" parTransId="{748929EB-92CF-4E40-8C3F-4AF8376EEF5A}" sibTransId="{0FC0FF08-11FF-4359-BC8A-94B0C46CBBCE}"/>
    <dgm:cxn modelId="{ABDE45BC-12A5-407B-A8E1-0C1D9246BE9F}" type="presOf" srcId="{FADECF11-EBF3-4077-A8B4-9A1C8E36B299}" destId="{740E798F-7EFD-4324-B402-3D508E3D56C8}" srcOrd="0" destOrd="2" presId="urn:microsoft.com/office/officeart/2005/8/layout/vList6"/>
    <dgm:cxn modelId="{83513A45-027B-42E1-A098-4DAA8A661BC6}" type="presOf" srcId="{06860F9A-493B-41AA-8CF7-F7224A9F6128}" destId="{8100E744-61BA-4B6C-AD14-06B3DF2B374F}" srcOrd="0" destOrd="2" presId="urn:microsoft.com/office/officeart/2005/8/layout/vList6"/>
    <dgm:cxn modelId="{C8D2C77E-8316-482A-A7FD-13714316E6B1}" type="presOf" srcId="{6865F2B5-F419-41DC-A5CB-F44FBBEF8E67}" destId="{3767DE2B-4CA1-451A-A1C6-DA99EDC112CC}" srcOrd="0" destOrd="0" presId="urn:microsoft.com/office/officeart/2005/8/layout/vList6"/>
    <dgm:cxn modelId="{D377F425-7DA4-4A8C-BC00-4918BB32E9DD}" srcId="{6865F2B5-F419-41DC-A5CB-F44FBBEF8E67}" destId="{04B39507-B391-4035-8E13-8344B7456764}" srcOrd="0" destOrd="0" parTransId="{6249DB48-D223-4DF1-9F2C-3FE200AE9EEB}" sibTransId="{6027872C-B313-4C2E-967D-06E7FBED8C0B}"/>
    <dgm:cxn modelId="{0E9C0B49-2EEA-49F8-9060-514624B428E5}" srcId="{7A7D8913-B735-41C7-BA0B-AD7DA6D36F18}" destId="{133914CD-5229-4694-9E9D-50840623B4B4}" srcOrd="0" destOrd="0" parTransId="{4548E60E-8178-4D58-9B3B-74CAF9A52DAB}" sibTransId="{7B7A88D9-70F5-4378-A7E1-B927D8566AF5}"/>
    <dgm:cxn modelId="{1D2A05E5-0765-43AE-803F-E2522CD338A9}" type="presOf" srcId="{50705784-B7FA-4B31-92B3-5B26375B172F}" destId="{436F1432-5E32-46F5-A4CD-4F19B2CF55EF}" srcOrd="0" destOrd="0" presId="urn:microsoft.com/office/officeart/2005/8/layout/vList6"/>
    <dgm:cxn modelId="{CBDDB282-BE0C-4A12-B2B8-2A8A24653ED1}" srcId="{E8EC75B6-08CD-4925-9EBA-DDF752B09205}" destId="{E79D611D-EAEE-4743-BAFD-33AA277C7B7F}" srcOrd="0" destOrd="0" parTransId="{7AC84403-A703-4E62-8C34-E943960FDE04}" sibTransId="{28634234-8293-4775-9F03-2ED159ED95F6}"/>
    <dgm:cxn modelId="{F4722A59-F827-450D-A385-02546A613BEC}" type="presOf" srcId="{E79D611D-EAEE-4743-BAFD-33AA277C7B7F}" destId="{8100E744-61BA-4B6C-AD14-06B3DF2B374F}" srcOrd="0" destOrd="0" presId="urn:microsoft.com/office/officeart/2005/8/layout/vList6"/>
    <dgm:cxn modelId="{98BE7301-7655-4A47-918A-2C0D46998E63}" type="presOf" srcId="{3BB3E9FA-626C-4221-A635-362215BE8425}" destId="{8100E744-61BA-4B6C-AD14-06B3DF2B374F}" srcOrd="0" destOrd="1" presId="urn:microsoft.com/office/officeart/2005/8/layout/vList6"/>
    <dgm:cxn modelId="{871B0F64-F7BE-40F7-AA6B-47B6B7716961}" type="presOf" srcId="{FBBC165E-A97E-41CE-8BA0-221F8930EB71}" destId="{740E798F-7EFD-4324-B402-3D508E3D56C8}" srcOrd="0" destOrd="1" presId="urn:microsoft.com/office/officeart/2005/8/layout/vList6"/>
    <dgm:cxn modelId="{C4E5D862-17E9-4780-94C7-CE16B4A375A0}" type="presOf" srcId="{457E977B-5581-4FC4-81F3-AA099168E40A}" destId="{8100E744-61BA-4B6C-AD14-06B3DF2B374F}" srcOrd="0" destOrd="3" presId="urn:microsoft.com/office/officeart/2005/8/layout/vList6"/>
    <dgm:cxn modelId="{7A204E7B-77DF-41A5-B355-A81D7598A324}" srcId="{50705784-B7FA-4B31-92B3-5B26375B172F}" destId="{6865F2B5-F419-41DC-A5CB-F44FBBEF8E67}" srcOrd="2" destOrd="0" parTransId="{45F24AE4-B137-4627-887F-7BAEB75D2254}" sibTransId="{57E912AC-A1FF-49BD-95C4-79E0AA56B52B}"/>
    <dgm:cxn modelId="{605CD5E5-CA24-426A-958D-69F67255734D}" type="presParOf" srcId="{436F1432-5E32-46F5-A4CD-4F19B2CF55EF}" destId="{E120706F-D527-4996-A4E0-56808A62DD69}" srcOrd="0" destOrd="0" presId="urn:microsoft.com/office/officeart/2005/8/layout/vList6"/>
    <dgm:cxn modelId="{CD8DADA3-7055-45ED-8CF3-6B11004F37C1}" type="presParOf" srcId="{E120706F-D527-4996-A4E0-56808A62DD69}" destId="{825F3975-A65E-468E-BD21-FE12C39EBF19}" srcOrd="0" destOrd="0" presId="urn:microsoft.com/office/officeart/2005/8/layout/vList6"/>
    <dgm:cxn modelId="{CE29428F-C20E-470A-AF25-CD9A078EF301}" type="presParOf" srcId="{E120706F-D527-4996-A4E0-56808A62DD69}" destId="{740E798F-7EFD-4324-B402-3D508E3D56C8}" srcOrd="1" destOrd="0" presId="urn:microsoft.com/office/officeart/2005/8/layout/vList6"/>
    <dgm:cxn modelId="{9B8E2160-C1FA-4707-BE69-78FCAFBE48B3}" type="presParOf" srcId="{436F1432-5E32-46F5-A4CD-4F19B2CF55EF}" destId="{AEA43FD7-D9B0-497B-9A15-FF6999D02C88}" srcOrd="1" destOrd="0" presId="urn:microsoft.com/office/officeart/2005/8/layout/vList6"/>
    <dgm:cxn modelId="{1354CD7B-8CC8-4F6A-BF33-D317EAC59038}" type="presParOf" srcId="{436F1432-5E32-46F5-A4CD-4F19B2CF55EF}" destId="{26AD436B-8C65-4652-97D2-2F6CAF364D2F}" srcOrd="2" destOrd="0" presId="urn:microsoft.com/office/officeart/2005/8/layout/vList6"/>
    <dgm:cxn modelId="{7AE811A1-5BC7-4ABB-B2C4-025406ABEF40}" type="presParOf" srcId="{26AD436B-8C65-4652-97D2-2F6CAF364D2F}" destId="{0564F59F-B733-4C63-99FE-885046F230CD}" srcOrd="0" destOrd="0" presId="urn:microsoft.com/office/officeart/2005/8/layout/vList6"/>
    <dgm:cxn modelId="{8E8BAC8F-B353-4716-A2A1-B57C6B4BD602}" type="presParOf" srcId="{26AD436B-8C65-4652-97D2-2F6CAF364D2F}" destId="{8100E744-61BA-4B6C-AD14-06B3DF2B374F}" srcOrd="1" destOrd="0" presId="urn:microsoft.com/office/officeart/2005/8/layout/vList6"/>
    <dgm:cxn modelId="{7A50A0DF-EFDE-4977-B33C-1BE2A58ED780}" type="presParOf" srcId="{436F1432-5E32-46F5-A4CD-4F19B2CF55EF}" destId="{BEDE592B-8F74-4D3D-AB3F-C687707E3B3D}" srcOrd="3" destOrd="0" presId="urn:microsoft.com/office/officeart/2005/8/layout/vList6"/>
    <dgm:cxn modelId="{246ABFA3-EAE3-47DF-BFD0-F74BBD8F3137}" type="presParOf" srcId="{436F1432-5E32-46F5-A4CD-4F19B2CF55EF}" destId="{058117E6-1C53-4E99-AC65-16BF85664687}" srcOrd="4" destOrd="0" presId="urn:microsoft.com/office/officeart/2005/8/layout/vList6"/>
    <dgm:cxn modelId="{CFD43586-E10B-4FF3-8668-497FA7FB4DC3}" type="presParOf" srcId="{058117E6-1C53-4E99-AC65-16BF85664687}" destId="{3767DE2B-4CA1-451A-A1C6-DA99EDC112CC}" srcOrd="0" destOrd="0" presId="urn:microsoft.com/office/officeart/2005/8/layout/vList6"/>
    <dgm:cxn modelId="{1640693E-5568-48FF-9852-148A96FE879A}" type="presParOf" srcId="{058117E6-1C53-4E99-AC65-16BF85664687}" destId="{EFA6446D-66EF-45FD-A0E0-F9CB9650FB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65A45-52C2-4E39-83D4-BE57118415F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954F170-E80F-4766-8A4E-FB22CA55613D}">
      <dgm:prSet phldrT="[Texte]"/>
      <dgm:spPr/>
      <dgm:t>
        <a:bodyPr/>
        <a:lstStyle/>
        <a:p>
          <a:r>
            <a:rPr lang="fr-FR" dirty="0" smtClean="0"/>
            <a:t>BLOC 1</a:t>
          </a:r>
          <a:endParaRPr lang="fr-FR" dirty="0"/>
        </a:p>
      </dgm:t>
    </dgm:pt>
    <dgm:pt modelId="{D9FC64A0-BE2C-4625-B8A5-2619118D5E5C}" type="parTrans" cxnId="{7EC0F576-4650-4FC3-855A-A6872D30C441}">
      <dgm:prSet/>
      <dgm:spPr/>
      <dgm:t>
        <a:bodyPr/>
        <a:lstStyle/>
        <a:p>
          <a:endParaRPr lang="fr-FR"/>
        </a:p>
      </dgm:t>
    </dgm:pt>
    <dgm:pt modelId="{1AB417F8-0EAD-4BDE-8F70-1CFEBF86971A}" type="sibTrans" cxnId="{7EC0F576-4650-4FC3-855A-A6872D30C441}">
      <dgm:prSet/>
      <dgm:spPr/>
      <dgm:t>
        <a:bodyPr/>
        <a:lstStyle/>
        <a:p>
          <a:endParaRPr lang="fr-FR"/>
        </a:p>
      </dgm:t>
    </dgm:pt>
    <dgm:pt modelId="{F4C250D9-E736-41E3-A17F-313ECE3535F5}">
      <dgm:prSet phldrT="[Texte]"/>
      <dgm:spPr/>
      <dgm:t>
        <a:bodyPr/>
        <a:lstStyle/>
        <a:p>
          <a:r>
            <a:rPr lang="fr-FR" dirty="0" smtClean="0"/>
            <a:t>A1</a:t>
          </a:r>
          <a:endParaRPr lang="fr-FR" dirty="0"/>
        </a:p>
      </dgm:t>
    </dgm:pt>
    <dgm:pt modelId="{7531C0DF-E445-4795-B2CA-5A99A8024C00}" type="parTrans" cxnId="{16D2EC8D-257E-4AD3-97CB-BBB8AB9F5325}">
      <dgm:prSet/>
      <dgm:spPr/>
      <dgm:t>
        <a:bodyPr/>
        <a:lstStyle/>
        <a:p>
          <a:endParaRPr lang="fr-FR"/>
        </a:p>
      </dgm:t>
    </dgm:pt>
    <dgm:pt modelId="{73501B9A-E6B9-4890-9BC4-34A4E8C92FC7}" type="sibTrans" cxnId="{16D2EC8D-257E-4AD3-97CB-BBB8AB9F5325}">
      <dgm:prSet/>
      <dgm:spPr/>
      <dgm:t>
        <a:bodyPr/>
        <a:lstStyle/>
        <a:p>
          <a:endParaRPr lang="fr-FR"/>
        </a:p>
      </dgm:t>
    </dgm:pt>
    <dgm:pt modelId="{CA18789C-6736-4EA0-904C-768001ECA95E}">
      <dgm:prSet phldrT="[Texte]"/>
      <dgm:spPr/>
      <dgm:t>
        <a:bodyPr/>
        <a:lstStyle/>
        <a:p>
          <a:r>
            <a:rPr lang="fr-FR" dirty="0" smtClean="0"/>
            <a:t>U4</a:t>
          </a:r>
          <a:endParaRPr lang="fr-FR" dirty="0"/>
        </a:p>
      </dgm:t>
    </dgm:pt>
    <dgm:pt modelId="{96F9BE4C-FF93-40BF-BF32-6D0768C6F240}" type="parTrans" cxnId="{FC5F727E-F0CA-461F-8B31-3D12E63475D4}">
      <dgm:prSet/>
      <dgm:spPr/>
      <dgm:t>
        <a:bodyPr/>
        <a:lstStyle/>
        <a:p>
          <a:endParaRPr lang="fr-FR"/>
        </a:p>
      </dgm:t>
    </dgm:pt>
    <dgm:pt modelId="{53432FC8-889F-4BE6-9CDB-BD3789C0A7DA}" type="sibTrans" cxnId="{FC5F727E-F0CA-461F-8B31-3D12E63475D4}">
      <dgm:prSet/>
      <dgm:spPr/>
      <dgm:t>
        <a:bodyPr/>
        <a:lstStyle/>
        <a:p>
          <a:endParaRPr lang="fr-FR"/>
        </a:p>
      </dgm:t>
    </dgm:pt>
    <dgm:pt modelId="{55AB105A-30E8-407C-864E-5257B3AF60B9}" type="pres">
      <dgm:prSet presAssocID="{9AF65A45-52C2-4E39-83D4-BE57118415F3}" presName="linearFlow" presStyleCnt="0">
        <dgm:presLayoutVars>
          <dgm:resizeHandles val="exact"/>
        </dgm:presLayoutVars>
      </dgm:prSet>
      <dgm:spPr/>
    </dgm:pt>
    <dgm:pt modelId="{AA92EC85-F3DF-435C-811F-66207EE35FEB}" type="pres">
      <dgm:prSet presAssocID="{2954F170-E80F-4766-8A4E-FB22CA55613D}" presName="node" presStyleLbl="node1" presStyleIdx="0" presStyleCnt="3" custLinFactNeighborY="-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4C16B-61E3-4078-A10D-635020D40786}" type="pres">
      <dgm:prSet presAssocID="{1AB417F8-0EAD-4BDE-8F70-1CFEBF86971A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19BFEA6-9BF1-4868-8BC0-759A05888A14}" type="pres">
      <dgm:prSet presAssocID="{1AB417F8-0EAD-4BDE-8F70-1CFEBF86971A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BA40B0D-6FD5-4203-B467-18B26BAB46B1}" type="pres">
      <dgm:prSet presAssocID="{F4C250D9-E736-41E3-A17F-313ECE353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C32D0-E1B4-45D2-ACE4-18D4A58015A2}" type="pres">
      <dgm:prSet presAssocID="{73501B9A-E6B9-4890-9BC4-34A4E8C92FC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426C227-1B24-4D54-97FD-81C763C87E95}" type="pres">
      <dgm:prSet presAssocID="{73501B9A-E6B9-4890-9BC4-34A4E8C92FC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1C42A18-41EC-4B01-8670-0569EB31737E}" type="pres">
      <dgm:prSet presAssocID="{CA18789C-6736-4EA0-904C-768001ECA95E}" presName="node" presStyleLbl="node1" presStyleIdx="2" presStyleCnt="3" custLinFactNeighborY="1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98D716-E05B-493C-8A00-A29DD57885EC}" type="presOf" srcId="{1AB417F8-0EAD-4BDE-8F70-1CFEBF86971A}" destId="{D114C16B-61E3-4078-A10D-635020D40786}" srcOrd="0" destOrd="0" presId="urn:microsoft.com/office/officeart/2005/8/layout/process2"/>
    <dgm:cxn modelId="{7EC0F576-4650-4FC3-855A-A6872D30C441}" srcId="{9AF65A45-52C2-4E39-83D4-BE57118415F3}" destId="{2954F170-E80F-4766-8A4E-FB22CA55613D}" srcOrd="0" destOrd="0" parTransId="{D9FC64A0-BE2C-4625-B8A5-2619118D5E5C}" sibTransId="{1AB417F8-0EAD-4BDE-8F70-1CFEBF86971A}"/>
    <dgm:cxn modelId="{1033F7C9-5C53-487A-974B-FB0E3E82C282}" type="presOf" srcId="{9AF65A45-52C2-4E39-83D4-BE57118415F3}" destId="{55AB105A-30E8-407C-864E-5257B3AF60B9}" srcOrd="0" destOrd="0" presId="urn:microsoft.com/office/officeart/2005/8/layout/process2"/>
    <dgm:cxn modelId="{16D2EC8D-257E-4AD3-97CB-BBB8AB9F5325}" srcId="{9AF65A45-52C2-4E39-83D4-BE57118415F3}" destId="{F4C250D9-E736-41E3-A17F-313ECE3535F5}" srcOrd="1" destOrd="0" parTransId="{7531C0DF-E445-4795-B2CA-5A99A8024C00}" sibTransId="{73501B9A-E6B9-4890-9BC4-34A4E8C92FC7}"/>
    <dgm:cxn modelId="{FC5F727E-F0CA-461F-8B31-3D12E63475D4}" srcId="{9AF65A45-52C2-4E39-83D4-BE57118415F3}" destId="{CA18789C-6736-4EA0-904C-768001ECA95E}" srcOrd="2" destOrd="0" parTransId="{96F9BE4C-FF93-40BF-BF32-6D0768C6F240}" sibTransId="{53432FC8-889F-4BE6-9CDB-BD3789C0A7DA}"/>
    <dgm:cxn modelId="{51FEEB03-483E-4A2E-B3C7-C192383A4BC7}" type="presOf" srcId="{73501B9A-E6B9-4890-9BC4-34A4E8C92FC7}" destId="{5426C227-1B24-4D54-97FD-81C763C87E95}" srcOrd="1" destOrd="0" presId="urn:microsoft.com/office/officeart/2005/8/layout/process2"/>
    <dgm:cxn modelId="{FEA375EB-CFFF-40E4-AB91-6EC564C2328F}" type="presOf" srcId="{2954F170-E80F-4766-8A4E-FB22CA55613D}" destId="{AA92EC85-F3DF-435C-811F-66207EE35FEB}" srcOrd="0" destOrd="0" presId="urn:microsoft.com/office/officeart/2005/8/layout/process2"/>
    <dgm:cxn modelId="{3055721E-CA30-4A36-AF2C-56B9521A5C81}" type="presOf" srcId="{F4C250D9-E736-41E3-A17F-313ECE3535F5}" destId="{4BA40B0D-6FD5-4203-B467-18B26BAB46B1}" srcOrd="0" destOrd="0" presId="urn:microsoft.com/office/officeart/2005/8/layout/process2"/>
    <dgm:cxn modelId="{61BF2412-1748-4623-8AA6-6C05D74840BC}" type="presOf" srcId="{1AB417F8-0EAD-4BDE-8F70-1CFEBF86971A}" destId="{C19BFEA6-9BF1-4868-8BC0-759A05888A14}" srcOrd="1" destOrd="0" presId="urn:microsoft.com/office/officeart/2005/8/layout/process2"/>
    <dgm:cxn modelId="{E2D2CD80-27AA-4726-BE42-F74FD27C2CE2}" type="presOf" srcId="{73501B9A-E6B9-4890-9BC4-34A4E8C92FC7}" destId="{95BC32D0-E1B4-45D2-ACE4-18D4A58015A2}" srcOrd="0" destOrd="0" presId="urn:microsoft.com/office/officeart/2005/8/layout/process2"/>
    <dgm:cxn modelId="{E243D6B5-E980-4791-BDE0-CBABA2602C7C}" type="presOf" srcId="{CA18789C-6736-4EA0-904C-768001ECA95E}" destId="{E1C42A18-41EC-4B01-8670-0569EB31737E}" srcOrd="0" destOrd="0" presId="urn:microsoft.com/office/officeart/2005/8/layout/process2"/>
    <dgm:cxn modelId="{B1401AF8-F2AF-4C42-8AD5-802693FD0C6F}" type="presParOf" srcId="{55AB105A-30E8-407C-864E-5257B3AF60B9}" destId="{AA92EC85-F3DF-435C-811F-66207EE35FEB}" srcOrd="0" destOrd="0" presId="urn:microsoft.com/office/officeart/2005/8/layout/process2"/>
    <dgm:cxn modelId="{E56143AA-990E-4F31-AE9D-BB1551CD843F}" type="presParOf" srcId="{55AB105A-30E8-407C-864E-5257B3AF60B9}" destId="{D114C16B-61E3-4078-A10D-635020D40786}" srcOrd="1" destOrd="0" presId="urn:microsoft.com/office/officeart/2005/8/layout/process2"/>
    <dgm:cxn modelId="{E73D12CF-7D39-46E2-A28D-59D278C32FBD}" type="presParOf" srcId="{D114C16B-61E3-4078-A10D-635020D40786}" destId="{C19BFEA6-9BF1-4868-8BC0-759A05888A14}" srcOrd="0" destOrd="0" presId="urn:microsoft.com/office/officeart/2005/8/layout/process2"/>
    <dgm:cxn modelId="{55219A44-C54D-4E6C-BF2B-6397D3879B19}" type="presParOf" srcId="{55AB105A-30E8-407C-864E-5257B3AF60B9}" destId="{4BA40B0D-6FD5-4203-B467-18B26BAB46B1}" srcOrd="2" destOrd="0" presId="urn:microsoft.com/office/officeart/2005/8/layout/process2"/>
    <dgm:cxn modelId="{C0A9CD77-AD99-499C-A991-8A6BC8E5D536}" type="presParOf" srcId="{55AB105A-30E8-407C-864E-5257B3AF60B9}" destId="{95BC32D0-E1B4-45D2-ACE4-18D4A58015A2}" srcOrd="3" destOrd="0" presId="urn:microsoft.com/office/officeart/2005/8/layout/process2"/>
    <dgm:cxn modelId="{5E3412CB-E84D-4E7D-9DA5-8A585247F6DB}" type="presParOf" srcId="{95BC32D0-E1B4-45D2-ACE4-18D4A58015A2}" destId="{5426C227-1B24-4D54-97FD-81C763C87E95}" srcOrd="0" destOrd="0" presId="urn:microsoft.com/office/officeart/2005/8/layout/process2"/>
    <dgm:cxn modelId="{E07E89B9-8F1F-431D-A91C-3A62423ED93F}" type="presParOf" srcId="{55AB105A-30E8-407C-864E-5257B3AF60B9}" destId="{E1C42A18-41EC-4B01-8670-0569EB3173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 1 situation d’évaluation (6h indicatives)</a:t>
          </a:r>
          <a:endParaRPr lang="fr-FR" sz="1200" b="1" dirty="0">
            <a:solidFill>
              <a:schemeClr val="bg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/>
            <a:t>Dernier semestre de la formation </a:t>
          </a:r>
          <a:endParaRPr lang="fr-FR" sz="1200" b="1" dirty="0" smtClean="0">
            <a:solidFill>
              <a:schemeClr val="tx1"/>
            </a:solidFill>
          </a:endParaRP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/>
            <a:t>Etablissement</a:t>
          </a:r>
          <a:endParaRPr lang="fr-FR" sz="1200" b="1" dirty="0"/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dirty="0" smtClean="0"/>
            <a:t>Equipe pédagogique chargée des enseignements technologiques et professionnels. </a:t>
          </a:r>
          <a:endParaRPr lang="fr-FR" sz="1200" b="1" dirty="0"/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/>
            <a:t>Etude de conception préliminaire issue de l’entreprise répondant à un besoin de conception ou de modification.</a:t>
          </a:r>
          <a:endParaRPr lang="fr-FR" sz="1200" b="1" dirty="0"/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DF72B6-8487-44C6-A4A9-6FA720DD2047}" type="presOf" srcId="{EF360C98-86E2-44E3-871A-034F53AF2560}" destId="{18EF9024-9FA4-4A66-BDD2-1FBE1F47345C}" srcOrd="0" destOrd="0" presId="urn:microsoft.com/office/officeart/2005/8/layout/process1"/>
    <dgm:cxn modelId="{9696BEA5-3312-4141-82E2-3EF9A3CF7ED0}" type="presOf" srcId="{1FFF7A79-4F4A-4C4F-87B1-567DA3D2594B}" destId="{59FE23DF-6778-457F-84C4-3C531990755E}" srcOrd="0" destOrd="0" presId="urn:microsoft.com/office/officeart/2005/8/layout/process1"/>
    <dgm:cxn modelId="{5CABB41D-D83C-4C71-B877-0111B354896E}" type="presOf" srcId="{0DB32EA2-F2FC-423E-88CD-58B47DBBF0C0}" destId="{DCD17B5C-7524-48E6-AF93-4F81D8A6E13E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B628F523-CF23-478A-8592-9198C12CDF29}" type="presOf" srcId="{F05119CB-DD7E-42C6-83EB-9912422773A9}" destId="{1124316E-A513-4C7F-AFC3-FD02F3872E37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C02A593A-9D2E-4FAD-9593-19A61F438D4A}" type="presOf" srcId="{8031A5F0-8DEF-40DA-959E-6303D16C4506}" destId="{E936B2D4-4115-4E26-BB91-829195BB14EA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98C5E960-83B7-4CAB-9B23-2F3FC9824E90}" type="presOf" srcId="{A67BB12A-0888-4D80-9AA8-5B7E747F1F68}" destId="{44A5B7D9-E24B-4CA7-BEF1-85916FB0C642}" srcOrd="1" destOrd="0" presId="urn:microsoft.com/office/officeart/2005/8/layout/process1"/>
    <dgm:cxn modelId="{24D377DB-3005-436B-AA31-ED03747759A4}" type="presOf" srcId="{1FFF7A79-4F4A-4C4F-87B1-567DA3D2594B}" destId="{BEB9BBF4-6ECF-4F77-8707-4D25295FACEA}" srcOrd="1" destOrd="0" presId="urn:microsoft.com/office/officeart/2005/8/layout/process1"/>
    <dgm:cxn modelId="{496C9788-1462-4203-9B7D-6F6449A6FB03}" type="presOf" srcId="{FE0E1EBD-EA34-43B5-B406-E8D15B553680}" destId="{83FF9F79-27E3-4EA7-AC3C-32B2E6AF7B38}" srcOrd="1" destOrd="0" presId="urn:microsoft.com/office/officeart/2005/8/layout/process1"/>
    <dgm:cxn modelId="{A1A081F5-2C84-41F6-AB21-CABF70538ABC}" type="presOf" srcId="{FE0E1EBD-EA34-43B5-B406-E8D15B553680}" destId="{61E8D846-96E1-4604-8686-51D228FBCAA1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8E727FED-E644-4793-B50F-CA9C2BA8F1DB}" type="presOf" srcId="{ED2F65D4-2C4E-4FCC-808C-FA3B6764953E}" destId="{CCA5F225-F826-48B9-803E-6E4A35D70ED0}" srcOrd="0" destOrd="0" presId="urn:microsoft.com/office/officeart/2005/8/layout/process1"/>
    <dgm:cxn modelId="{0DB52A39-01A0-4FFF-BA80-B4F54AB076AD}" type="presOf" srcId="{A67BB12A-0888-4D80-9AA8-5B7E747F1F68}" destId="{6D43EE13-D238-4A1A-B156-2DFE87C2203F}" srcOrd="0" destOrd="0" presId="urn:microsoft.com/office/officeart/2005/8/layout/process1"/>
    <dgm:cxn modelId="{AB9F00A5-BDBA-445C-A187-4AF2C94D8206}" type="presOf" srcId="{B9B0863D-9CB5-4F14-ACB1-400E50B491FA}" destId="{BFB79F78-4CAD-4AFD-9EFD-1C74580931E7}" srcOrd="0" destOrd="0" presId="urn:microsoft.com/office/officeart/2005/8/layout/process1"/>
    <dgm:cxn modelId="{2FC4B29F-BF12-4106-9F7D-4318D75EAA79}" type="presOf" srcId="{86B2596B-360C-4D5F-A158-91104AC94B70}" destId="{99519559-6B3C-4FA5-A95B-72949C68979F}" srcOrd="0" destOrd="0" presId="urn:microsoft.com/office/officeart/2005/8/layout/process1"/>
    <dgm:cxn modelId="{FFC81A81-BCCB-49AF-80B4-D76514F8651C}" type="presOf" srcId="{8031A5F0-8DEF-40DA-959E-6303D16C4506}" destId="{694E3568-E114-40DF-AD3D-B69B8B5AE7D6}" srcOrd="1" destOrd="0" presId="urn:microsoft.com/office/officeart/2005/8/layout/process1"/>
    <dgm:cxn modelId="{714CEA19-1324-4551-BF83-49986A03FE9F}" type="presParOf" srcId="{CCA5F225-F826-48B9-803E-6E4A35D70ED0}" destId="{99519559-6B3C-4FA5-A95B-72949C68979F}" srcOrd="0" destOrd="0" presId="urn:microsoft.com/office/officeart/2005/8/layout/process1"/>
    <dgm:cxn modelId="{53A1AE1C-0795-495C-A3A8-F8FF42FBBBC2}" type="presParOf" srcId="{CCA5F225-F826-48B9-803E-6E4A35D70ED0}" destId="{E936B2D4-4115-4E26-BB91-829195BB14EA}" srcOrd="1" destOrd="0" presId="urn:microsoft.com/office/officeart/2005/8/layout/process1"/>
    <dgm:cxn modelId="{B13373E5-7B8E-4A8B-A492-1DA42421C816}" type="presParOf" srcId="{E936B2D4-4115-4E26-BB91-829195BB14EA}" destId="{694E3568-E114-40DF-AD3D-B69B8B5AE7D6}" srcOrd="0" destOrd="0" presId="urn:microsoft.com/office/officeart/2005/8/layout/process1"/>
    <dgm:cxn modelId="{147F3BC4-EFD0-4A6A-AA44-A4578F357B7D}" type="presParOf" srcId="{CCA5F225-F826-48B9-803E-6E4A35D70ED0}" destId="{18EF9024-9FA4-4A66-BDD2-1FBE1F47345C}" srcOrd="2" destOrd="0" presId="urn:microsoft.com/office/officeart/2005/8/layout/process1"/>
    <dgm:cxn modelId="{A55C2AC9-B2AE-4193-8EC2-386F51A8606A}" type="presParOf" srcId="{CCA5F225-F826-48B9-803E-6E4A35D70ED0}" destId="{61E8D846-96E1-4604-8686-51D228FBCAA1}" srcOrd="3" destOrd="0" presId="urn:microsoft.com/office/officeart/2005/8/layout/process1"/>
    <dgm:cxn modelId="{9095CFCE-BC7C-4C79-9F30-8BA97E5BA30B}" type="presParOf" srcId="{61E8D846-96E1-4604-8686-51D228FBCAA1}" destId="{83FF9F79-27E3-4EA7-AC3C-32B2E6AF7B38}" srcOrd="0" destOrd="0" presId="urn:microsoft.com/office/officeart/2005/8/layout/process1"/>
    <dgm:cxn modelId="{9156D9D4-28DB-422A-BC8D-B836C661E608}" type="presParOf" srcId="{CCA5F225-F826-48B9-803E-6E4A35D70ED0}" destId="{BFB79F78-4CAD-4AFD-9EFD-1C74580931E7}" srcOrd="4" destOrd="0" presId="urn:microsoft.com/office/officeart/2005/8/layout/process1"/>
    <dgm:cxn modelId="{843B15EE-22B9-43E0-9B28-1C4BC64B14D6}" type="presParOf" srcId="{CCA5F225-F826-48B9-803E-6E4A35D70ED0}" destId="{59FE23DF-6778-457F-84C4-3C531990755E}" srcOrd="5" destOrd="0" presId="urn:microsoft.com/office/officeart/2005/8/layout/process1"/>
    <dgm:cxn modelId="{3666D0F6-187A-4137-9D20-2FB8C4E67F5F}" type="presParOf" srcId="{59FE23DF-6778-457F-84C4-3C531990755E}" destId="{BEB9BBF4-6ECF-4F77-8707-4D25295FACEA}" srcOrd="0" destOrd="0" presId="urn:microsoft.com/office/officeart/2005/8/layout/process1"/>
    <dgm:cxn modelId="{1C56E945-9454-45E6-8A7B-BE6ADEF0A6B6}" type="presParOf" srcId="{CCA5F225-F826-48B9-803E-6E4A35D70ED0}" destId="{DCD17B5C-7524-48E6-AF93-4F81D8A6E13E}" srcOrd="6" destOrd="0" presId="urn:microsoft.com/office/officeart/2005/8/layout/process1"/>
    <dgm:cxn modelId="{255F69EE-FC89-47B8-8C27-E37D8740A8B6}" type="presParOf" srcId="{CCA5F225-F826-48B9-803E-6E4A35D70ED0}" destId="{6D43EE13-D238-4A1A-B156-2DFE87C2203F}" srcOrd="7" destOrd="0" presId="urn:microsoft.com/office/officeart/2005/8/layout/process1"/>
    <dgm:cxn modelId="{B3E27FA1-55AD-4E14-929A-A19C97DD4C72}" type="presParOf" srcId="{6D43EE13-D238-4A1A-B156-2DFE87C2203F}" destId="{44A5B7D9-E24B-4CA7-BEF1-85916FB0C642}" srcOrd="0" destOrd="0" presId="urn:microsoft.com/office/officeart/2005/8/layout/process1"/>
    <dgm:cxn modelId="{F1617E4E-B9F4-4667-962D-33927D7838B9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bg1"/>
              </a:solidFill>
            </a:rPr>
            <a:t>Epreuve pratique 6h</a:t>
          </a:r>
          <a:endParaRPr lang="fr-FR" sz="1200" b="1" dirty="0">
            <a:solidFill>
              <a:schemeClr val="bg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dirty="0" smtClean="0"/>
            <a:t>deux professeurs ou formateurs de la spécialité ;</a:t>
          </a:r>
        </a:p>
        <a:p>
          <a:r>
            <a:rPr lang="fr-FR" sz="1200" b="1" dirty="0" smtClean="0"/>
            <a:t>un professionnel.</a:t>
          </a:r>
          <a:endParaRPr lang="fr-FR" sz="1200" b="1" dirty="0"/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/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/>
            <a:t>mêmes modalités que celles du contrôle en cours de formation</a:t>
          </a:r>
          <a:endParaRPr lang="fr-FR" sz="1200" b="1" dirty="0"/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3" custLinFactNeighborX="11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BD18CF-FB0E-410C-9B40-E0B7F2F5540A}" type="presOf" srcId="{F05119CB-DD7E-42C6-83EB-9912422773A9}" destId="{1124316E-A513-4C7F-AFC3-FD02F3872E37}" srcOrd="0" destOrd="0" presId="urn:microsoft.com/office/officeart/2005/8/layout/process1"/>
    <dgm:cxn modelId="{BF62882B-8829-4DBA-8626-FB8C2A97377F}" type="presOf" srcId="{A67BB12A-0888-4D80-9AA8-5B7E747F1F68}" destId="{6D43EE13-D238-4A1A-B156-2DFE87C2203F}" srcOrd="0" destOrd="0" presId="urn:microsoft.com/office/officeart/2005/8/layout/process1"/>
    <dgm:cxn modelId="{456CD1C2-BF73-44CD-A469-F5F1B325C3C6}" type="presOf" srcId="{8031A5F0-8DEF-40DA-959E-6303D16C4506}" destId="{E936B2D4-4115-4E26-BB91-829195BB14EA}" srcOrd="0" destOrd="0" presId="urn:microsoft.com/office/officeart/2005/8/layout/process1"/>
    <dgm:cxn modelId="{988A58AB-8B2B-4F33-97B8-D974F0A3D7F5}" srcId="{ED2F65D4-2C4E-4FCC-808C-FA3B6764953E}" destId="{F05119CB-DD7E-42C6-83EB-9912422773A9}" srcOrd="2" destOrd="0" parTransId="{CA3DD96F-5424-4818-9FA3-5C3959181701}" sibTransId="{178F47A0-5AFF-4FC7-8A25-2A81C0783FA0}"/>
    <dgm:cxn modelId="{2FE5CA2D-DD60-45A1-BF8D-9824D32C8ED8}" type="presOf" srcId="{8031A5F0-8DEF-40DA-959E-6303D16C4506}" destId="{694E3568-E114-40DF-AD3D-B69B8B5AE7D6}" srcOrd="1" destOrd="0" presId="urn:microsoft.com/office/officeart/2005/8/layout/process1"/>
    <dgm:cxn modelId="{AC393161-D323-401D-9798-FF3BCF5C01E6}" srcId="{ED2F65D4-2C4E-4FCC-808C-FA3B6764953E}" destId="{0DB32EA2-F2FC-423E-88CD-58B47DBBF0C0}" srcOrd="1" destOrd="0" parTransId="{06059350-0738-43D0-AD27-7EF043E77671}" sibTransId="{A67BB12A-0888-4D80-9AA8-5B7E747F1F68}"/>
    <dgm:cxn modelId="{6849709C-6D46-4CE8-B7AA-D384F0EEDD01}" type="presOf" srcId="{86B2596B-360C-4D5F-A158-91104AC94B70}" destId="{99519559-6B3C-4FA5-A95B-72949C68979F}" srcOrd="0" destOrd="0" presId="urn:microsoft.com/office/officeart/2005/8/layout/process1"/>
    <dgm:cxn modelId="{126483A5-0E96-4F8C-922D-662E62313019}" type="presOf" srcId="{A67BB12A-0888-4D80-9AA8-5B7E747F1F68}" destId="{44A5B7D9-E24B-4CA7-BEF1-85916FB0C642}" srcOrd="1" destOrd="0" presId="urn:microsoft.com/office/officeart/2005/8/layout/process1"/>
    <dgm:cxn modelId="{AE554908-8F98-4F7A-AABB-3F8B13D4287C}" type="presOf" srcId="{ED2F65D4-2C4E-4FCC-808C-FA3B6764953E}" destId="{CCA5F225-F826-48B9-803E-6E4A35D70ED0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7CB21050-6877-48FD-85EC-C97747BD7673}" type="presOf" srcId="{0DB32EA2-F2FC-423E-88CD-58B47DBBF0C0}" destId="{DCD17B5C-7524-48E6-AF93-4F81D8A6E13E}" srcOrd="0" destOrd="0" presId="urn:microsoft.com/office/officeart/2005/8/layout/process1"/>
    <dgm:cxn modelId="{32000DBE-D1A2-4709-9884-29952F2A0338}" type="presParOf" srcId="{CCA5F225-F826-48B9-803E-6E4A35D70ED0}" destId="{99519559-6B3C-4FA5-A95B-72949C68979F}" srcOrd="0" destOrd="0" presId="urn:microsoft.com/office/officeart/2005/8/layout/process1"/>
    <dgm:cxn modelId="{34800AE7-75ED-490A-8B98-F548F8F9151B}" type="presParOf" srcId="{CCA5F225-F826-48B9-803E-6E4A35D70ED0}" destId="{E936B2D4-4115-4E26-BB91-829195BB14EA}" srcOrd="1" destOrd="0" presId="urn:microsoft.com/office/officeart/2005/8/layout/process1"/>
    <dgm:cxn modelId="{E36B806D-5B2E-4DB2-9696-F490820A701E}" type="presParOf" srcId="{E936B2D4-4115-4E26-BB91-829195BB14EA}" destId="{694E3568-E114-40DF-AD3D-B69B8B5AE7D6}" srcOrd="0" destOrd="0" presId="urn:microsoft.com/office/officeart/2005/8/layout/process1"/>
    <dgm:cxn modelId="{DBB3BC19-9A24-409B-8751-C6AD0F1AE3C0}" type="presParOf" srcId="{CCA5F225-F826-48B9-803E-6E4A35D70ED0}" destId="{DCD17B5C-7524-48E6-AF93-4F81D8A6E13E}" srcOrd="2" destOrd="0" presId="urn:microsoft.com/office/officeart/2005/8/layout/process1"/>
    <dgm:cxn modelId="{EE7D9AA1-CDE5-437D-94E5-2987CCB2BFC5}" type="presParOf" srcId="{CCA5F225-F826-48B9-803E-6E4A35D70ED0}" destId="{6D43EE13-D238-4A1A-B156-2DFE87C2203F}" srcOrd="3" destOrd="0" presId="urn:microsoft.com/office/officeart/2005/8/layout/process1"/>
    <dgm:cxn modelId="{2502C46A-3AF1-46BC-AFB8-149ECCF8EB3D}" type="presParOf" srcId="{6D43EE13-D238-4A1A-B156-2DFE87C2203F}" destId="{44A5B7D9-E24B-4CA7-BEF1-85916FB0C642}" srcOrd="0" destOrd="0" presId="urn:microsoft.com/office/officeart/2005/8/layout/process1"/>
    <dgm:cxn modelId="{F6B27D99-337F-476C-AFAE-C2481739706C}" type="presParOf" srcId="{CCA5F225-F826-48B9-803E-6E4A35D70ED0}" destId="{1124316E-A513-4C7F-AFC3-FD02F3872E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FFBA99-B6A9-463B-84CF-08D0A7B52D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8F08E-DB79-457B-B920-A04A07D5A83F}">
      <dgm:prSet phldrT="[Texte]"/>
      <dgm:spPr>
        <a:solidFill>
          <a:srgbClr val="FF0000">
            <a:alpha val="33000"/>
          </a:srgbClr>
        </a:solidFill>
      </dgm:spPr>
      <dgm:t>
        <a:bodyPr/>
        <a:lstStyle/>
        <a:p>
          <a:r>
            <a:rPr lang="fr-FR" dirty="0" smtClean="0"/>
            <a:t>CDC</a:t>
          </a:r>
          <a:endParaRPr lang="fr-FR" dirty="0"/>
        </a:p>
      </dgm:t>
    </dgm:pt>
    <dgm:pt modelId="{A2590C71-0438-4FBB-8380-1A0C06636CCE}" type="parTrans" cxnId="{EE5F23AB-32BA-46C9-A5E9-FEEC4F2873A4}">
      <dgm:prSet/>
      <dgm:spPr/>
      <dgm:t>
        <a:bodyPr/>
        <a:lstStyle/>
        <a:p>
          <a:endParaRPr lang="fr-FR"/>
        </a:p>
      </dgm:t>
    </dgm:pt>
    <dgm:pt modelId="{EFBF2101-0568-49AE-803A-EA3DFBCEBC19}" type="sibTrans" cxnId="{EE5F23AB-32BA-46C9-A5E9-FEEC4F2873A4}">
      <dgm:prSet/>
      <dgm:spPr/>
      <dgm:t>
        <a:bodyPr/>
        <a:lstStyle/>
        <a:p>
          <a:endParaRPr lang="fr-FR"/>
        </a:p>
      </dgm:t>
    </dgm:pt>
    <dgm:pt modelId="{1991F53C-6826-4E38-BDFC-9BF7902EF0AE}">
      <dgm:prSet phldrT="[Texte]"/>
      <dgm:spPr/>
      <dgm:t>
        <a:bodyPr/>
        <a:lstStyle/>
        <a:p>
          <a:r>
            <a:rPr lang="fr-FR" dirty="0" smtClean="0"/>
            <a:t>CDCF</a:t>
          </a:r>
          <a:endParaRPr lang="fr-FR" dirty="0"/>
        </a:p>
      </dgm:t>
    </dgm:pt>
    <dgm:pt modelId="{A3814108-2530-4871-817C-0ACB40D44FC8}" type="parTrans" cxnId="{40CCC5FC-75A3-4161-9927-0051BD3CA1A2}">
      <dgm:prSet/>
      <dgm:spPr/>
      <dgm:t>
        <a:bodyPr/>
        <a:lstStyle/>
        <a:p>
          <a:endParaRPr lang="fr-FR"/>
        </a:p>
      </dgm:t>
    </dgm:pt>
    <dgm:pt modelId="{A5ACD5FC-446D-4EF2-B11A-F989E6805820}" type="sibTrans" cxnId="{40CCC5FC-75A3-4161-9927-0051BD3CA1A2}">
      <dgm:prSet/>
      <dgm:spPr/>
      <dgm:t>
        <a:bodyPr/>
        <a:lstStyle/>
        <a:p>
          <a:endParaRPr lang="fr-FR"/>
        </a:p>
      </dgm:t>
    </dgm:pt>
    <dgm:pt modelId="{E21B9D92-DAF4-416B-B9D2-F6C96DB1535E}">
      <dgm:prSet phldrT="[Texte]"/>
      <dgm:spPr/>
      <dgm:t>
        <a:bodyPr/>
        <a:lstStyle/>
        <a:p>
          <a:r>
            <a:rPr lang="fr-FR" dirty="0" smtClean="0"/>
            <a:t>Modélisation, simulation, …</a:t>
          </a:r>
          <a:endParaRPr lang="fr-FR" dirty="0"/>
        </a:p>
      </dgm:t>
    </dgm:pt>
    <dgm:pt modelId="{94C58814-A530-4448-B682-5BD28E0D4791}" type="parTrans" cxnId="{801F250E-CE90-4E9C-8DBB-D1E3FF359C19}">
      <dgm:prSet/>
      <dgm:spPr/>
      <dgm:t>
        <a:bodyPr/>
        <a:lstStyle/>
        <a:p>
          <a:endParaRPr lang="fr-FR"/>
        </a:p>
      </dgm:t>
    </dgm:pt>
    <dgm:pt modelId="{54878561-A434-40AC-817B-0AEE0D7D829E}" type="sibTrans" cxnId="{801F250E-CE90-4E9C-8DBB-D1E3FF359C19}">
      <dgm:prSet/>
      <dgm:spPr/>
      <dgm:t>
        <a:bodyPr/>
        <a:lstStyle/>
        <a:p>
          <a:endParaRPr lang="fr-FR"/>
        </a:p>
      </dgm:t>
    </dgm:pt>
    <dgm:pt modelId="{EE70D68E-4338-4489-AC6E-6A642D6A591D}">
      <dgm:prSet phldrT="[Texte]"/>
      <dgm:spPr/>
      <dgm:t>
        <a:bodyPr/>
        <a:lstStyle/>
        <a:p>
          <a:r>
            <a:rPr lang="fr-FR" dirty="0" smtClean="0"/>
            <a:t>Planification, calculs </a:t>
          </a:r>
          <a:endParaRPr lang="fr-FR" dirty="0"/>
        </a:p>
      </dgm:t>
    </dgm:pt>
    <dgm:pt modelId="{8CEABB76-38D5-4E1F-BC85-A2C3DEAE3931}" type="parTrans" cxnId="{86AF5221-5C24-4526-9AEF-460C33B54E1A}">
      <dgm:prSet/>
      <dgm:spPr/>
      <dgm:t>
        <a:bodyPr/>
        <a:lstStyle/>
        <a:p>
          <a:endParaRPr lang="fr-FR"/>
        </a:p>
      </dgm:t>
    </dgm:pt>
    <dgm:pt modelId="{D64A82EA-01B7-4140-AB6B-8BB735AFA720}" type="sibTrans" cxnId="{86AF5221-5C24-4526-9AEF-460C33B54E1A}">
      <dgm:prSet/>
      <dgm:spPr/>
      <dgm:t>
        <a:bodyPr/>
        <a:lstStyle/>
        <a:p>
          <a:endParaRPr lang="fr-FR"/>
        </a:p>
      </dgm:t>
    </dgm:pt>
    <dgm:pt modelId="{FDBB189F-B247-4146-91E8-81D5F92C1B41}">
      <dgm:prSet phldrT="[Texte]"/>
      <dgm:spPr>
        <a:solidFill>
          <a:srgbClr val="FF0000">
            <a:alpha val="33000"/>
          </a:srgbClr>
        </a:solidFill>
      </dgm:spPr>
      <dgm:t>
        <a:bodyPr/>
        <a:lstStyle/>
        <a:p>
          <a:r>
            <a:rPr lang="fr-FR" dirty="0" smtClean="0"/>
            <a:t>Devis</a:t>
          </a:r>
          <a:endParaRPr lang="fr-FR" dirty="0"/>
        </a:p>
      </dgm:t>
    </dgm:pt>
    <dgm:pt modelId="{11719D63-E791-41AD-8A30-A0E878DED8D0}" type="parTrans" cxnId="{E3A91B84-233F-4322-8784-3542E8CFEB2D}">
      <dgm:prSet/>
      <dgm:spPr/>
      <dgm:t>
        <a:bodyPr/>
        <a:lstStyle/>
        <a:p>
          <a:endParaRPr lang="fr-FR"/>
        </a:p>
      </dgm:t>
    </dgm:pt>
    <dgm:pt modelId="{53BC7B7F-8A9A-436B-AFAE-79786528627C}" type="sibTrans" cxnId="{E3A91B84-233F-4322-8784-3542E8CFEB2D}">
      <dgm:prSet/>
      <dgm:spPr/>
      <dgm:t>
        <a:bodyPr/>
        <a:lstStyle/>
        <a:p>
          <a:endParaRPr lang="fr-FR"/>
        </a:p>
      </dgm:t>
    </dgm:pt>
    <dgm:pt modelId="{4D4126D7-7D13-4034-9AC2-A52E0674D7AC}" type="pres">
      <dgm:prSet presAssocID="{AEFFBA99-B6A9-463B-84CF-08D0A7B52D90}" presName="Name0" presStyleCnt="0">
        <dgm:presLayoutVars>
          <dgm:dir/>
          <dgm:animLvl val="lvl"/>
          <dgm:resizeHandles val="exact"/>
        </dgm:presLayoutVars>
      </dgm:prSet>
      <dgm:spPr/>
    </dgm:pt>
    <dgm:pt modelId="{EAFCC440-4B2D-4989-9E31-C3117A69176E}" type="pres">
      <dgm:prSet presAssocID="{7E18F08E-DB79-457B-B920-A04A07D5A83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19D807-F86F-45C5-9590-94DC01B07B8C}" type="pres">
      <dgm:prSet presAssocID="{EFBF2101-0568-49AE-803A-EA3DFBCEBC19}" presName="parTxOnlySpace" presStyleCnt="0"/>
      <dgm:spPr/>
    </dgm:pt>
    <dgm:pt modelId="{291FF77F-CAEA-4C9E-90DE-2DF7BB13697A}" type="pres">
      <dgm:prSet presAssocID="{1991F53C-6826-4E38-BDFC-9BF7902EF0A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4C524-7801-4633-9DAE-3C9AFD443A5D}" type="pres">
      <dgm:prSet presAssocID="{A5ACD5FC-446D-4EF2-B11A-F989E6805820}" presName="parTxOnlySpace" presStyleCnt="0"/>
      <dgm:spPr/>
    </dgm:pt>
    <dgm:pt modelId="{8C57978A-597E-46B2-BD61-5839F75DF321}" type="pres">
      <dgm:prSet presAssocID="{E21B9D92-DAF4-416B-B9D2-F6C96DB1535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05468D-0D49-4F29-A893-ECDAFA7B5A21}" type="pres">
      <dgm:prSet presAssocID="{54878561-A434-40AC-817B-0AEE0D7D829E}" presName="parTxOnlySpace" presStyleCnt="0"/>
      <dgm:spPr/>
    </dgm:pt>
    <dgm:pt modelId="{FDEAE03D-E4B8-40A7-A20A-98F215D7AD1C}" type="pres">
      <dgm:prSet presAssocID="{EE70D68E-4338-4489-AC6E-6A642D6A591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CE9DA-7A91-4D5B-B17F-C5BF6D4C30EB}" type="pres">
      <dgm:prSet presAssocID="{D64A82EA-01B7-4140-AB6B-8BB735AFA720}" presName="parTxOnlySpace" presStyleCnt="0"/>
      <dgm:spPr/>
    </dgm:pt>
    <dgm:pt modelId="{971880F2-B07E-4696-84E2-8DFAF1E7A1E6}" type="pres">
      <dgm:prSet presAssocID="{FDBB189F-B247-4146-91E8-81D5F92C1B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A91B84-233F-4322-8784-3542E8CFEB2D}" srcId="{AEFFBA99-B6A9-463B-84CF-08D0A7B52D90}" destId="{FDBB189F-B247-4146-91E8-81D5F92C1B41}" srcOrd="4" destOrd="0" parTransId="{11719D63-E791-41AD-8A30-A0E878DED8D0}" sibTransId="{53BC7B7F-8A9A-436B-AFAE-79786528627C}"/>
    <dgm:cxn modelId="{86AF5221-5C24-4526-9AEF-460C33B54E1A}" srcId="{AEFFBA99-B6A9-463B-84CF-08D0A7B52D90}" destId="{EE70D68E-4338-4489-AC6E-6A642D6A591D}" srcOrd="3" destOrd="0" parTransId="{8CEABB76-38D5-4E1F-BC85-A2C3DEAE3931}" sibTransId="{D64A82EA-01B7-4140-AB6B-8BB735AFA720}"/>
    <dgm:cxn modelId="{2AE75A7E-1CDB-4BA4-8E2F-3D773C67F01C}" type="presOf" srcId="{EE70D68E-4338-4489-AC6E-6A642D6A591D}" destId="{FDEAE03D-E4B8-40A7-A20A-98F215D7AD1C}" srcOrd="0" destOrd="0" presId="urn:microsoft.com/office/officeart/2005/8/layout/chevron1"/>
    <dgm:cxn modelId="{212DFA84-1456-4E2C-90AD-6F33C59EEF2D}" type="presOf" srcId="{7E18F08E-DB79-457B-B920-A04A07D5A83F}" destId="{EAFCC440-4B2D-4989-9E31-C3117A69176E}" srcOrd="0" destOrd="0" presId="urn:microsoft.com/office/officeart/2005/8/layout/chevron1"/>
    <dgm:cxn modelId="{B2EF163F-9174-4385-AC20-72CB96361BF7}" type="presOf" srcId="{E21B9D92-DAF4-416B-B9D2-F6C96DB1535E}" destId="{8C57978A-597E-46B2-BD61-5839F75DF321}" srcOrd="0" destOrd="0" presId="urn:microsoft.com/office/officeart/2005/8/layout/chevron1"/>
    <dgm:cxn modelId="{801F250E-CE90-4E9C-8DBB-D1E3FF359C19}" srcId="{AEFFBA99-B6A9-463B-84CF-08D0A7B52D90}" destId="{E21B9D92-DAF4-416B-B9D2-F6C96DB1535E}" srcOrd="2" destOrd="0" parTransId="{94C58814-A530-4448-B682-5BD28E0D4791}" sibTransId="{54878561-A434-40AC-817B-0AEE0D7D829E}"/>
    <dgm:cxn modelId="{4DAFB0D3-0A3A-4565-AEB5-84695AA0CA65}" type="presOf" srcId="{1991F53C-6826-4E38-BDFC-9BF7902EF0AE}" destId="{291FF77F-CAEA-4C9E-90DE-2DF7BB13697A}" srcOrd="0" destOrd="0" presId="urn:microsoft.com/office/officeart/2005/8/layout/chevron1"/>
    <dgm:cxn modelId="{5F33266A-FC0D-4924-AA4C-75C11B6FF716}" type="presOf" srcId="{AEFFBA99-B6A9-463B-84CF-08D0A7B52D90}" destId="{4D4126D7-7D13-4034-9AC2-A52E0674D7AC}" srcOrd="0" destOrd="0" presId="urn:microsoft.com/office/officeart/2005/8/layout/chevron1"/>
    <dgm:cxn modelId="{40CCC5FC-75A3-4161-9927-0051BD3CA1A2}" srcId="{AEFFBA99-B6A9-463B-84CF-08D0A7B52D90}" destId="{1991F53C-6826-4E38-BDFC-9BF7902EF0AE}" srcOrd="1" destOrd="0" parTransId="{A3814108-2530-4871-817C-0ACB40D44FC8}" sibTransId="{A5ACD5FC-446D-4EF2-B11A-F989E6805820}"/>
    <dgm:cxn modelId="{EE5F23AB-32BA-46C9-A5E9-FEEC4F2873A4}" srcId="{AEFFBA99-B6A9-463B-84CF-08D0A7B52D90}" destId="{7E18F08E-DB79-457B-B920-A04A07D5A83F}" srcOrd="0" destOrd="0" parTransId="{A2590C71-0438-4FBB-8380-1A0C06636CCE}" sibTransId="{EFBF2101-0568-49AE-803A-EA3DFBCEBC19}"/>
    <dgm:cxn modelId="{DC515ECC-A572-422B-87B4-A6FE15DFC00D}" type="presOf" srcId="{FDBB189F-B247-4146-91E8-81D5F92C1B41}" destId="{971880F2-B07E-4696-84E2-8DFAF1E7A1E6}" srcOrd="0" destOrd="0" presId="urn:microsoft.com/office/officeart/2005/8/layout/chevron1"/>
    <dgm:cxn modelId="{02D7A871-524A-4B71-9877-EAB971AFFA83}" type="presParOf" srcId="{4D4126D7-7D13-4034-9AC2-A52E0674D7AC}" destId="{EAFCC440-4B2D-4989-9E31-C3117A69176E}" srcOrd="0" destOrd="0" presId="urn:microsoft.com/office/officeart/2005/8/layout/chevron1"/>
    <dgm:cxn modelId="{0521E2E2-F3A9-448A-A25B-00387352FBC9}" type="presParOf" srcId="{4D4126D7-7D13-4034-9AC2-A52E0674D7AC}" destId="{D719D807-F86F-45C5-9590-94DC01B07B8C}" srcOrd="1" destOrd="0" presId="urn:microsoft.com/office/officeart/2005/8/layout/chevron1"/>
    <dgm:cxn modelId="{287C08DE-D2F4-4EB7-A670-B6AB8E09B396}" type="presParOf" srcId="{4D4126D7-7D13-4034-9AC2-A52E0674D7AC}" destId="{291FF77F-CAEA-4C9E-90DE-2DF7BB13697A}" srcOrd="2" destOrd="0" presId="urn:microsoft.com/office/officeart/2005/8/layout/chevron1"/>
    <dgm:cxn modelId="{9BFEE23B-3F7C-44A3-85E4-BD9DCAA46AF4}" type="presParOf" srcId="{4D4126D7-7D13-4034-9AC2-A52E0674D7AC}" destId="{FBE4C524-7801-4633-9DAE-3C9AFD443A5D}" srcOrd="3" destOrd="0" presId="urn:microsoft.com/office/officeart/2005/8/layout/chevron1"/>
    <dgm:cxn modelId="{76A8F229-E5E1-48E4-B967-26CC0E80C1BF}" type="presParOf" srcId="{4D4126D7-7D13-4034-9AC2-A52E0674D7AC}" destId="{8C57978A-597E-46B2-BD61-5839F75DF321}" srcOrd="4" destOrd="0" presId="urn:microsoft.com/office/officeart/2005/8/layout/chevron1"/>
    <dgm:cxn modelId="{CDFFA3C7-C95E-4709-B97B-A84E4980F181}" type="presParOf" srcId="{4D4126D7-7D13-4034-9AC2-A52E0674D7AC}" destId="{C605468D-0D49-4F29-A893-ECDAFA7B5A21}" srcOrd="5" destOrd="0" presId="urn:microsoft.com/office/officeart/2005/8/layout/chevron1"/>
    <dgm:cxn modelId="{E57FCE61-B5D1-461E-95F5-262F6358A0F4}" type="presParOf" srcId="{4D4126D7-7D13-4034-9AC2-A52E0674D7AC}" destId="{FDEAE03D-E4B8-40A7-A20A-98F215D7AD1C}" srcOrd="6" destOrd="0" presId="urn:microsoft.com/office/officeart/2005/8/layout/chevron1"/>
    <dgm:cxn modelId="{196BD206-D82B-4929-8911-C54F5F94FE75}" type="presParOf" srcId="{4D4126D7-7D13-4034-9AC2-A52E0674D7AC}" destId="{CD8CE9DA-7A91-4D5B-B17F-C5BF6D4C30EB}" srcOrd="7" destOrd="0" presId="urn:microsoft.com/office/officeart/2005/8/layout/chevron1"/>
    <dgm:cxn modelId="{ABB02D41-C3E3-4797-9D7E-3E3BC6DC2548}" type="presParOf" srcId="{4D4126D7-7D13-4034-9AC2-A52E0674D7AC}" destId="{971880F2-B07E-4696-84E2-8DFAF1E7A1E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AF943-637F-43C5-882E-0EEEEE7868AE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/>
            <a:t>BTS CRCI</a:t>
          </a:r>
          <a:endParaRPr lang="fr-FR" sz="4300" kern="1200" dirty="0"/>
        </a:p>
      </dsp:txBody>
      <dsp:txXfrm>
        <a:off x="2416912" y="2539008"/>
        <a:ext cx="1262175" cy="1262175"/>
      </dsp:txXfrm>
    </dsp:sp>
    <dsp:sp modelId="{E07DAE38-20B1-4472-A85A-DE72645A1E53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C0F35-89C6-4F66-A409-F79A700354FC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Compétences</a:t>
          </a:r>
          <a:endParaRPr lang="fr-FR" sz="1800" kern="1200" dirty="0"/>
        </a:p>
      </dsp:txBody>
      <dsp:txXfrm>
        <a:off x="199856" y="1103105"/>
        <a:ext cx="1616269" cy="1277122"/>
      </dsp:txXfrm>
    </dsp:sp>
    <dsp:sp modelId="{AD73AD43-1151-4AED-B48E-5A40716C7899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46849-C8EC-4EC4-BD32-2AE6D5F48AF3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Activités professionnelles</a:t>
          </a:r>
          <a:endParaRPr lang="fr-FR" sz="1800" kern="1200" dirty="0"/>
        </a:p>
      </dsp:txBody>
      <dsp:txXfrm>
        <a:off x="2239865" y="41144"/>
        <a:ext cx="1616269" cy="1277122"/>
      </dsp:txXfrm>
    </dsp:sp>
    <dsp:sp modelId="{0195E480-61AE-40F1-A04A-C00EE6EB9CB3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5A8F8-2632-49A2-AAE4-7A66C8A8F79E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Savoirs associés</a:t>
          </a:r>
          <a:endParaRPr lang="fr-FR" sz="1800" kern="1200" dirty="0"/>
        </a:p>
      </dsp:txBody>
      <dsp:txXfrm>
        <a:off x="4279873" y="1103105"/>
        <a:ext cx="1616269" cy="1277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E798F-7EFD-4324-B402-3D508E3D56C8}">
      <dsp:nvSpPr>
        <dsp:cNvPr id="0" name=""/>
        <dsp:cNvSpPr/>
      </dsp:nvSpPr>
      <dsp:spPr>
        <a:xfrm>
          <a:off x="1712883" y="30293"/>
          <a:ext cx="5922690" cy="4207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C2, C4, C7, C9, C10, C11, C12 et C16</a:t>
          </a:r>
          <a:endParaRPr lang="fr-FR" sz="2000" kern="1200" dirty="0"/>
        </a:p>
      </dsp:txBody>
      <dsp:txXfrm>
        <a:off x="1712883" y="82881"/>
        <a:ext cx="5764925" cy="315530"/>
      </dsp:txXfrm>
    </dsp:sp>
    <dsp:sp modelId="{825F3975-A65E-468E-BD21-FE12C39EBF19}">
      <dsp:nvSpPr>
        <dsp:cNvPr id="0" name=""/>
        <dsp:cNvSpPr/>
      </dsp:nvSpPr>
      <dsp:spPr>
        <a:xfrm>
          <a:off x="1981" y="754"/>
          <a:ext cx="1710901" cy="4797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Objectifs</a:t>
          </a:r>
          <a:endParaRPr lang="fr-FR" sz="2400" kern="1200" dirty="0"/>
        </a:p>
      </dsp:txBody>
      <dsp:txXfrm>
        <a:off x="25402" y="24175"/>
        <a:ext cx="1664059" cy="432942"/>
      </dsp:txXfrm>
    </dsp:sp>
    <dsp:sp modelId="{8100E744-61BA-4B6C-AD14-06B3DF2B374F}">
      <dsp:nvSpPr>
        <dsp:cNvPr id="0" name=""/>
        <dsp:cNvSpPr/>
      </dsp:nvSpPr>
      <dsp:spPr>
        <a:xfrm>
          <a:off x="1719995" y="584917"/>
          <a:ext cx="5915524" cy="2762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A2-T1 à A2-T6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A3-T1 à A3-T4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Support de l’épreuve : </a:t>
          </a:r>
          <a:r>
            <a:rPr lang="fr-FR" sz="1400" b="1" kern="1200" dirty="0" smtClean="0"/>
            <a:t>projet technique réel </a:t>
          </a:r>
          <a:r>
            <a:rPr lang="fr-FR" sz="1400" kern="1200" dirty="0" smtClean="0"/>
            <a:t>de conception d’un ensemble chaudronné et de sa réalisation.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Les projets seront </a:t>
          </a:r>
          <a:r>
            <a:rPr lang="fr-FR" sz="1400" b="1" kern="1200" dirty="0" smtClean="0"/>
            <a:t>validés</a:t>
          </a:r>
          <a:r>
            <a:rPr lang="fr-FR" sz="1400" kern="1200" dirty="0" smtClean="0"/>
            <a:t> lors d’une </a:t>
          </a:r>
          <a:r>
            <a:rPr lang="fr-FR" sz="1400" b="1" kern="1200" dirty="0" smtClean="0"/>
            <a:t>commission académique ou inter académique</a:t>
          </a:r>
          <a:r>
            <a:rPr lang="fr-FR" sz="1400" kern="1200" dirty="0" smtClean="0"/>
            <a:t> d’approbation présidée par un IA-IPR responsable de la filière lors du premier trimestre de la deuxième année. </a:t>
          </a:r>
          <a:endParaRPr lang="fr-FR" sz="1400" kern="1200" dirty="0"/>
        </a:p>
      </dsp:txBody>
      <dsp:txXfrm>
        <a:off x="1719995" y="930199"/>
        <a:ext cx="4879680" cy="2071689"/>
      </dsp:txXfrm>
    </dsp:sp>
    <dsp:sp modelId="{0564F59F-B733-4C63-99FE-885046F230CD}">
      <dsp:nvSpPr>
        <dsp:cNvPr id="0" name=""/>
        <dsp:cNvSpPr/>
      </dsp:nvSpPr>
      <dsp:spPr>
        <a:xfrm>
          <a:off x="1507" y="1733175"/>
          <a:ext cx="1717959" cy="50381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Contenu</a:t>
          </a:r>
          <a:endParaRPr lang="fr-FR" sz="2400" kern="1200" dirty="0"/>
        </a:p>
      </dsp:txBody>
      <dsp:txXfrm>
        <a:off x="26101" y="1757769"/>
        <a:ext cx="1668771" cy="454624"/>
      </dsp:txXfrm>
    </dsp:sp>
    <dsp:sp modelId="{EFA6446D-66EF-45FD-A0E0-F9CB9650FBC3}">
      <dsp:nvSpPr>
        <dsp:cNvPr id="0" name=""/>
        <dsp:cNvSpPr/>
      </dsp:nvSpPr>
      <dsp:spPr>
        <a:xfrm>
          <a:off x="1692547" y="3452302"/>
          <a:ext cx="5943142" cy="611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Ponctuelle orale</a:t>
          </a:r>
          <a:endParaRPr lang="fr-FR" sz="2400" kern="1200" dirty="0"/>
        </a:p>
      </dsp:txBody>
      <dsp:txXfrm>
        <a:off x="1692547" y="3528764"/>
        <a:ext cx="5713756" cy="458773"/>
      </dsp:txXfrm>
    </dsp:sp>
    <dsp:sp modelId="{3767DE2B-4CA1-451A-A1C6-DA99EDC112CC}">
      <dsp:nvSpPr>
        <dsp:cNvPr id="0" name=""/>
        <dsp:cNvSpPr/>
      </dsp:nvSpPr>
      <dsp:spPr>
        <a:xfrm>
          <a:off x="1866" y="3484593"/>
          <a:ext cx="1690680" cy="54560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Forme</a:t>
          </a:r>
          <a:endParaRPr lang="fr-FR" sz="2400" kern="1200" dirty="0"/>
        </a:p>
      </dsp:txBody>
      <dsp:txXfrm>
        <a:off x="28500" y="3511227"/>
        <a:ext cx="1637412" cy="4923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EC85-F3DF-435C-811F-66207EE35FEB}">
      <dsp:nvSpPr>
        <dsp:cNvPr id="0" name=""/>
        <dsp:cNvSpPr/>
      </dsp:nvSpPr>
      <dsp:spPr>
        <a:xfrm>
          <a:off x="0" y="0"/>
          <a:ext cx="1238926" cy="1102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BLOC 2</a:t>
          </a:r>
          <a:endParaRPr lang="fr-FR" sz="2900" kern="1200" dirty="0"/>
        </a:p>
      </dsp:txBody>
      <dsp:txXfrm>
        <a:off x="32299" y="32299"/>
        <a:ext cx="1174328" cy="1038161"/>
      </dsp:txXfrm>
    </dsp:sp>
    <dsp:sp modelId="{D114C16B-61E3-4078-A10D-635020D40786}">
      <dsp:nvSpPr>
        <dsp:cNvPr id="0" name=""/>
        <dsp:cNvSpPr/>
      </dsp:nvSpPr>
      <dsp:spPr>
        <a:xfrm rot="5400000">
          <a:off x="412695" y="1130328"/>
          <a:ext cx="413534" cy="4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470590" y="1171681"/>
        <a:ext cx="297745" cy="289474"/>
      </dsp:txXfrm>
    </dsp:sp>
    <dsp:sp modelId="{4BA40B0D-6FD5-4203-B467-18B26BAB46B1}">
      <dsp:nvSpPr>
        <dsp:cNvPr id="0" name=""/>
        <dsp:cNvSpPr/>
      </dsp:nvSpPr>
      <dsp:spPr>
        <a:xfrm>
          <a:off x="0" y="1654138"/>
          <a:ext cx="1238926" cy="110275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A2 et A3</a:t>
          </a:r>
          <a:endParaRPr lang="fr-FR" sz="2900" kern="1200" dirty="0"/>
        </a:p>
      </dsp:txBody>
      <dsp:txXfrm>
        <a:off x="32299" y="1686437"/>
        <a:ext cx="1174328" cy="1038161"/>
      </dsp:txXfrm>
    </dsp:sp>
    <dsp:sp modelId="{95BC32D0-E1B4-45D2-ACE4-18D4A58015A2}">
      <dsp:nvSpPr>
        <dsp:cNvPr id="0" name=""/>
        <dsp:cNvSpPr/>
      </dsp:nvSpPr>
      <dsp:spPr>
        <a:xfrm rot="5400000">
          <a:off x="412695" y="2784467"/>
          <a:ext cx="413534" cy="4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470590" y="2825820"/>
        <a:ext cx="297745" cy="289474"/>
      </dsp:txXfrm>
    </dsp:sp>
    <dsp:sp modelId="{E1C42A18-41EC-4B01-8670-0569EB31737E}">
      <dsp:nvSpPr>
        <dsp:cNvPr id="0" name=""/>
        <dsp:cNvSpPr/>
      </dsp:nvSpPr>
      <dsp:spPr>
        <a:xfrm>
          <a:off x="0" y="3308277"/>
          <a:ext cx="1238926" cy="110275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U5</a:t>
          </a:r>
          <a:endParaRPr lang="fr-FR" sz="2900" kern="1200" dirty="0"/>
        </a:p>
      </dsp:txBody>
      <dsp:txXfrm>
        <a:off x="32299" y="3340576"/>
        <a:ext cx="1174328" cy="10381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5996" y="249592"/>
          <a:ext cx="919478" cy="158438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Travail pendant le projet</a:t>
          </a:r>
        </a:p>
      </dsp:txBody>
      <dsp:txXfrm>
        <a:off x="32927" y="276523"/>
        <a:ext cx="865616" cy="1530523"/>
      </dsp:txXfrm>
    </dsp:sp>
    <dsp:sp modelId="{E936B2D4-4115-4E26-BB91-829195BB14EA}">
      <dsp:nvSpPr>
        <dsp:cNvPr id="0" name=""/>
        <dsp:cNvSpPr/>
      </dsp:nvSpPr>
      <dsp:spPr>
        <a:xfrm>
          <a:off x="1017421" y="927769"/>
          <a:ext cx="194929" cy="22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1017421" y="973375"/>
        <a:ext cx="136450" cy="136818"/>
      </dsp:txXfrm>
    </dsp:sp>
    <dsp:sp modelId="{18EF9024-9FA4-4A66-BDD2-1FBE1F47345C}">
      <dsp:nvSpPr>
        <dsp:cNvPr id="0" name=""/>
        <dsp:cNvSpPr/>
      </dsp:nvSpPr>
      <dsp:spPr>
        <a:xfrm>
          <a:off x="1293265" y="249592"/>
          <a:ext cx="919478" cy="15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Pendant le déroulé du projet</a:t>
          </a:r>
          <a:endParaRPr lang="fr-FR" sz="1200" b="1" kern="1200" dirty="0" smtClean="0">
            <a:solidFill>
              <a:schemeClr val="tx1"/>
            </a:solidFill>
          </a:endParaRPr>
        </a:p>
      </dsp:txBody>
      <dsp:txXfrm>
        <a:off x="1320196" y="276523"/>
        <a:ext cx="865616" cy="1530523"/>
      </dsp:txXfrm>
    </dsp:sp>
    <dsp:sp modelId="{61E8D846-96E1-4604-8686-51D228FBCAA1}">
      <dsp:nvSpPr>
        <dsp:cNvPr id="0" name=""/>
        <dsp:cNvSpPr/>
      </dsp:nvSpPr>
      <dsp:spPr>
        <a:xfrm>
          <a:off x="2304691" y="927769"/>
          <a:ext cx="194929" cy="22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2304691" y="973375"/>
        <a:ext cx="136450" cy="136818"/>
      </dsp:txXfrm>
    </dsp:sp>
    <dsp:sp modelId="{BFB79F78-4CAD-4AFD-9EFD-1C74580931E7}">
      <dsp:nvSpPr>
        <dsp:cNvPr id="0" name=""/>
        <dsp:cNvSpPr/>
      </dsp:nvSpPr>
      <dsp:spPr>
        <a:xfrm>
          <a:off x="2580534" y="249592"/>
          <a:ext cx="1050273" cy="15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Etablissement</a:t>
          </a:r>
          <a:endParaRPr lang="fr-FR" sz="1200" b="1" kern="1200" dirty="0"/>
        </a:p>
      </dsp:txBody>
      <dsp:txXfrm>
        <a:off x="2611295" y="280353"/>
        <a:ext cx="988751" cy="1522863"/>
      </dsp:txXfrm>
    </dsp:sp>
    <dsp:sp modelId="{59FE23DF-6778-457F-84C4-3C531990755E}">
      <dsp:nvSpPr>
        <dsp:cNvPr id="0" name=""/>
        <dsp:cNvSpPr/>
      </dsp:nvSpPr>
      <dsp:spPr>
        <a:xfrm>
          <a:off x="3722756" y="927769"/>
          <a:ext cx="194929" cy="22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3722756" y="973375"/>
        <a:ext cx="136450" cy="136818"/>
      </dsp:txXfrm>
    </dsp:sp>
    <dsp:sp modelId="{DCD17B5C-7524-48E6-AF93-4F81D8A6E13E}">
      <dsp:nvSpPr>
        <dsp:cNvPr id="0" name=""/>
        <dsp:cNvSpPr/>
      </dsp:nvSpPr>
      <dsp:spPr>
        <a:xfrm>
          <a:off x="3998599" y="249592"/>
          <a:ext cx="1207899" cy="15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Equipe pédagogique chargée des enseignements technologiques et professionnels</a:t>
          </a:r>
          <a:endParaRPr lang="fr-FR" sz="1200" b="1" kern="1200" dirty="0"/>
        </a:p>
      </dsp:txBody>
      <dsp:txXfrm>
        <a:off x="4033977" y="284970"/>
        <a:ext cx="1137143" cy="1513629"/>
      </dsp:txXfrm>
    </dsp:sp>
    <dsp:sp modelId="{6D43EE13-D238-4A1A-B156-2DFE87C2203F}">
      <dsp:nvSpPr>
        <dsp:cNvPr id="0" name=""/>
        <dsp:cNvSpPr/>
      </dsp:nvSpPr>
      <dsp:spPr>
        <a:xfrm>
          <a:off x="5298447" y="927769"/>
          <a:ext cx="194929" cy="22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5298447" y="973375"/>
        <a:ext cx="136450" cy="136818"/>
      </dsp:txXfrm>
    </dsp:sp>
    <dsp:sp modelId="{1124316E-A513-4C7F-AFC3-FD02F3872E37}">
      <dsp:nvSpPr>
        <dsp:cNvPr id="0" name=""/>
        <dsp:cNvSpPr/>
      </dsp:nvSpPr>
      <dsp:spPr>
        <a:xfrm>
          <a:off x="5574290" y="249592"/>
          <a:ext cx="919478" cy="15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Pendant la réalisation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C2, C4, C7 et C9</a:t>
          </a:r>
          <a:endParaRPr lang="fr-FR" sz="1200" b="1" kern="1200" dirty="0"/>
        </a:p>
      </dsp:txBody>
      <dsp:txXfrm>
        <a:off x="5601221" y="276523"/>
        <a:ext cx="865616" cy="15305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0" y="819117"/>
          <a:ext cx="1019887" cy="89877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2 parties d’égale importance</a:t>
          </a:r>
        </a:p>
      </dsp:txBody>
      <dsp:txXfrm>
        <a:off x="26324" y="845441"/>
        <a:ext cx="967239" cy="8461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5861" y="476473"/>
          <a:ext cx="886293" cy="113062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Soutenance 45 </a:t>
          </a:r>
          <a:r>
            <a:rPr lang="fr-FR" sz="1200" b="1" kern="1200" dirty="0" err="1" smtClean="0">
              <a:solidFill>
                <a:schemeClr val="bg1"/>
              </a:solidFill>
            </a:rPr>
            <a:t>mins</a:t>
          </a:r>
          <a:endParaRPr lang="fr-FR" sz="1200" b="1" kern="1200" dirty="0" smtClean="0">
            <a:solidFill>
              <a:schemeClr val="bg1"/>
            </a:solidFill>
          </a:endParaRPr>
        </a:p>
      </dsp:txBody>
      <dsp:txXfrm>
        <a:off x="31820" y="502432"/>
        <a:ext cx="834375" cy="1078704"/>
      </dsp:txXfrm>
    </dsp:sp>
    <dsp:sp modelId="{E936B2D4-4115-4E26-BB91-829195BB14EA}">
      <dsp:nvSpPr>
        <dsp:cNvPr id="0" name=""/>
        <dsp:cNvSpPr/>
      </dsp:nvSpPr>
      <dsp:spPr>
        <a:xfrm>
          <a:off x="980784" y="931884"/>
          <a:ext cx="187894" cy="219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980784" y="975844"/>
        <a:ext cx="131526" cy="131880"/>
      </dsp:txXfrm>
    </dsp:sp>
    <dsp:sp modelId="{18EF9024-9FA4-4A66-BDD2-1FBE1F47345C}">
      <dsp:nvSpPr>
        <dsp:cNvPr id="0" name=""/>
        <dsp:cNvSpPr/>
      </dsp:nvSpPr>
      <dsp:spPr>
        <a:xfrm>
          <a:off x="1246672" y="476473"/>
          <a:ext cx="886293" cy="113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 la fin du projet</a:t>
          </a:r>
          <a:endParaRPr lang="fr-FR" sz="1200" b="1" kern="1200" dirty="0" smtClean="0">
            <a:solidFill>
              <a:schemeClr val="tx1"/>
            </a:solidFill>
          </a:endParaRPr>
        </a:p>
      </dsp:txBody>
      <dsp:txXfrm>
        <a:off x="1272631" y="502432"/>
        <a:ext cx="834375" cy="1078704"/>
      </dsp:txXfrm>
    </dsp:sp>
    <dsp:sp modelId="{61E8D846-96E1-4604-8686-51D228FBCAA1}">
      <dsp:nvSpPr>
        <dsp:cNvPr id="0" name=""/>
        <dsp:cNvSpPr/>
      </dsp:nvSpPr>
      <dsp:spPr>
        <a:xfrm>
          <a:off x="2221595" y="931884"/>
          <a:ext cx="187894" cy="219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2221595" y="975844"/>
        <a:ext cx="131526" cy="131880"/>
      </dsp:txXfrm>
    </dsp:sp>
    <dsp:sp modelId="{BFB79F78-4CAD-4AFD-9EFD-1C74580931E7}">
      <dsp:nvSpPr>
        <dsp:cNvPr id="0" name=""/>
        <dsp:cNvSpPr/>
      </dsp:nvSpPr>
      <dsp:spPr>
        <a:xfrm>
          <a:off x="2487483" y="476473"/>
          <a:ext cx="1112759" cy="113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Etablissement</a:t>
          </a:r>
          <a:endParaRPr lang="fr-FR" sz="1200" b="1" kern="1200" dirty="0"/>
        </a:p>
      </dsp:txBody>
      <dsp:txXfrm>
        <a:off x="2520075" y="509065"/>
        <a:ext cx="1047575" cy="1065438"/>
      </dsp:txXfrm>
    </dsp:sp>
    <dsp:sp modelId="{59FE23DF-6778-457F-84C4-3C531990755E}">
      <dsp:nvSpPr>
        <dsp:cNvPr id="0" name=""/>
        <dsp:cNvSpPr/>
      </dsp:nvSpPr>
      <dsp:spPr>
        <a:xfrm>
          <a:off x="3688871" y="931884"/>
          <a:ext cx="187894" cy="219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3688871" y="975844"/>
        <a:ext cx="131526" cy="131880"/>
      </dsp:txXfrm>
    </dsp:sp>
    <dsp:sp modelId="{DCD17B5C-7524-48E6-AF93-4F81D8A6E13E}">
      <dsp:nvSpPr>
        <dsp:cNvPr id="0" name=""/>
        <dsp:cNvSpPr/>
      </dsp:nvSpPr>
      <dsp:spPr>
        <a:xfrm>
          <a:off x="3954759" y="476473"/>
          <a:ext cx="1034446" cy="113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Commission spécifique </a:t>
          </a:r>
          <a:endParaRPr lang="fr-FR" sz="1200" b="1" kern="1200" dirty="0"/>
        </a:p>
      </dsp:txBody>
      <dsp:txXfrm>
        <a:off x="3985057" y="506771"/>
        <a:ext cx="973850" cy="1070026"/>
      </dsp:txXfrm>
    </dsp:sp>
    <dsp:sp modelId="{6D43EE13-D238-4A1A-B156-2DFE87C2203F}">
      <dsp:nvSpPr>
        <dsp:cNvPr id="0" name=""/>
        <dsp:cNvSpPr/>
      </dsp:nvSpPr>
      <dsp:spPr>
        <a:xfrm>
          <a:off x="5077835" y="931884"/>
          <a:ext cx="187894" cy="219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>
            <a:solidFill>
              <a:schemeClr val="tx1"/>
            </a:solidFill>
          </a:endParaRPr>
        </a:p>
      </dsp:txBody>
      <dsp:txXfrm>
        <a:off x="5077835" y="975844"/>
        <a:ext cx="131526" cy="131880"/>
      </dsp:txXfrm>
    </dsp:sp>
    <dsp:sp modelId="{1124316E-A513-4C7F-AFC3-FD02F3872E37}">
      <dsp:nvSpPr>
        <dsp:cNvPr id="0" name=""/>
        <dsp:cNvSpPr/>
      </dsp:nvSpPr>
      <dsp:spPr>
        <a:xfrm>
          <a:off x="5343723" y="476473"/>
          <a:ext cx="1186037" cy="113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Présentation par le candidat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C10, C11, C12 et C16</a:t>
          </a:r>
        </a:p>
      </dsp:txBody>
      <dsp:txXfrm>
        <a:off x="5376838" y="509588"/>
        <a:ext cx="1119807" cy="10643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E798F-7EFD-4324-B402-3D508E3D56C8}">
      <dsp:nvSpPr>
        <dsp:cNvPr id="0" name=""/>
        <dsp:cNvSpPr/>
      </dsp:nvSpPr>
      <dsp:spPr>
        <a:xfrm>
          <a:off x="1712883" y="29104"/>
          <a:ext cx="5922690" cy="405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C1, C3, C13, C14, C15 et C17</a:t>
          </a:r>
          <a:endParaRPr lang="fr-FR" sz="2000" kern="1200" dirty="0"/>
        </a:p>
      </dsp:txBody>
      <dsp:txXfrm>
        <a:off x="1712883" y="79743"/>
        <a:ext cx="5770774" cy="303831"/>
      </dsp:txXfrm>
    </dsp:sp>
    <dsp:sp modelId="{825F3975-A65E-468E-BD21-FE12C39EBF19}">
      <dsp:nvSpPr>
        <dsp:cNvPr id="0" name=""/>
        <dsp:cNvSpPr/>
      </dsp:nvSpPr>
      <dsp:spPr>
        <a:xfrm>
          <a:off x="1981" y="661"/>
          <a:ext cx="1710901" cy="461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Objectifs</a:t>
          </a:r>
          <a:endParaRPr lang="fr-FR" sz="2300" kern="1200" dirty="0"/>
        </a:p>
      </dsp:txBody>
      <dsp:txXfrm>
        <a:off x="24534" y="23214"/>
        <a:ext cx="1665795" cy="416891"/>
      </dsp:txXfrm>
    </dsp:sp>
    <dsp:sp modelId="{8100E744-61BA-4B6C-AD14-06B3DF2B374F}">
      <dsp:nvSpPr>
        <dsp:cNvPr id="0" name=""/>
        <dsp:cNvSpPr/>
      </dsp:nvSpPr>
      <dsp:spPr>
        <a:xfrm>
          <a:off x="1719995" y="563167"/>
          <a:ext cx="5915524" cy="26598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A4-T1 à A4-T5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un rapport numérique d’une trentaine de pages (en dehors des annexes) visé par l’entreprise.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 compte-rendu succinct de activités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analyse des situations observées, des problèmes abordés, des solutions et des démarches adoptées pour y répondre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bilan des acquis d’ordre technique, économique, organisationnel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trois documents (annexe) en langue anglaise d’une page chacun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1719995" y="895648"/>
        <a:ext cx="4918081" cy="1994887"/>
      </dsp:txXfrm>
    </dsp:sp>
    <dsp:sp modelId="{0564F59F-B733-4C63-99FE-885046F230CD}">
      <dsp:nvSpPr>
        <dsp:cNvPr id="0" name=""/>
        <dsp:cNvSpPr/>
      </dsp:nvSpPr>
      <dsp:spPr>
        <a:xfrm>
          <a:off x="1507" y="1668857"/>
          <a:ext cx="1717959" cy="48513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Contenu</a:t>
          </a:r>
          <a:endParaRPr lang="fr-FR" sz="2300" kern="1200" dirty="0"/>
        </a:p>
      </dsp:txBody>
      <dsp:txXfrm>
        <a:off x="25189" y="1692539"/>
        <a:ext cx="1670595" cy="437770"/>
      </dsp:txXfrm>
    </dsp:sp>
    <dsp:sp modelId="{EFA6446D-66EF-45FD-A0E0-F9CB9650FBC3}">
      <dsp:nvSpPr>
        <dsp:cNvPr id="0" name=""/>
        <dsp:cNvSpPr/>
      </dsp:nvSpPr>
      <dsp:spPr>
        <a:xfrm>
          <a:off x="1692547" y="3323525"/>
          <a:ext cx="5943142" cy="7398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Ponctuelle orale</a:t>
          </a:r>
          <a:endParaRPr lang="fr-FR" sz="2400" kern="1200" dirty="0"/>
        </a:p>
      </dsp:txBody>
      <dsp:txXfrm>
        <a:off x="1692547" y="3416002"/>
        <a:ext cx="5665712" cy="554859"/>
      </dsp:txXfrm>
    </dsp:sp>
    <dsp:sp modelId="{3767DE2B-4CA1-451A-A1C6-DA99EDC112CC}">
      <dsp:nvSpPr>
        <dsp:cNvPr id="0" name=""/>
        <dsp:cNvSpPr/>
      </dsp:nvSpPr>
      <dsp:spPr>
        <a:xfrm>
          <a:off x="1866" y="3430742"/>
          <a:ext cx="1690680" cy="52537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Forme</a:t>
          </a:r>
          <a:endParaRPr lang="fr-FR" sz="2300" kern="1200" dirty="0"/>
        </a:p>
      </dsp:txBody>
      <dsp:txXfrm>
        <a:off x="27513" y="3456389"/>
        <a:ext cx="1639386" cy="4740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EC85-F3DF-435C-811F-66207EE35FEB}">
      <dsp:nvSpPr>
        <dsp:cNvPr id="0" name=""/>
        <dsp:cNvSpPr/>
      </dsp:nvSpPr>
      <dsp:spPr>
        <a:xfrm>
          <a:off x="0" y="0"/>
          <a:ext cx="1373024" cy="1102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BLOC 3</a:t>
          </a:r>
          <a:endParaRPr lang="fr-FR" sz="2900" kern="1200" dirty="0"/>
        </a:p>
      </dsp:txBody>
      <dsp:txXfrm>
        <a:off x="32299" y="32299"/>
        <a:ext cx="1308426" cy="1038161"/>
      </dsp:txXfrm>
    </dsp:sp>
    <dsp:sp modelId="{D114C16B-61E3-4078-A10D-635020D40786}">
      <dsp:nvSpPr>
        <dsp:cNvPr id="0" name=""/>
        <dsp:cNvSpPr/>
      </dsp:nvSpPr>
      <dsp:spPr>
        <a:xfrm rot="5400000">
          <a:off x="479744" y="1130328"/>
          <a:ext cx="413534" cy="4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537639" y="1171681"/>
        <a:ext cx="297745" cy="289474"/>
      </dsp:txXfrm>
    </dsp:sp>
    <dsp:sp modelId="{4BA40B0D-6FD5-4203-B467-18B26BAB46B1}">
      <dsp:nvSpPr>
        <dsp:cNvPr id="0" name=""/>
        <dsp:cNvSpPr/>
      </dsp:nvSpPr>
      <dsp:spPr>
        <a:xfrm>
          <a:off x="0" y="1654138"/>
          <a:ext cx="1373024" cy="110275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A4</a:t>
          </a:r>
          <a:endParaRPr lang="fr-FR" sz="2900" kern="1200" dirty="0"/>
        </a:p>
      </dsp:txBody>
      <dsp:txXfrm>
        <a:off x="32299" y="1686437"/>
        <a:ext cx="1308426" cy="1038161"/>
      </dsp:txXfrm>
    </dsp:sp>
    <dsp:sp modelId="{95BC32D0-E1B4-45D2-ACE4-18D4A58015A2}">
      <dsp:nvSpPr>
        <dsp:cNvPr id="0" name=""/>
        <dsp:cNvSpPr/>
      </dsp:nvSpPr>
      <dsp:spPr>
        <a:xfrm rot="5400000">
          <a:off x="479744" y="2784467"/>
          <a:ext cx="413534" cy="4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537639" y="2825820"/>
        <a:ext cx="297745" cy="289474"/>
      </dsp:txXfrm>
    </dsp:sp>
    <dsp:sp modelId="{E1C42A18-41EC-4B01-8670-0569EB31737E}">
      <dsp:nvSpPr>
        <dsp:cNvPr id="0" name=""/>
        <dsp:cNvSpPr/>
      </dsp:nvSpPr>
      <dsp:spPr>
        <a:xfrm>
          <a:off x="0" y="3308277"/>
          <a:ext cx="1373024" cy="110275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U6</a:t>
          </a:r>
          <a:endParaRPr lang="fr-FR" sz="2900" kern="1200" dirty="0"/>
        </a:p>
      </dsp:txBody>
      <dsp:txXfrm>
        <a:off x="32299" y="3340576"/>
        <a:ext cx="1308426" cy="10381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7881" y="106614"/>
          <a:ext cx="987537" cy="1870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Soutenance de 30 </a:t>
          </a:r>
          <a:r>
            <a:rPr lang="fr-FR" sz="1200" b="1" kern="1200" dirty="0" err="1" smtClean="0">
              <a:solidFill>
                <a:schemeClr val="bg1"/>
              </a:solidFill>
            </a:rPr>
            <a:t>mins</a:t>
          </a:r>
          <a:r>
            <a:rPr lang="fr-FR" sz="1200" b="1" kern="1200" dirty="0" smtClean="0">
              <a:solidFill>
                <a:schemeClr val="bg1"/>
              </a:solidFill>
            </a:rPr>
            <a:t> (15+15)</a:t>
          </a:r>
        </a:p>
      </dsp:txBody>
      <dsp:txXfrm>
        <a:off x="36805" y="135538"/>
        <a:ext cx="929689" cy="1812493"/>
      </dsp:txXfrm>
    </dsp:sp>
    <dsp:sp modelId="{E936B2D4-4115-4E26-BB91-829195BB14EA}">
      <dsp:nvSpPr>
        <dsp:cNvPr id="0" name=""/>
        <dsp:cNvSpPr/>
      </dsp:nvSpPr>
      <dsp:spPr>
        <a:xfrm>
          <a:off x="1094172" y="919330"/>
          <a:ext cx="209357" cy="244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b="1" kern="1200">
            <a:solidFill>
              <a:schemeClr val="tx1"/>
            </a:solidFill>
          </a:endParaRPr>
        </a:p>
      </dsp:txBody>
      <dsp:txXfrm>
        <a:off x="1094172" y="968312"/>
        <a:ext cx="146550" cy="146945"/>
      </dsp:txXfrm>
    </dsp:sp>
    <dsp:sp modelId="{18EF9024-9FA4-4A66-BDD2-1FBE1F47345C}">
      <dsp:nvSpPr>
        <dsp:cNvPr id="0" name=""/>
        <dsp:cNvSpPr/>
      </dsp:nvSpPr>
      <dsp:spPr>
        <a:xfrm>
          <a:off x="1390433" y="106614"/>
          <a:ext cx="987537" cy="1870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Dernier semestre</a:t>
          </a:r>
          <a:endParaRPr lang="fr-FR" sz="1200" b="1" kern="1200" dirty="0" smtClean="0">
            <a:solidFill>
              <a:schemeClr val="tx1"/>
            </a:solidFill>
          </a:endParaRPr>
        </a:p>
      </dsp:txBody>
      <dsp:txXfrm>
        <a:off x="1419357" y="135538"/>
        <a:ext cx="929689" cy="1812493"/>
      </dsp:txXfrm>
    </dsp:sp>
    <dsp:sp modelId="{61E8D846-96E1-4604-8686-51D228FBCAA1}">
      <dsp:nvSpPr>
        <dsp:cNvPr id="0" name=""/>
        <dsp:cNvSpPr/>
      </dsp:nvSpPr>
      <dsp:spPr>
        <a:xfrm>
          <a:off x="2476724" y="919330"/>
          <a:ext cx="209357" cy="244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b="1" kern="1200">
            <a:solidFill>
              <a:schemeClr val="tx1"/>
            </a:solidFill>
          </a:endParaRPr>
        </a:p>
      </dsp:txBody>
      <dsp:txXfrm>
        <a:off x="2476724" y="968312"/>
        <a:ext cx="146550" cy="146945"/>
      </dsp:txXfrm>
    </dsp:sp>
    <dsp:sp modelId="{BFB79F78-4CAD-4AFD-9EFD-1C74580931E7}">
      <dsp:nvSpPr>
        <dsp:cNvPr id="0" name=""/>
        <dsp:cNvSpPr/>
      </dsp:nvSpPr>
      <dsp:spPr>
        <a:xfrm>
          <a:off x="2772985" y="106614"/>
          <a:ext cx="1128014" cy="1870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Etablissement</a:t>
          </a:r>
          <a:endParaRPr lang="fr-FR" sz="1200" b="1" kern="1200" dirty="0"/>
        </a:p>
      </dsp:txBody>
      <dsp:txXfrm>
        <a:off x="2806023" y="139652"/>
        <a:ext cx="1061938" cy="1804265"/>
      </dsp:txXfrm>
    </dsp:sp>
    <dsp:sp modelId="{59FE23DF-6778-457F-84C4-3C531990755E}">
      <dsp:nvSpPr>
        <dsp:cNvPr id="0" name=""/>
        <dsp:cNvSpPr/>
      </dsp:nvSpPr>
      <dsp:spPr>
        <a:xfrm>
          <a:off x="3999753" y="919330"/>
          <a:ext cx="209357" cy="244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b="1" kern="1200">
            <a:solidFill>
              <a:schemeClr val="tx1"/>
            </a:solidFill>
          </a:endParaRPr>
        </a:p>
      </dsp:txBody>
      <dsp:txXfrm>
        <a:off x="3999753" y="968312"/>
        <a:ext cx="146550" cy="146945"/>
      </dsp:txXfrm>
    </dsp:sp>
    <dsp:sp modelId="{DCD17B5C-7524-48E6-AF93-4F81D8A6E13E}">
      <dsp:nvSpPr>
        <dsp:cNvPr id="0" name=""/>
        <dsp:cNvSpPr/>
      </dsp:nvSpPr>
      <dsp:spPr>
        <a:xfrm>
          <a:off x="4296014" y="106614"/>
          <a:ext cx="1297307" cy="1870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Professeur de la spécialité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Professeur d’anglais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Professionnel (tuteur)</a:t>
          </a:r>
          <a:endParaRPr lang="fr-FR" sz="1200" b="1" kern="1200" dirty="0"/>
        </a:p>
      </dsp:txBody>
      <dsp:txXfrm>
        <a:off x="4334011" y="144611"/>
        <a:ext cx="1221313" cy="1794347"/>
      </dsp:txXfrm>
    </dsp:sp>
    <dsp:sp modelId="{6D43EE13-D238-4A1A-B156-2DFE87C2203F}">
      <dsp:nvSpPr>
        <dsp:cNvPr id="0" name=""/>
        <dsp:cNvSpPr/>
      </dsp:nvSpPr>
      <dsp:spPr>
        <a:xfrm>
          <a:off x="5692076" y="919330"/>
          <a:ext cx="209357" cy="244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b="1" kern="1200">
            <a:solidFill>
              <a:schemeClr val="tx1"/>
            </a:solidFill>
          </a:endParaRPr>
        </a:p>
      </dsp:txBody>
      <dsp:txXfrm>
        <a:off x="5692076" y="968312"/>
        <a:ext cx="146550" cy="146945"/>
      </dsp:txXfrm>
    </dsp:sp>
    <dsp:sp modelId="{1124316E-A513-4C7F-AFC3-FD02F3872E37}">
      <dsp:nvSpPr>
        <dsp:cNvPr id="0" name=""/>
        <dsp:cNvSpPr/>
      </dsp:nvSpPr>
      <dsp:spPr>
        <a:xfrm>
          <a:off x="5988337" y="106614"/>
          <a:ext cx="1246903" cy="1870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Présentation orale des activités conduites en stage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Jumelage E2 possible</a:t>
          </a:r>
          <a:endParaRPr lang="fr-FR" sz="1200" b="1" kern="1200" dirty="0"/>
        </a:p>
      </dsp:txBody>
      <dsp:txXfrm>
        <a:off x="6024858" y="143135"/>
        <a:ext cx="1173861" cy="1797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3A8C-5B8E-4DA3-B7B1-8FC6A070DA32}">
      <dsp:nvSpPr>
        <dsp:cNvPr id="0" name=""/>
        <dsp:cNvSpPr/>
      </dsp:nvSpPr>
      <dsp:spPr>
        <a:xfrm>
          <a:off x="1353621" y="119818"/>
          <a:ext cx="2377945" cy="82582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827E5-B8DB-457A-8D77-421EA17AE0C1}">
      <dsp:nvSpPr>
        <dsp:cNvPr id="0" name=""/>
        <dsp:cNvSpPr/>
      </dsp:nvSpPr>
      <dsp:spPr>
        <a:xfrm>
          <a:off x="2315859" y="2141994"/>
          <a:ext cx="460842" cy="29493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28DD-B2E7-4186-B6F0-011C81DFA13C}">
      <dsp:nvSpPr>
        <dsp:cNvPr id="0" name=""/>
        <dsp:cNvSpPr/>
      </dsp:nvSpPr>
      <dsp:spPr>
        <a:xfrm>
          <a:off x="1440259" y="2377945"/>
          <a:ext cx="2212042" cy="5530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 </a:t>
          </a:r>
          <a:endParaRPr lang="fr-FR" sz="1900" kern="1200" dirty="0"/>
        </a:p>
      </dsp:txBody>
      <dsp:txXfrm>
        <a:off x="1440259" y="2377945"/>
        <a:ext cx="2212042" cy="553010"/>
      </dsp:txXfrm>
    </dsp:sp>
    <dsp:sp modelId="{5EAC412D-9A97-41D3-8107-04919D6AB1C6}">
      <dsp:nvSpPr>
        <dsp:cNvPr id="0" name=""/>
        <dsp:cNvSpPr/>
      </dsp:nvSpPr>
      <dsp:spPr>
        <a:xfrm>
          <a:off x="2218161" y="1009428"/>
          <a:ext cx="829515" cy="829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BTS Génie Mécanique</a:t>
          </a:r>
          <a:endParaRPr lang="fr-FR" sz="900" kern="1200" dirty="0"/>
        </a:p>
      </dsp:txBody>
      <dsp:txXfrm>
        <a:off x="2339641" y="1130908"/>
        <a:ext cx="586555" cy="586555"/>
      </dsp:txXfrm>
    </dsp:sp>
    <dsp:sp modelId="{689DFAC7-3C68-4D5B-93F6-441B00CB0F0C}">
      <dsp:nvSpPr>
        <dsp:cNvPr id="0" name=""/>
        <dsp:cNvSpPr/>
      </dsp:nvSpPr>
      <dsp:spPr>
        <a:xfrm>
          <a:off x="1624596" y="387107"/>
          <a:ext cx="829515" cy="82951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BAC. PRO. TCI</a:t>
          </a:r>
          <a:endParaRPr lang="fr-FR" sz="900" kern="1200" dirty="0"/>
        </a:p>
      </dsp:txBody>
      <dsp:txXfrm>
        <a:off x="1746076" y="508587"/>
        <a:ext cx="586555" cy="586555"/>
      </dsp:txXfrm>
    </dsp:sp>
    <dsp:sp modelId="{A36827D9-ED9F-45C5-845A-DE7A59177000}">
      <dsp:nvSpPr>
        <dsp:cNvPr id="0" name=""/>
        <dsp:cNvSpPr/>
      </dsp:nvSpPr>
      <dsp:spPr>
        <a:xfrm>
          <a:off x="2472546" y="186548"/>
          <a:ext cx="829515" cy="82951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Spécifiques (BTS CRCI et nouvelles)</a:t>
          </a:r>
          <a:endParaRPr lang="fr-FR" sz="900" kern="1200" dirty="0"/>
        </a:p>
      </dsp:txBody>
      <dsp:txXfrm>
        <a:off x="2594026" y="308028"/>
        <a:ext cx="586555" cy="586555"/>
      </dsp:txXfrm>
    </dsp:sp>
    <dsp:sp modelId="{CD549E41-AC32-40E7-93FC-F6669E92F331}">
      <dsp:nvSpPr>
        <dsp:cNvPr id="0" name=""/>
        <dsp:cNvSpPr/>
      </dsp:nvSpPr>
      <dsp:spPr>
        <a:xfrm>
          <a:off x="1255922" y="18433"/>
          <a:ext cx="2580716" cy="20645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3A8C-5B8E-4DA3-B7B1-8FC6A070DA32}">
      <dsp:nvSpPr>
        <dsp:cNvPr id="0" name=""/>
        <dsp:cNvSpPr/>
      </dsp:nvSpPr>
      <dsp:spPr>
        <a:xfrm>
          <a:off x="1353621" y="119818"/>
          <a:ext cx="2377945" cy="82582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827E5-B8DB-457A-8D77-421EA17AE0C1}">
      <dsp:nvSpPr>
        <dsp:cNvPr id="0" name=""/>
        <dsp:cNvSpPr/>
      </dsp:nvSpPr>
      <dsp:spPr>
        <a:xfrm>
          <a:off x="2315859" y="2141994"/>
          <a:ext cx="460842" cy="29493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A28DD-B2E7-4186-B6F0-011C81DFA13C}">
      <dsp:nvSpPr>
        <dsp:cNvPr id="0" name=""/>
        <dsp:cNvSpPr/>
      </dsp:nvSpPr>
      <dsp:spPr>
        <a:xfrm>
          <a:off x="1440259" y="2377945"/>
          <a:ext cx="2212042" cy="5530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 </a:t>
          </a:r>
          <a:endParaRPr lang="fr-FR" sz="1900" kern="1200" dirty="0"/>
        </a:p>
      </dsp:txBody>
      <dsp:txXfrm>
        <a:off x="1440259" y="2377945"/>
        <a:ext cx="2212042" cy="553010"/>
      </dsp:txXfrm>
    </dsp:sp>
    <dsp:sp modelId="{5EAC412D-9A97-41D3-8107-04919D6AB1C6}">
      <dsp:nvSpPr>
        <dsp:cNvPr id="0" name=""/>
        <dsp:cNvSpPr/>
      </dsp:nvSpPr>
      <dsp:spPr>
        <a:xfrm>
          <a:off x="2218161" y="1009428"/>
          <a:ext cx="829515" cy="829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BTS Génie Mécanique</a:t>
          </a:r>
          <a:endParaRPr lang="fr-FR" sz="900" kern="1200" dirty="0"/>
        </a:p>
      </dsp:txBody>
      <dsp:txXfrm>
        <a:off x="2339641" y="1130908"/>
        <a:ext cx="586555" cy="586555"/>
      </dsp:txXfrm>
    </dsp:sp>
    <dsp:sp modelId="{689DFAC7-3C68-4D5B-93F6-441B00CB0F0C}">
      <dsp:nvSpPr>
        <dsp:cNvPr id="0" name=""/>
        <dsp:cNvSpPr/>
      </dsp:nvSpPr>
      <dsp:spPr>
        <a:xfrm>
          <a:off x="1624596" y="387107"/>
          <a:ext cx="829515" cy="82951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BAC. PRO. TCI</a:t>
          </a:r>
          <a:endParaRPr lang="fr-FR" sz="900" kern="1200" dirty="0"/>
        </a:p>
      </dsp:txBody>
      <dsp:txXfrm>
        <a:off x="1746076" y="508587"/>
        <a:ext cx="586555" cy="586555"/>
      </dsp:txXfrm>
    </dsp:sp>
    <dsp:sp modelId="{A36827D9-ED9F-45C5-845A-DE7A59177000}">
      <dsp:nvSpPr>
        <dsp:cNvPr id="0" name=""/>
        <dsp:cNvSpPr/>
      </dsp:nvSpPr>
      <dsp:spPr>
        <a:xfrm>
          <a:off x="2472546" y="186548"/>
          <a:ext cx="829515" cy="82951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Spécifiques (BTS CRCI et nouvelles)</a:t>
          </a:r>
          <a:endParaRPr lang="fr-FR" sz="900" kern="1200" dirty="0"/>
        </a:p>
      </dsp:txBody>
      <dsp:txXfrm>
        <a:off x="2594026" y="308028"/>
        <a:ext cx="586555" cy="586555"/>
      </dsp:txXfrm>
    </dsp:sp>
    <dsp:sp modelId="{CD549E41-AC32-40E7-93FC-F6669E92F331}">
      <dsp:nvSpPr>
        <dsp:cNvPr id="0" name=""/>
        <dsp:cNvSpPr/>
      </dsp:nvSpPr>
      <dsp:spPr>
        <a:xfrm>
          <a:off x="1255922" y="18433"/>
          <a:ext cx="2580716" cy="20645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FB82E-CB75-462A-8F5E-36D709EB7423}">
      <dsp:nvSpPr>
        <dsp:cNvPr id="0" name=""/>
        <dsp:cNvSpPr/>
      </dsp:nvSpPr>
      <dsp:spPr>
        <a:xfrm rot="5400000">
          <a:off x="-351256" y="358570"/>
          <a:ext cx="2341710" cy="16391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Compétences transversales BTS Génie Mécanique</a:t>
          </a:r>
          <a:endParaRPr lang="fr-FR" sz="1600" kern="1200" dirty="0"/>
        </a:p>
      </dsp:txBody>
      <dsp:txXfrm rot="-5400000">
        <a:off x="1" y="826913"/>
        <a:ext cx="1639197" cy="702513"/>
      </dsp:txXfrm>
    </dsp:sp>
    <dsp:sp modelId="{2F20D12F-39A0-43B9-92D1-501B28DF2557}">
      <dsp:nvSpPr>
        <dsp:cNvPr id="0" name=""/>
        <dsp:cNvSpPr/>
      </dsp:nvSpPr>
      <dsp:spPr>
        <a:xfrm rot="5400000">
          <a:off x="4609763" y="-2968732"/>
          <a:ext cx="1522111" cy="7463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C1 : S'intégrer dans un environnement professionnel, assurer une veille et capitaliser l’expérience.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C2 : Rechercher une information dans une documentation technique, en local ou à distance.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C3 : Formuler et transmettre des informations, communiquer sous forme écrite et orale y compris en anglais.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C4 : S’impliquer dans un groupe projet et argumenter des choix techniques.</a:t>
          </a:r>
          <a:endParaRPr lang="fr-FR" sz="1200" kern="1200" dirty="0"/>
        </a:p>
      </dsp:txBody>
      <dsp:txXfrm rot="-5400000">
        <a:off x="1639197" y="76137"/>
        <a:ext cx="7388941" cy="1373505"/>
      </dsp:txXfrm>
    </dsp:sp>
    <dsp:sp modelId="{01EC74B1-72B1-4D71-9784-E4930FEC72F9}">
      <dsp:nvSpPr>
        <dsp:cNvPr id="0" name=""/>
        <dsp:cNvSpPr/>
      </dsp:nvSpPr>
      <dsp:spPr>
        <a:xfrm rot="5400000">
          <a:off x="-351256" y="2506214"/>
          <a:ext cx="2341710" cy="163919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Compétences </a:t>
          </a:r>
          <a:r>
            <a:rPr lang="fr-FR" sz="1600" kern="1200" dirty="0" smtClean="0"/>
            <a:t>liées au Bac. Pro. TCI</a:t>
          </a:r>
          <a:endParaRPr lang="fr-FR" sz="1600" kern="1200"/>
        </a:p>
      </dsp:txBody>
      <dsp:txXfrm rot="-5400000">
        <a:off x="1" y="2974557"/>
        <a:ext cx="1639197" cy="702513"/>
      </dsp:txXfrm>
    </dsp:sp>
    <dsp:sp modelId="{1381C400-AA36-421B-AE64-F59F35206286}">
      <dsp:nvSpPr>
        <dsp:cNvPr id="0" name=""/>
        <dsp:cNvSpPr/>
      </dsp:nvSpPr>
      <dsp:spPr>
        <a:xfrm rot="5400000">
          <a:off x="4609763" y="-815608"/>
          <a:ext cx="1522111" cy="7463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Identique : 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Entre Bac. Pro. et BTS : Rechercher une information dans une documentation technique, en local ou à distance.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Différence du niveau d’exigence :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Bac. Pro. : Émettre des propositions d’amélioration d’un poste de fabrication.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BTS : Proposer des améliorations technico-économiques et environnementales d’un processus de réalisation.</a:t>
          </a:r>
          <a:endParaRPr lang="fr-FR" sz="1200" kern="1200" dirty="0"/>
        </a:p>
      </dsp:txBody>
      <dsp:txXfrm rot="-5400000">
        <a:off x="1639197" y="2229261"/>
        <a:ext cx="7388941" cy="1373505"/>
      </dsp:txXfrm>
    </dsp:sp>
    <dsp:sp modelId="{BB3F294D-7235-4B13-B513-8B2432BCF144}">
      <dsp:nvSpPr>
        <dsp:cNvPr id="0" name=""/>
        <dsp:cNvSpPr/>
      </dsp:nvSpPr>
      <dsp:spPr>
        <a:xfrm rot="5400000">
          <a:off x="-351256" y="4659338"/>
          <a:ext cx="2341710" cy="163919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Compétences spécifiques et nouvelles</a:t>
          </a:r>
          <a:endParaRPr lang="fr-FR" sz="1600" kern="1200" dirty="0"/>
        </a:p>
      </dsp:txBody>
      <dsp:txXfrm rot="-5400000">
        <a:off x="1" y="5127681"/>
        <a:ext cx="1639197" cy="702513"/>
      </dsp:txXfrm>
    </dsp:sp>
    <dsp:sp modelId="{FC1AB62D-D878-4789-96CF-5FFF97DB466F}">
      <dsp:nvSpPr>
        <dsp:cNvPr id="0" name=""/>
        <dsp:cNvSpPr/>
      </dsp:nvSpPr>
      <dsp:spPr>
        <a:xfrm rot="5400000">
          <a:off x="4609763" y="1337514"/>
          <a:ext cx="1522111" cy="7463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C1 actuel : Rédiger le cahier des charges fonctionnel d’ouvrages à réaliser.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C2 nouveau : Elaborer et/ou participer à l’élaboration d’un cahier des charges fonctionnel.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 rot="-5400000">
        <a:off x="1639197" y="4382384"/>
        <a:ext cx="7388941" cy="1373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E798F-7EFD-4324-B402-3D508E3D56C8}">
      <dsp:nvSpPr>
        <dsp:cNvPr id="0" name=""/>
        <dsp:cNvSpPr/>
      </dsp:nvSpPr>
      <dsp:spPr>
        <a:xfrm>
          <a:off x="2448287" y="37730"/>
          <a:ext cx="5346540" cy="9065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C5 –</a:t>
          </a:r>
          <a:r>
            <a:rPr lang="fr-FR" sz="1100" kern="1200" dirty="0" smtClean="0"/>
            <a:t> Élaborer et/ou participer à l’élaboration d’un cahier des charges ;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C6 –</a:t>
          </a:r>
          <a:r>
            <a:rPr lang="fr-FR" sz="1100" kern="1200" dirty="0" smtClean="0"/>
            <a:t> Prédéterminer les éléments de tout ou partie d'un ensemble chaudronné ;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C8 –</a:t>
          </a:r>
          <a:r>
            <a:rPr lang="fr-FR" sz="1100" kern="1200" dirty="0" smtClean="0"/>
            <a:t> Choisir et spécifier des technologies et des moyens de réalisation.</a:t>
          </a:r>
          <a:endParaRPr lang="fr-FR" sz="1100" kern="1200" dirty="0"/>
        </a:p>
      </dsp:txBody>
      <dsp:txXfrm>
        <a:off x="2448287" y="151045"/>
        <a:ext cx="5006597" cy="679887"/>
      </dsp:txXfrm>
    </dsp:sp>
    <dsp:sp modelId="{825F3975-A65E-468E-BD21-FE12C39EBF19}">
      <dsp:nvSpPr>
        <dsp:cNvPr id="0" name=""/>
        <dsp:cNvSpPr/>
      </dsp:nvSpPr>
      <dsp:spPr>
        <a:xfrm>
          <a:off x="170" y="854"/>
          <a:ext cx="2448116" cy="9802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Objectifs</a:t>
          </a:r>
          <a:endParaRPr lang="fr-FR" sz="4100" kern="1200" dirty="0"/>
        </a:p>
      </dsp:txBody>
      <dsp:txXfrm>
        <a:off x="48023" y="48707"/>
        <a:ext cx="2352410" cy="884562"/>
      </dsp:txXfrm>
    </dsp:sp>
    <dsp:sp modelId="{8100E744-61BA-4B6C-AD14-06B3DF2B374F}">
      <dsp:nvSpPr>
        <dsp:cNvPr id="0" name=""/>
        <dsp:cNvSpPr/>
      </dsp:nvSpPr>
      <dsp:spPr>
        <a:xfrm>
          <a:off x="2448581" y="1144834"/>
          <a:ext cx="5345952" cy="1911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A1-T1 : </a:t>
          </a:r>
          <a:r>
            <a:rPr lang="fr-FR" sz="1000" b="0" kern="1200" dirty="0" smtClean="0"/>
            <a:t>Analyser un cahier des charges initial d’ouvrage ou de produit et/ou reformuler un besoin.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A1-T2 : </a:t>
          </a:r>
          <a:r>
            <a:rPr lang="fr-FR" sz="1000" b="0" kern="1200" dirty="0" smtClean="0"/>
            <a:t>Participer à la prise en compte de l’environnement de l’étude ;</a:t>
          </a:r>
          <a:endParaRPr lang="fr-F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A1-T3 : </a:t>
          </a:r>
          <a:r>
            <a:rPr lang="fr-FR" sz="1000" b="0" kern="1200" dirty="0" smtClean="0"/>
            <a:t>Élaborer tout ou partie d’un cahier des charges fonctionnel (éventuellement sur site) en collaboration avec un chef de projet ou un chargé d’affaires ;</a:t>
          </a:r>
          <a:endParaRPr lang="fr-F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A1-T4 : </a:t>
          </a:r>
          <a:r>
            <a:rPr lang="fr-FR" sz="1000" b="0" kern="1200" dirty="0" smtClean="0"/>
            <a:t>Étudier la faisabilité technique, humaine et organisationnelle d’un projet ;</a:t>
          </a:r>
          <a:endParaRPr lang="fr-F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A1-T5 : </a:t>
          </a:r>
          <a:r>
            <a:rPr lang="fr-FR" sz="1000" b="0" kern="1200" dirty="0" smtClean="0"/>
            <a:t>Fournir les éléments techniques permettant d’établir un devis estimatif et les argumenter.</a:t>
          </a:r>
          <a:endParaRPr lang="fr-FR" sz="1000" b="1" kern="1200" dirty="0"/>
        </a:p>
      </dsp:txBody>
      <dsp:txXfrm>
        <a:off x="2448581" y="1383799"/>
        <a:ext cx="4629058" cy="1433788"/>
      </dsp:txXfrm>
    </dsp:sp>
    <dsp:sp modelId="{0564F59F-B733-4C63-99FE-885046F230CD}">
      <dsp:nvSpPr>
        <dsp:cNvPr id="0" name=""/>
        <dsp:cNvSpPr/>
      </dsp:nvSpPr>
      <dsp:spPr>
        <a:xfrm>
          <a:off x="464" y="1668848"/>
          <a:ext cx="2448116" cy="86368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Contenu</a:t>
          </a:r>
          <a:endParaRPr lang="fr-FR" sz="4100" kern="1200" dirty="0"/>
        </a:p>
      </dsp:txBody>
      <dsp:txXfrm>
        <a:off x="42626" y="1711010"/>
        <a:ext cx="2363792" cy="779365"/>
      </dsp:txXfrm>
    </dsp:sp>
    <dsp:sp modelId="{EFA6446D-66EF-45FD-A0E0-F9CB9650FBC3}">
      <dsp:nvSpPr>
        <dsp:cNvPr id="0" name=""/>
        <dsp:cNvSpPr/>
      </dsp:nvSpPr>
      <dsp:spPr>
        <a:xfrm>
          <a:off x="2461135" y="3248151"/>
          <a:ext cx="5333024" cy="7871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CCF</a:t>
          </a:r>
          <a:endParaRPr lang="fr-FR" sz="2000" kern="1200" dirty="0"/>
        </a:p>
      </dsp:txBody>
      <dsp:txXfrm>
        <a:off x="2461135" y="3346539"/>
        <a:ext cx="5037860" cy="590329"/>
      </dsp:txXfrm>
    </dsp:sp>
    <dsp:sp modelId="{3767DE2B-4CA1-451A-A1C6-DA99EDC112CC}">
      <dsp:nvSpPr>
        <dsp:cNvPr id="0" name=""/>
        <dsp:cNvSpPr/>
      </dsp:nvSpPr>
      <dsp:spPr>
        <a:xfrm>
          <a:off x="838" y="3220263"/>
          <a:ext cx="2460296" cy="84288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Forme</a:t>
          </a:r>
          <a:endParaRPr lang="fr-FR" sz="4100" kern="1200" dirty="0"/>
        </a:p>
      </dsp:txBody>
      <dsp:txXfrm>
        <a:off x="41984" y="3261409"/>
        <a:ext cx="2378004" cy="760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EC85-F3DF-435C-811F-66207EE35FEB}">
      <dsp:nvSpPr>
        <dsp:cNvPr id="0" name=""/>
        <dsp:cNvSpPr/>
      </dsp:nvSpPr>
      <dsp:spPr>
        <a:xfrm>
          <a:off x="0" y="0"/>
          <a:ext cx="1238926" cy="971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BLOC 1</a:t>
          </a:r>
          <a:endParaRPr lang="fr-FR" sz="2600" kern="1200" dirty="0"/>
        </a:p>
      </dsp:txBody>
      <dsp:txXfrm>
        <a:off x="28456" y="28456"/>
        <a:ext cx="1182014" cy="914638"/>
      </dsp:txXfrm>
    </dsp:sp>
    <dsp:sp modelId="{D114C16B-61E3-4078-A10D-635020D40786}">
      <dsp:nvSpPr>
        <dsp:cNvPr id="0" name=""/>
        <dsp:cNvSpPr/>
      </dsp:nvSpPr>
      <dsp:spPr>
        <a:xfrm rot="5400000">
          <a:off x="437297" y="995839"/>
          <a:ext cx="364331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488304" y="1032272"/>
        <a:ext cx="262319" cy="255032"/>
      </dsp:txXfrm>
    </dsp:sp>
    <dsp:sp modelId="{4BA40B0D-6FD5-4203-B467-18B26BAB46B1}">
      <dsp:nvSpPr>
        <dsp:cNvPr id="0" name=""/>
        <dsp:cNvSpPr/>
      </dsp:nvSpPr>
      <dsp:spPr>
        <a:xfrm>
          <a:off x="0" y="1457325"/>
          <a:ext cx="1238926" cy="97155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A1</a:t>
          </a:r>
          <a:endParaRPr lang="fr-FR" sz="2600" kern="1200" dirty="0"/>
        </a:p>
      </dsp:txBody>
      <dsp:txXfrm>
        <a:off x="28456" y="1485781"/>
        <a:ext cx="1182014" cy="914638"/>
      </dsp:txXfrm>
    </dsp:sp>
    <dsp:sp modelId="{95BC32D0-E1B4-45D2-ACE4-18D4A58015A2}">
      <dsp:nvSpPr>
        <dsp:cNvPr id="0" name=""/>
        <dsp:cNvSpPr/>
      </dsp:nvSpPr>
      <dsp:spPr>
        <a:xfrm rot="5400000">
          <a:off x="437297" y="2453164"/>
          <a:ext cx="364331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488304" y="2489597"/>
        <a:ext cx="262319" cy="255032"/>
      </dsp:txXfrm>
    </dsp:sp>
    <dsp:sp modelId="{E1C42A18-41EC-4B01-8670-0569EB31737E}">
      <dsp:nvSpPr>
        <dsp:cNvPr id="0" name=""/>
        <dsp:cNvSpPr/>
      </dsp:nvSpPr>
      <dsp:spPr>
        <a:xfrm>
          <a:off x="0" y="2914650"/>
          <a:ext cx="1238926" cy="97155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U4</a:t>
          </a:r>
          <a:endParaRPr lang="fr-FR" sz="2600" kern="1200" dirty="0"/>
        </a:p>
      </dsp:txBody>
      <dsp:txXfrm>
        <a:off x="28456" y="2943106"/>
        <a:ext cx="1182014" cy="914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3663" y="5938"/>
          <a:ext cx="1135660" cy="207169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 1 situation d’évaluation (6h indicatives)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36925" y="39200"/>
        <a:ext cx="1069136" cy="2005168"/>
      </dsp:txXfrm>
    </dsp:sp>
    <dsp:sp modelId="{E936B2D4-4115-4E26-BB91-829195BB14EA}">
      <dsp:nvSpPr>
        <dsp:cNvPr id="0" name=""/>
        <dsp:cNvSpPr/>
      </dsp:nvSpPr>
      <dsp:spPr>
        <a:xfrm>
          <a:off x="1252889" y="900963"/>
          <a:ext cx="240759" cy="281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1252889" y="957292"/>
        <a:ext cx="168531" cy="168985"/>
      </dsp:txXfrm>
    </dsp:sp>
    <dsp:sp modelId="{18EF9024-9FA4-4A66-BDD2-1FBE1F47345C}">
      <dsp:nvSpPr>
        <dsp:cNvPr id="0" name=""/>
        <dsp:cNvSpPr/>
      </dsp:nvSpPr>
      <dsp:spPr>
        <a:xfrm>
          <a:off x="1593587" y="5938"/>
          <a:ext cx="1135660" cy="2071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Dernier semestre de la formation </a:t>
          </a:r>
          <a:endParaRPr lang="fr-FR" sz="1200" b="1" kern="1200" dirty="0" smtClean="0">
            <a:solidFill>
              <a:schemeClr val="tx1"/>
            </a:solidFill>
          </a:endParaRPr>
        </a:p>
      </dsp:txBody>
      <dsp:txXfrm>
        <a:off x="1626849" y="39200"/>
        <a:ext cx="1069136" cy="2005168"/>
      </dsp:txXfrm>
    </dsp:sp>
    <dsp:sp modelId="{61E8D846-96E1-4604-8686-51D228FBCAA1}">
      <dsp:nvSpPr>
        <dsp:cNvPr id="0" name=""/>
        <dsp:cNvSpPr/>
      </dsp:nvSpPr>
      <dsp:spPr>
        <a:xfrm>
          <a:off x="2842814" y="900963"/>
          <a:ext cx="240759" cy="281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2842814" y="957292"/>
        <a:ext cx="168531" cy="168985"/>
      </dsp:txXfrm>
    </dsp:sp>
    <dsp:sp modelId="{BFB79F78-4CAD-4AFD-9EFD-1C74580931E7}">
      <dsp:nvSpPr>
        <dsp:cNvPr id="0" name=""/>
        <dsp:cNvSpPr/>
      </dsp:nvSpPr>
      <dsp:spPr>
        <a:xfrm>
          <a:off x="3183512" y="5938"/>
          <a:ext cx="1135660" cy="2071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Etablissement</a:t>
          </a:r>
          <a:endParaRPr lang="fr-FR" sz="1200" b="1" kern="1200" dirty="0"/>
        </a:p>
      </dsp:txBody>
      <dsp:txXfrm>
        <a:off x="3216774" y="39200"/>
        <a:ext cx="1069136" cy="2005168"/>
      </dsp:txXfrm>
    </dsp:sp>
    <dsp:sp modelId="{59FE23DF-6778-457F-84C4-3C531990755E}">
      <dsp:nvSpPr>
        <dsp:cNvPr id="0" name=""/>
        <dsp:cNvSpPr/>
      </dsp:nvSpPr>
      <dsp:spPr>
        <a:xfrm>
          <a:off x="4432738" y="900963"/>
          <a:ext cx="240759" cy="281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4432738" y="957292"/>
        <a:ext cx="168531" cy="168985"/>
      </dsp:txXfrm>
    </dsp:sp>
    <dsp:sp modelId="{DCD17B5C-7524-48E6-AF93-4F81D8A6E13E}">
      <dsp:nvSpPr>
        <dsp:cNvPr id="0" name=""/>
        <dsp:cNvSpPr/>
      </dsp:nvSpPr>
      <dsp:spPr>
        <a:xfrm>
          <a:off x="4773436" y="5938"/>
          <a:ext cx="1135660" cy="2071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Equipe pédagogique chargée des enseignements technologiques et professionnels. </a:t>
          </a:r>
          <a:endParaRPr lang="fr-FR" sz="1200" b="1" kern="1200" dirty="0"/>
        </a:p>
      </dsp:txBody>
      <dsp:txXfrm>
        <a:off x="4806698" y="39200"/>
        <a:ext cx="1069136" cy="2005168"/>
      </dsp:txXfrm>
    </dsp:sp>
    <dsp:sp modelId="{6D43EE13-D238-4A1A-B156-2DFE87C2203F}">
      <dsp:nvSpPr>
        <dsp:cNvPr id="0" name=""/>
        <dsp:cNvSpPr/>
      </dsp:nvSpPr>
      <dsp:spPr>
        <a:xfrm>
          <a:off x="6022663" y="900963"/>
          <a:ext cx="240759" cy="281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6022663" y="957292"/>
        <a:ext cx="168531" cy="168985"/>
      </dsp:txXfrm>
    </dsp:sp>
    <dsp:sp modelId="{1124316E-A513-4C7F-AFC3-FD02F3872E37}">
      <dsp:nvSpPr>
        <dsp:cNvPr id="0" name=""/>
        <dsp:cNvSpPr/>
      </dsp:nvSpPr>
      <dsp:spPr>
        <a:xfrm>
          <a:off x="6363361" y="5938"/>
          <a:ext cx="1135660" cy="2071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Etude de conception préliminaire issue de l’entreprise répondant à un besoin de conception ou de modification.</a:t>
          </a:r>
          <a:endParaRPr lang="fr-FR" sz="1200" b="1" kern="1200" dirty="0"/>
        </a:p>
      </dsp:txBody>
      <dsp:txXfrm>
        <a:off x="6396623" y="39200"/>
        <a:ext cx="1069136" cy="20051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15682" y="449060"/>
          <a:ext cx="1975747" cy="118544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Epreuve pratique 6h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50403" y="483781"/>
        <a:ext cx="1906305" cy="1116006"/>
      </dsp:txXfrm>
    </dsp:sp>
    <dsp:sp modelId="{E936B2D4-4115-4E26-BB91-829195BB14EA}">
      <dsp:nvSpPr>
        <dsp:cNvPr id="0" name=""/>
        <dsp:cNvSpPr/>
      </dsp:nvSpPr>
      <dsp:spPr>
        <a:xfrm>
          <a:off x="2186736" y="796792"/>
          <a:ext cx="414049" cy="489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>
            <a:solidFill>
              <a:schemeClr val="tx1"/>
            </a:solidFill>
          </a:endParaRPr>
        </a:p>
      </dsp:txBody>
      <dsp:txXfrm>
        <a:off x="2186736" y="894789"/>
        <a:ext cx="289834" cy="293991"/>
      </dsp:txXfrm>
    </dsp:sp>
    <dsp:sp modelId="{DCD17B5C-7524-48E6-AF93-4F81D8A6E13E}">
      <dsp:nvSpPr>
        <dsp:cNvPr id="0" name=""/>
        <dsp:cNvSpPr/>
      </dsp:nvSpPr>
      <dsp:spPr>
        <a:xfrm>
          <a:off x="2772656" y="449060"/>
          <a:ext cx="1975747" cy="1185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deux professeurs ou formateurs de la spécialité 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un professionnel.</a:t>
          </a:r>
          <a:endParaRPr lang="fr-FR" sz="1200" b="1" kern="1200" dirty="0"/>
        </a:p>
      </dsp:txBody>
      <dsp:txXfrm>
        <a:off x="2807377" y="483781"/>
        <a:ext cx="1906305" cy="1116006"/>
      </dsp:txXfrm>
    </dsp:sp>
    <dsp:sp modelId="{6D43EE13-D238-4A1A-B156-2DFE87C2203F}">
      <dsp:nvSpPr>
        <dsp:cNvPr id="0" name=""/>
        <dsp:cNvSpPr/>
      </dsp:nvSpPr>
      <dsp:spPr>
        <a:xfrm>
          <a:off x="4945978" y="796792"/>
          <a:ext cx="418858" cy="489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>
            <a:solidFill>
              <a:schemeClr val="tx1"/>
            </a:solidFill>
          </a:endParaRPr>
        </a:p>
      </dsp:txBody>
      <dsp:txXfrm>
        <a:off x="4945978" y="894789"/>
        <a:ext cx="293201" cy="293991"/>
      </dsp:txXfrm>
    </dsp:sp>
    <dsp:sp modelId="{1124316E-A513-4C7F-AFC3-FD02F3872E37}">
      <dsp:nvSpPr>
        <dsp:cNvPr id="0" name=""/>
        <dsp:cNvSpPr/>
      </dsp:nvSpPr>
      <dsp:spPr>
        <a:xfrm>
          <a:off x="5538702" y="449060"/>
          <a:ext cx="1975747" cy="1185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mêmes modalités que celles du contrôle en cours de formation</a:t>
          </a:r>
          <a:endParaRPr lang="fr-FR" sz="1200" b="1" kern="1200" dirty="0"/>
        </a:p>
      </dsp:txBody>
      <dsp:txXfrm>
        <a:off x="5573423" y="483781"/>
        <a:ext cx="1906305" cy="1116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CC440-4B2D-4989-9E31-C3117A69176E}">
      <dsp:nvSpPr>
        <dsp:cNvPr id="0" name=""/>
        <dsp:cNvSpPr/>
      </dsp:nvSpPr>
      <dsp:spPr>
        <a:xfrm>
          <a:off x="2234" y="0"/>
          <a:ext cx="1988878" cy="665318"/>
        </a:xfrm>
        <a:prstGeom prst="chevron">
          <a:avLst/>
        </a:prstGeom>
        <a:solidFill>
          <a:srgbClr val="FF00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CDC</a:t>
          </a:r>
          <a:endParaRPr lang="fr-FR" sz="1700" kern="1200" dirty="0"/>
        </a:p>
      </dsp:txBody>
      <dsp:txXfrm>
        <a:off x="334893" y="0"/>
        <a:ext cx="1323560" cy="665318"/>
      </dsp:txXfrm>
    </dsp:sp>
    <dsp:sp modelId="{291FF77F-CAEA-4C9E-90DE-2DF7BB13697A}">
      <dsp:nvSpPr>
        <dsp:cNvPr id="0" name=""/>
        <dsp:cNvSpPr/>
      </dsp:nvSpPr>
      <dsp:spPr>
        <a:xfrm>
          <a:off x="1792225" y="0"/>
          <a:ext cx="1988878" cy="665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CDCF</a:t>
          </a:r>
          <a:endParaRPr lang="fr-FR" sz="1700" kern="1200" dirty="0"/>
        </a:p>
      </dsp:txBody>
      <dsp:txXfrm>
        <a:off x="2124884" y="0"/>
        <a:ext cx="1323560" cy="665318"/>
      </dsp:txXfrm>
    </dsp:sp>
    <dsp:sp modelId="{8C57978A-597E-46B2-BD61-5839F75DF321}">
      <dsp:nvSpPr>
        <dsp:cNvPr id="0" name=""/>
        <dsp:cNvSpPr/>
      </dsp:nvSpPr>
      <dsp:spPr>
        <a:xfrm>
          <a:off x="3582216" y="0"/>
          <a:ext cx="1988878" cy="665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Modélisation, simulation, …</a:t>
          </a:r>
          <a:endParaRPr lang="fr-FR" sz="1700" kern="1200" dirty="0"/>
        </a:p>
      </dsp:txBody>
      <dsp:txXfrm>
        <a:off x="3914875" y="0"/>
        <a:ext cx="1323560" cy="665318"/>
      </dsp:txXfrm>
    </dsp:sp>
    <dsp:sp modelId="{FDEAE03D-E4B8-40A7-A20A-98F215D7AD1C}">
      <dsp:nvSpPr>
        <dsp:cNvPr id="0" name=""/>
        <dsp:cNvSpPr/>
      </dsp:nvSpPr>
      <dsp:spPr>
        <a:xfrm>
          <a:off x="5372206" y="0"/>
          <a:ext cx="1988878" cy="665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Planification, calculs </a:t>
          </a:r>
          <a:endParaRPr lang="fr-FR" sz="1700" kern="1200" dirty="0"/>
        </a:p>
      </dsp:txBody>
      <dsp:txXfrm>
        <a:off x="5704865" y="0"/>
        <a:ext cx="1323560" cy="665318"/>
      </dsp:txXfrm>
    </dsp:sp>
    <dsp:sp modelId="{971880F2-B07E-4696-84E2-8DFAF1E7A1E6}">
      <dsp:nvSpPr>
        <dsp:cNvPr id="0" name=""/>
        <dsp:cNvSpPr/>
      </dsp:nvSpPr>
      <dsp:spPr>
        <a:xfrm>
          <a:off x="7162197" y="0"/>
          <a:ext cx="1988878" cy="665318"/>
        </a:xfrm>
        <a:prstGeom prst="chevron">
          <a:avLst/>
        </a:prstGeom>
        <a:solidFill>
          <a:srgbClr val="FF00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Devis</a:t>
          </a:r>
          <a:endParaRPr lang="fr-FR" sz="1700" kern="1200" dirty="0"/>
        </a:p>
      </dsp:txBody>
      <dsp:txXfrm>
        <a:off x="7494856" y="0"/>
        <a:ext cx="1323560" cy="665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15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6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4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63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22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56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39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65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65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6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56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22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78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827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945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96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77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77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5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56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56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56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15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8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1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8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43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8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2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30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12/12/2017</a:t>
            </a:r>
          </a:p>
          <a:p>
            <a:endParaRPr lang="fr-FR" dirty="0"/>
          </a:p>
        </p:txBody>
      </p:sp>
      <p:pic>
        <p:nvPicPr>
          <p:cNvPr id="4" name="Image 3" descr="logoIG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12/12/2017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PNF - Chaudronnerie</a:t>
            </a:r>
          </a:p>
          <a:p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12/12/2017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PNF - Chaudronnerie</a:t>
            </a:r>
          </a:p>
          <a:p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diagramColors" Target="../diagrams/colors9.xml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diagramLayout" Target="../diagrams/layout9.xml"/><Relationship Id="rId5" Type="http://schemas.openxmlformats.org/officeDocument/2006/relationships/image" Target="../media/image21.jpeg"/><Relationship Id="rId15" Type="http://schemas.openxmlformats.org/officeDocument/2006/relationships/image" Target="../media/image26.jpg"/><Relationship Id="rId10" Type="http://schemas.openxmlformats.org/officeDocument/2006/relationships/diagramData" Target="../diagrams/data9.xml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png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Document_Microsoft_Word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090609" y="0"/>
            <a:ext cx="7894637" cy="5563892"/>
          </a:xfrm>
        </p:spPr>
        <p:txBody>
          <a:bodyPr/>
          <a:lstStyle/>
          <a:p>
            <a:r>
              <a:rPr lang="fr-FR" dirty="0" smtClean="0"/>
              <a:t>BTS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i="1" dirty="0" smtClean="0"/>
              <a:t>onception</a:t>
            </a:r>
            <a:r>
              <a:rPr lang="fr-FR" dirty="0" smtClean="0"/>
              <a:t> et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i="1" dirty="0" smtClean="0"/>
              <a:t>éalisation</a:t>
            </a:r>
            <a:r>
              <a:rPr lang="fr-FR" dirty="0" smtClean="0"/>
              <a:t> en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i="1" dirty="0" smtClean="0"/>
              <a:t>haudronnerie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i="1" dirty="0" smtClean="0"/>
              <a:t>ndustrielle</a:t>
            </a:r>
            <a:br>
              <a:rPr lang="fr-FR" i="1" dirty="0" smtClean="0"/>
            </a:br>
            <a:r>
              <a:rPr lang="fr-FR" i="1" dirty="0"/>
              <a:t/>
            </a:r>
            <a:br>
              <a:rPr lang="fr-FR" i="1" dirty="0"/>
            </a:br>
            <a:r>
              <a:rPr lang="fr-FR" i="1" dirty="0" smtClean="0"/>
              <a:t>		</a:t>
            </a:r>
            <a:r>
              <a:rPr lang="fr-FR" sz="3600" i="1" dirty="0" smtClean="0"/>
              <a:t>du BTS CRCI au … BTS CRCI</a:t>
            </a:r>
            <a:endParaRPr lang="fr-FR" i="1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RC :</a:t>
            </a:r>
            <a:r>
              <a:rPr lang="fr-FR" dirty="0"/>
              <a:t> </a:t>
            </a:r>
            <a:r>
              <a:rPr lang="fr-FR" dirty="0" smtClean="0"/>
              <a:t>Les compétences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27408" t="26667" r="26794" b="6250"/>
          <a:stretch>
            <a:fillRect/>
          </a:stretch>
        </p:blipFill>
        <p:spPr bwMode="auto">
          <a:xfrm>
            <a:off x="885828" y="777788"/>
            <a:ext cx="7383114" cy="60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RC :</a:t>
            </a:r>
            <a:r>
              <a:rPr lang="fr-FR" dirty="0"/>
              <a:t> </a:t>
            </a:r>
            <a:r>
              <a:rPr lang="fr-FR" dirty="0" smtClean="0"/>
              <a:t>Correspondance entre tâches et compétences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 l="20966" t="24583" r="20117" b="3125"/>
          <a:stretch>
            <a:fillRect/>
          </a:stretch>
        </p:blipFill>
        <p:spPr bwMode="auto">
          <a:xfrm>
            <a:off x="58056" y="1054101"/>
            <a:ext cx="9134780" cy="60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5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RC :</a:t>
            </a:r>
            <a:r>
              <a:rPr lang="fr-FR" dirty="0"/>
              <a:t> </a:t>
            </a:r>
            <a:r>
              <a:rPr lang="fr-FR" dirty="0" smtClean="0"/>
              <a:t>Les savoirs associés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9" name="Sous-titre 38"/>
          <p:cNvSpPr>
            <a:spLocks noGrp="1"/>
          </p:cNvSpPr>
          <p:nvPr>
            <p:ph type="body" sz="quarter" idx="13"/>
          </p:nvPr>
        </p:nvSpPr>
        <p:spPr>
          <a:xfrm>
            <a:off x="259977" y="1471083"/>
            <a:ext cx="8884024" cy="4598988"/>
          </a:xfrm>
        </p:spPr>
        <p:txBody>
          <a:bodyPr>
            <a:normAutofit/>
          </a:bodyPr>
          <a:lstStyle/>
          <a:p>
            <a:r>
              <a:rPr lang="fr-FR" b="1" dirty="0" smtClean="0"/>
              <a:t>S1 – DÉMARCHE DE CONCEPTION ET GESTION DE PROJET</a:t>
            </a:r>
          </a:p>
          <a:p>
            <a:r>
              <a:rPr lang="fr-FR" b="1" dirty="0" smtClean="0"/>
              <a:t>S2 – CHAÎNE NUMÉRIQUE</a:t>
            </a:r>
          </a:p>
          <a:p>
            <a:r>
              <a:rPr lang="fr-FR" b="1" dirty="0" smtClean="0"/>
              <a:t>S3 – COMPORTEMENT MÉCANIQUE DES OUVRAGES MÉTALLIQUES</a:t>
            </a:r>
          </a:p>
          <a:p>
            <a:r>
              <a:rPr lang="fr-FR" b="1" dirty="0" smtClean="0"/>
              <a:t>S4 – MATÉRIAUX ET TRAITEMENTS</a:t>
            </a:r>
          </a:p>
          <a:p>
            <a:r>
              <a:rPr lang="fr-FR" b="1" dirty="0" smtClean="0"/>
              <a:t>S5 – ETUDE DES OUVRAGES CHAUDRONNES, DE TUYAUTERIE ET DE TÔLERIE</a:t>
            </a:r>
          </a:p>
          <a:p>
            <a:r>
              <a:rPr lang="fr-FR" b="1" dirty="0" smtClean="0"/>
              <a:t>S6 – SPÉCIFICATION ET PROCESSUS DE CONTRÔLE</a:t>
            </a:r>
          </a:p>
          <a:p>
            <a:r>
              <a:rPr lang="fr-FR" b="1" dirty="0" smtClean="0"/>
              <a:t>S7 – TECHNOLOGIE DES PROCÉDÉS</a:t>
            </a:r>
          </a:p>
          <a:p>
            <a:r>
              <a:rPr lang="fr-FR" b="1" dirty="0" smtClean="0"/>
              <a:t>S8 – CONCEPTION DE PROCESSUS DE RÉALISATION</a:t>
            </a:r>
          </a:p>
          <a:p>
            <a:r>
              <a:rPr lang="fr-FR" b="1" dirty="0" smtClean="0"/>
              <a:t>S9 – GESTION DE PRODUCTION, QUALITÉ</a:t>
            </a:r>
          </a:p>
          <a:p>
            <a:r>
              <a:rPr lang="fr-FR" b="1" dirty="0" smtClean="0"/>
              <a:t>S10 – SÉCURITÉ, ERGONOMIE ET ENVIRONNEMENT</a:t>
            </a:r>
          </a:p>
          <a:p>
            <a:r>
              <a:rPr lang="fr-FR" b="1" dirty="0" smtClean="0"/>
              <a:t>S11 – DÉMARCHES DE MISE EN ŒUVRE DE PROCESSUS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93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Unités :</a:t>
            </a:r>
            <a:r>
              <a:rPr lang="fr-FR" dirty="0" smtClean="0"/>
              <a:t> Les unités professionnelles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 l="19678" t="25625" r="20033" b="7844"/>
          <a:stretch>
            <a:fillRect/>
          </a:stretch>
        </p:blipFill>
        <p:spPr bwMode="auto">
          <a:xfrm>
            <a:off x="61996" y="1150255"/>
            <a:ext cx="9035330" cy="56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8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blocs de compétences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563"/>
            <a:ext cx="9144000" cy="55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GRILLE HORAIRE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2619" t="23945" r="22381" b="24642"/>
          <a:stretch>
            <a:fillRect/>
          </a:stretch>
        </p:blipFill>
        <p:spPr bwMode="auto">
          <a:xfrm>
            <a:off x="1233714" y="1383485"/>
            <a:ext cx="6705600" cy="48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91770" y="3512456"/>
            <a:ext cx="6618516" cy="435429"/>
          </a:xfrm>
          <a:prstGeom prst="rect">
            <a:avLst/>
          </a:prstGeom>
          <a:noFill/>
          <a:ln w="635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91770" y="3947885"/>
            <a:ext cx="6618516" cy="1117601"/>
          </a:xfrm>
          <a:prstGeom prst="rect">
            <a:avLst/>
          </a:prstGeom>
          <a:noFill/>
          <a:ln w="635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7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RE :</a:t>
            </a:r>
            <a:r>
              <a:rPr lang="fr-FR" dirty="0" smtClean="0"/>
              <a:t> Le règlement d’examen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l="5807" t="22266" r="53239" b="3907"/>
          <a:stretch>
            <a:fillRect/>
          </a:stretch>
        </p:blipFill>
        <p:spPr bwMode="auto">
          <a:xfrm>
            <a:off x="1785937" y="771526"/>
            <a:ext cx="5588026" cy="608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85937" y="4978399"/>
            <a:ext cx="5588026" cy="1275818"/>
          </a:xfrm>
          <a:prstGeom prst="rect">
            <a:avLst/>
          </a:prstGeom>
          <a:noFill/>
          <a:ln w="635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E4 : Réponse a une affaire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6)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5" name="Diagramme 4"/>
          <p:cNvGraphicFramePr>
            <a:graphicFrameLocks noChangeAspect="1"/>
          </p:cNvGraphicFramePr>
          <p:nvPr/>
        </p:nvGraphicFramePr>
        <p:xfrm>
          <a:off x="0" y="1710960"/>
          <a:ext cx="77949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7861674" y="1659034"/>
          <a:ext cx="1238926" cy="388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6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E4 : Réponse a une affaire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6)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1426464" y="1710960"/>
          <a:ext cx="7502685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1426464" y="3946930"/>
          <a:ext cx="7521060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-77999" y="3315040"/>
            <a:ext cx="12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CCF</a:t>
            </a:r>
            <a:endParaRPr lang="fr-FR" sz="20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5860" y="1972253"/>
            <a:ext cx="1147482" cy="1380565"/>
            <a:chOff x="35860" y="1555887"/>
            <a:chExt cx="1147482" cy="138056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3"/>
            <a:srcRect l="24254" t="26500" r="67336" b="56754"/>
            <a:stretch>
              <a:fillRect/>
            </a:stretch>
          </p:blipFill>
          <p:spPr bwMode="auto">
            <a:xfrm>
              <a:off x="35860" y="1555887"/>
              <a:ext cx="1147482" cy="1380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5860" y="1555887"/>
              <a:ext cx="1147482" cy="13805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-756032" y="4340122"/>
            <a:ext cx="2677701" cy="1691507"/>
            <a:chOff x="-756032" y="3946930"/>
            <a:chExt cx="2677701" cy="1691507"/>
          </a:xfrm>
        </p:grpSpPr>
        <p:sp>
          <p:nvSpPr>
            <p:cNvPr id="13" name="ZoneTexte 12"/>
            <p:cNvSpPr txBox="1"/>
            <p:nvPr/>
          </p:nvSpPr>
          <p:spPr>
            <a:xfrm>
              <a:off x="-756032" y="5299883"/>
              <a:ext cx="2677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PONCTUELLE</a:t>
              </a:r>
              <a:endParaRPr lang="fr-FR" sz="1600" dirty="0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32318" y="3946930"/>
              <a:ext cx="1224176" cy="1389529"/>
              <a:chOff x="-40834" y="3946930"/>
              <a:chExt cx="1224176" cy="1389529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13"/>
              <a:srcRect l="37789" t="26391" r="53239" b="56754"/>
              <a:stretch>
                <a:fillRect/>
              </a:stretch>
            </p:blipFill>
            <p:spPr bwMode="auto">
              <a:xfrm>
                <a:off x="-40833" y="3946930"/>
                <a:ext cx="1224175" cy="138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-40834" y="3946930"/>
                <a:ext cx="1224175" cy="138056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6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E4 : Réponse a une affaire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6)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39" y="3859528"/>
            <a:ext cx="1298722" cy="1833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" name="Groupe 16"/>
          <p:cNvGrpSpPr/>
          <p:nvPr/>
        </p:nvGrpSpPr>
        <p:grpSpPr>
          <a:xfrm>
            <a:off x="3752846" y="2317106"/>
            <a:ext cx="2939586" cy="2123725"/>
            <a:chOff x="2176006" y="1843512"/>
            <a:chExt cx="2939586" cy="2123725"/>
          </a:xfrm>
        </p:grpSpPr>
        <p:pic>
          <p:nvPicPr>
            <p:cNvPr id="11" name="Image 10" descr="dimensionnement-physique-colonne-distillation-labbe-300x28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6006" y="2195439"/>
              <a:ext cx="1839237" cy="17717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Image 13" descr="echangeur-de-chaleur-calcul-mecanique-chaudronnerie-labbe-300x154.jpg"/>
            <p:cNvPicPr>
              <a:picLocks noChangeAspect="1"/>
            </p:cNvPicPr>
            <p:nvPr/>
          </p:nvPicPr>
          <p:blipFill>
            <a:blip r:embed="rId5"/>
            <a:srcRect l="25084" r="27916"/>
            <a:stretch>
              <a:fillRect/>
            </a:stretch>
          </p:blipFill>
          <p:spPr>
            <a:xfrm>
              <a:off x="3343730" y="1843512"/>
              <a:ext cx="1343025" cy="14668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4617" y="2381176"/>
              <a:ext cx="1330975" cy="1586061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Image 15" descr="modele-de-devis-152x2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182" y="3783956"/>
            <a:ext cx="1447800" cy="2000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8" name="Groupe 17"/>
          <p:cNvGrpSpPr/>
          <p:nvPr/>
        </p:nvGrpSpPr>
        <p:grpSpPr>
          <a:xfrm>
            <a:off x="3582272" y="5159824"/>
            <a:ext cx="3293086" cy="1444476"/>
            <a:chOff x="3415832" y="4533900"/>
            <a:chExt cx="3865294" cy="1887198"/>
          </a:xfrm>
        </p:grpSpPr>
        <p:pic>
          <p:nvPicPr>
            <p:cNvPr id="15" name="Image 14" descr="echangeur-de-chaleur-calcul-thermique-chaudronnerie-labbe.jpg"/>
            <p:cNvPicPr>
              <a:picLocks noChangeAspect="1"/>
            </p:cNvPicPr>
            <p:nvPr/>
          </p:nvPicPr>
          <p:blipFill>
            <a:blip r:embed="rId8"/>
            <a:srcRect l="4662" r="7516"/>
            <a:stretch>
              <a:fillRect/>
            </a:stretch>
          </p:blipFill>
          <p:spPr>
            <a:xfrm>
              <a:off x="3415832" y="4533900"/>
              <a:ext cx="2939586" cy="17165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/>
            <a:srcRect l="19726" t="15312" r="31341" b="41610"/>
            <a:stretch>
              <a:fillRect/>
            </a:stretch>
          </p:blipFill>
          <p:spPr bwMode="auto">
            <a:xfrm>
              <a:off x="5056199" y="4915350"/>
              <a:ext cx="2224927" cy="15057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9" name="Flèche droite 18"/>
          <p:cNvSpPr/>
          <p:nvPr/>
        </p:nvSpPr>
        <p:spPr>
          <a:xfrm>
            <a:off x="1454761" y="4557462"/>
            <a:ext cx="431189" cy="433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151083" y="3567137"/>
            <a:ext cx="431189" cy="433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3151083" y="5882062"/>
            <a:ext cx="431189" cy="433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6875358" y="4007194"/>
            <a:ext cx="431189" cy="433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6875358" y="5159824"/>
            <a:ext cx="431189" cy="433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7751055">
            <a:off x="6491761" y="4321005"/>
            <a:ext cx="32401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PAS DE SA RESPONSABILTE</a:t>
            </a: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6" name="Diagramme 25"/>
          <p:cNvGraphicFramePr/>
          <p:nvPr/>
        </p:nvGraphicFramePr>
        <p:xfrm>
          <a:off x="-9312" y="1382557"/>
          <a:ext cx="9153311" cy="66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308">
            <a:off x="1870723" y="3776667"/>
            <a:ext cx="1139062" cy="1029965"/>
          </a:xfrm>
          <a:prstGeom prst="rect">
            <a:avLst/>
          </a:prstGeom>
        </p:spPr>
      </p:pic>
      <p:pic>
        <p:nvPicPr>
          <p:cNvPr id="3074" name="Picture 2" descr="Résultat de recherche d'images pour &quot;sysml diagramme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619">
            <a:off x="1970095" y="4741368"/>
            <a:ext cx="1237137" cy="12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ord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80" y="2983077"/>
            <a:ext cx="5905500" cy="3772958"/>
          </a:xfrm>
          <a:prstGeom prst="rect">
            <a:avLst/>
          </a:prstGeom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RAP :</a:t>
            </a:r>
            <a:r>
              <a:rPr lang="fr-FR" dirty="0" smtClean="0"/>
              <a:t> Le </a:t>
            </a:r>
            <a:r>
              <a:rPr lang="fr-FR" dirty="0"/>
              <a:t>métier</a:t>
            </a:r>
          </a:p>
        </p:txBody>
      </p:sp>
      <p:sp>
        <p:nvSpPr>
          <p:cNvPr id="39" name="Sous-titre 38"/>
          <p:cNvSpPr>
            <a:spLocks noGrp="1"/>
          </p:cNvSpPr>
          <p:nvPr>
            <p:ph type="body" sz="half" idx="2"/>
          </p:nvPr>
        </p:nvSpPr>
        <p:spPr>
          <a:xfrm>
            <a:off x="610467" y="1433967"/>
            <a:ext cx="7923066" cy="804862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S</a:t>
            </a:r>
            <a:r>
              <a:rPr lang="fr-FR" sz="2800" dirty="0" smtClean="0"/>
              <a:t>pécialiste </a:t>
            </a:r>
            <a:r>
              <a:rPr lang="fr-FR" sz="2800" dirty="0"/>
              <a:t>des ouvrages, des équipements et des procédés relevant des domaines de la chaudronnerie, de la tôlerie, de la tuyauterie industrielle et des structures </a:t>
            </a:r>
            <a:r>
              <a:rPr lang="fr-FR" sz="2800" dirty="0" smtClean="0"/>
              <a:t>métalliques.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 descr="Fotolia_44860025_L-1024x5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55" y="3721149"/>
            <a:ext cx="3429000" cy="19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SOUFFLERIE AIRTURN 650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BTS CRCI – ÉPREUVE E4</a:t>
            </a:r>
          </a:p>
          <a:p>
            <a:endParaRPr lang="fr-FR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1095183" y="4103209"/>
            <a:ext cx="7505700" cy="18145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 smtClean="0"/>
              <a:t>Pascal CAPPELAERE - Enseignant</a:t>
            </a:r>
          </a:p>
        </p:txBody>
      </p:sp>
    </p:spTree>
    <p:extLst>
      <p:ext uri="{BB962C8B-B14F-4D97-AF65-F5344CB8AC3E}">
        <p14:creationId xmlns:p14="http://schemas.microsoft.com/office/powerpoint/2010/main" val="3393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4" y="1399664"/>
            <a:ext cx="8319578" cy="53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" y="1487629"/>
            <a:ext cx="9084066" cy="52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8" y="1362116"/>
            <a:ext cx="8741684" cy="53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1363879"/>
            <a:ext cx="8032459" cy="54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61" y="3020037"/>
            <a:ext cx="5611139" cy="3837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2187" y="1418138"/>
            <a:ext cx="4388540" cy="39591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fr-FR" sz="2000" b="1" u="sng" dirty="0" smtClean="0">
                <a:solidFill>
                  <a:schemeClr val="bg1"/>
                </a:solidFill>
              </a:rPr>
              <a:t>DONNÉS AUX CANDIDATS</a:t>
            </a:r>
            <a:r>
              <a:rPr lang="fr-FR" sz="2000" b="1" dirty="0" smtClean="0">
                <a:solidFill>
                  <a:schemeClr val="bg1"/>
                </a:solidFill>
              </a:rPr>
              <a:t> :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Plans, parties à étudier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Dispersion laser : 	±0,1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Dispersion pliage : 	± 0,3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Contre vé de pliage à 60°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Vé de pliage de 20 - Delta L = -4,3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Poinçon avec rond de 21,5 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(pour obtention du rayon de 25)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Description des boulons et rivets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 pour l'assemblage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- Tableau de temps en découpage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laser, pliage, montage rivets, </a:t>
            </a:r>
            <a:r>
              <a:rPr lang="fr-FR" sz="2000" b="1" dirty="0" smtClean="0">
                <a:solidFill>
                  <a:schemeClr val="bg1"/>
                </a:solidFill>
              </a:rPr>
              <a:t>boulons.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 noChangeAspect="1"/>
          </p:cNvGraphicFramePr>
          <p:nvPr>
            <p:extLst/>
          </p:nvPr>
        </p:nvGraphicFramePr>
        <p:xfrm>
          <a:off x="4737711" y="1694357"/>
          <a:ext cx="4077050" cy="106327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8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426"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Compétences</a:t>
                      </a:r>
                    </a:p>
                    <a:p>
                      <a:pPr algn="ctr"/>
                      <a:r>
                        <a:rPr lang="fr-FR" sz="1500" dirty="0" smtClean="0"/>
                        <a:t>Épreuve </a:t>
                      </a:r>
                      <a:r>
                        <a:rPr lang="fr-FR" sz="2000" dirty="0" smtClean="0"/>
                        <a:t>E4</a:t>
                      </a:r>
                      <a:endParaRPr lang="fr-FR" sz="2000" dirty="0"/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C5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i="1" dirty="0" smtClean="0"/>
                        <a:t>« Élaboration cahier des charges »</a:t>
                      </a:r>
                      <a:endParaRPr lang="fr-FR" sz="1500" i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2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C6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 Prédéterminer</a:t>
                      </a:r>
                      <a:r>
                        <a:rPr lang="fr-FR" sz="15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les éléments</a:t>
                      </a:r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  <a:endParaRPr lang="fr-FR" sz="15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2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C8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 Spécifier les</a:t>
                      </a:r>
                      <a:r>
                        <a:rPr lang="fr-FR" sz="15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moyens de réalisation</a:t>
                      </a:r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  <a:endParaRPr lang="fr-FR" sz="15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 rot="21198637">
            <a:off x="226015" y="5634276"/>
            <a:ext cx="3336181" cy="8435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Les dispersions pourraient être obtenues à l'aide de T.P. en atelier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27990" y="5100506"/>
            <a:ext cx="1554166" cy="1231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Le rayon R 21,5 pour obtenir 25 pourrait être obtenus à l'aide de T.P. en atelier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7075159" flipH="1">
            <a:off x="7872268" y="4527375"/>
            <a:ext cx="896954" cy="281656"/>
          </a:xfrm>
          <a:prstGeom prst="rightArrow">
            <a:avLst>
              <a:gd name="adj1" fmla="val 29126"/>
              <a:gd name="adj2" fmla="val 1207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demandé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952" y="260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1197" y="996428"/>
            <a:ext cx="2122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Soufflerie AIRTURN 650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61" y="3020037"/>
            <a:ext cx="5611139" cy="3837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1128" y="1415642"/>
            <a:ext cx="4388540" cy="3523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fr-FR" sz="2000" b="1" u="sng" dirty="0" smtClean="0">
                <a:solidFill>
                  <a:schemeClr val="bg1"/>
                </a:solidFill>
              </a:rPr>
              <a:t>TRAVAIL DEMANDÉ AUX CANDIDATS</a:t>
            </a:r>
            <a:r>
              <a:rPr lang="fr-FR" sz="2000" b="1" dirty="0" smtClean="0">
                <a:solidFill>
                  <a:schemeClr val="bg1"/>
                </a:solidFill>
              </a:rPr>
              <a:t> :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- Procédures de pliage des deux U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- Nombre de tôles à commander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- Temps estimé de la fabrication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 noChangeAspect="1"/>
          </p:cNvGraphicFramePr>
          <p:nvPr>
            <p:extLst/>
          </p:nvPr>
        </p:nvGraphicFramePr>
        <p:xfrm>
          <a:off x="4737711" y="1694357"/>
          <a:ext cx="4077050" cy="106327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8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426"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Compétences</a:t>
                      </a:r>
                    </a:p>
                    <a:p>
                      <a:pPr algn="ctr"/>
                      <a:r>
                        <a:rPr lang="fr-FR" sz="1500" dirty="0" smtClean="0"/>
                        <a:t>Épreuve </a:t>
                      </a:r>
                      <a:r>
                        <a:rPr lang="fr-FR" sz="2000" dirty="0" smtClean="0"/>
                        <a:t>E4</a:t>
                      </a:r>
                      <a:endParaRPr lang="fr-FR" sz="2000" dirty="0"/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C5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i="1" dirty="0" smtClean="0"/>
                        <a:t>« Élaboration cahier des charges »</a:t>
                      </a:r>
                      <a:endParaRPr lang="fr-FR" sz="1500" i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2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C6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 Prédéterminer</a:t>
                      </a:r>
                      <a:r>
                        <a:rPr lang="fr-FR" sz="15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les éléments</a:t>
                      </a:r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  <a:endParaRPr lang="fr-FR" sz="15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2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C8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 Spécifier les</a:t>
                      </a:r>
                      <a:r>
                        <a:rPr lang="fr-FR" sz="15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moyens de réalisation</a:t>
                      </a:r>
                      <a:r>
                        <a:rPr lang="fr-FR" sz="15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  <a:endParaRPr lang="fr-FR" sz="15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8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 rot="21198637">
            <a:off x="290044" y="5201353"/>
            <a:ext cx="2943955" cy="8194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Possibilité de justifier les procédures de pliage à l'aide de calculs de dispersions machines</a:t>
            </a:r>
            <a:endParaRPr lang="fr-F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u="sng" dirty="0" smtClean="0"/>
              <a:t>E5 : conception d’un ensemble chaudronne et de sa réalisation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8)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27</a:t>
            </a:fld>
            <a:endParaRPr lang="fr-FR" dirty="0"/>
          </a:p>
        </p:txBody>
      </p:sp>
      <p:graphicFrame>
        <p:nvGraphicFramePr>
          <p:cNvPr id="5" name="Diagramme 4"/>
          <p:cNvGraphicFramePr>
            <a:graphicFrameLocks noChangeAspect="1"/>
          </p:cNvGraphicFramePr>
          <p:nvPr/>
        </p:nvGraphicFramePr>
        <p:xfrm>
          <a:off x="224119" y="1710960"/>
          <a:ext cx="76375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7861674" y="1372154"/>
          <a:ext cx="1238926" cy="441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18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u="sng" dirty="0" smtClean="0"/>
              <a:t>E5 : conception d’un ensemble chaudronne et de sa réalisation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8)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28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2590446" y="1710960"/>
          <a:ext cx="6499765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1405790" y="2698382"/>
          <a:ext cx="1019887" cy="253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2590447" y="3898348"/>
          <a:ext cx="6535623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7" name="Groupe 16"/>
          <p:cNvGrpSpPr/>
          <p:nvPr/>
        </p:nvGrpSpPr>
        <p:grpSpPr>
          <a:xfrm>
            <a:off x="-1333347" y="3224981"/>
            <a:ext cx="3923794" cy="1882387"/>
            <a:chOff x="-1333347" y="2703773"/>
            <a:chExt cx="3923794" cy="1882387"/>
          </a:xfrm>
        </p:grpSpPr>
        <p:sp>
          <p:nvSpPr>
            <p:cNvPr id="11" name="ZoneTexte 10"/>
            <p:cNvSpPr txBox="1"/>
            <p:nvPr/>
          </p:nvSpPr>
          <p:spPr>
            <a:xfrm>
              <a:off x="-1333347" y="4062940"/>
              <a:ext cx="3923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PONCTUELLE</a:t>
              </a:r>
            </a:p>
            <a:p>
              <a:pPr algn="ctr"/>
              <a:r>
                <a:rPr lang="fr-FR" sz="1400" dirty="0" smtClean="0"/>
                <a:t>ORALE</a:t>
              </a:r>
              <a:endParaRPr lang="fr-FR" sz="1400" dirty="0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5860" y="2703773"/>
              <a:ext cx="1147482" cy="1380565"/>
              <a:chOff x="35860" y="1555887"/>
              <a:chExt cx="1147482" cy="138056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8"/>
              <a:srcRect l="24254" t="26500" r="67336" b="56754"/>
              <a:stretch>
                <a:fillRect/>
              </a:stretch>
            </p:blipFill>
            <p:spPr bwMode="auto">
              <a:xfrm>
                <a:off x="35860" y="1555887"/>
                <a:ext cx="1147482" cy="1380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5860" y="1555887"/>
                <a:ext cx="1147482" cy="138056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63872" y="1341628"/>
            <a:ext cx="4118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: 120 h / 15 semaines consécutives</a:t>
            </a:r>
          </a:p>
          <a:p>
            <a:pPr lvl="0"/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en commission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9528" y="5843418"/>
            <a:ext cx="562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/>
              <a:t>NB : Exemples de projets présentés dans l’après midi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18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u="sng" dirty="0" smtClean="0"/>
              <a:t>E6 : Organisation et suivi de la réalisation, préfabrication, installation et de la maintenance (</a:t>
            </a:r>
            <a:r>
              <a:rPr lang="fr-FR" b="1" i="1" u="sng" dirty="0" err="1" smtClean="0"/>
              <a:t>coef</a:t>
            </a:r>
            <a:r>
              <a:rPr lang="fr-FR" b="1" i="1" u="sng" dirty="0" smtClean="0"/>
              <a:t>. 4)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29</a:t>
            </a:fld>
            <a:endParaRPr lang="fr-FR" dirty="0"/>
          </a:p>
        </p:txBody>
      </p:sp>
      <p:graphicFrame>
        <p:nvGraphicFramePr>
          <p:cNvPr id="5" name="Diagramme 4"/>
          <p:cNvGraphicFramePr>
            <a:graphicFrameLocks noChangeAspect="1"/>
          </p:cNvGraphicFramePr>
          <p:nvPr/>
        </p:nvGraphicFramePr>
        <p:xfrm>
          <a:off x="80679" y="1710960"/>
          <a:ext cx="76375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/>
        </p:nvGraphicFramePr>
        <p:xfrm>
          <a:off x="7727576" y="1372154"/>
          <a:ext cx="1373024" cy="441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91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REECRITURE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/>
        </p:nvGraphicFramePr>
        <p:xfrm>
          <a:off x="1524000" y="28044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/>
        </p:nvGraphicFramePr>
        <p:xfrm>
          <a:off x="-46428" y="1395712"/>
          <a:ext cx="5092562" cy="294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4126275" y="1389888"/>
          <a:ext cx="5092562" cy="294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 l="2653" t="20392" r="64960" b="14510"/>
          <a:stretch>
            <a:fillRect/>
          </a:stretch>
        </p:blipFill>
        <p:spPr bwMode="auto">
          <a:xfrm>
            <a:off x="7601" y="0"/>
            <a:ext cx="9171041" cy="68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me 14"/>
          <p:cNvGraphicFramePr/>
          <p:nvPr/>
        </p:nvGraphicFramePr>
        <p:xfrm>
          <a:off x="662840" y="0"/>
          <a:ext cx="9102442" cy="665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920801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11" grpId="0">
        <p:bldAsOne/>
      </p:bldGraphic>
      <p:bldGraphic spid="11" grpId="1">
        <p:bldAsOne/>
      </p:bldGraphic>
      <p:bldGraphic spid="15" grpId="0">
        <p:bldAsOne/>
      </p:bldGraphic>
      <p:bldGraphic spid="15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b="1" i="1" u="sng" dirty="0" smtClean="0"/>
              <a:t>E6 : Organisation et suivi de la réalisation, préfabrication, installation et de la maintenance (</a:t>
            </a:r>
            <a:r>
              <a:rPr lang="fr-FR" sz="2700" b="1" i="1" u="sng" dirty="0" err="1" smtClean="0"/>
              <a:t>coef</a:t>
            </a:r>
            <a:r>
              <a:rPr lang="fr-FR" sz="2700" b="1" i="1" u="sng" dirty="0" smtClean="0"/>
              <a:t>. 4)</a:t>
            </a:r>
            <a:endParaRPr lang="fr-FR" sz="2700" b="1" i="1" u="sng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Stage en milieu professionnel</a:t>
            </a:r>
          </a:p>
          <a:p>
            <a:pPr lvl="1"/>
            <a:r>
              <a:rPr lang="fr-FR" dirty="0" smtClean="0"/>
              <a:t>Deux stages</a:t>
            </a:r>
          </a:p>
          <a:p>
            <a:pPr lvl="2"/>
            <a:r>
              <a:rPr lang="fr-FR" dirty="0" smtClean="0"/>
              <a:t>	un stage de découverte : 2 semaines – pas évalué</a:t>
            </a:r>
          </a:p>
          <a:p>
            <a:pPr lvl="2"/>
            <a:r>
              <a:rPr lang="fr-FR" dirty="0" smtClean="0"/>
              <a:t>	un stage métier: 6 à 10 semaines - atelier = la moitié de la durée</a:t>
            </a:r>
          </a:p>
          <a:p>
            <a:pPr lvl="1"/>
            <a:r>
              <a:rPr lang="fr-FR" dirty="0" smtClean="0"/>
              <a:t>Evaluation du stage métier</a:t>
            </a:r>
          </a:p>
          <a:p>
            <a:pPr lvl="2"/>
            <a:r>
              <a:rPr lang="fr-FR" dirty="0" smtClean="0"/>
              <a:t>	30 pages environ (hors annexes)</a:t>
            </a:r>
          </a:p>
          <a:p>
            <a:pPr lvl="2"/>
            <a:r>
              <a:rPr lang="fr-FR" dirty="0" smtClean="0"/>
              <a:t>	évaluation conjointe tuteur-enseignant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23617066"/>
              </p:ext>
            </p:extLst>
          </p:nvPr>
        </p:nvGraphicFramePr>
        <p:xfrm>
          <a:off x="1697204" y="3831503"/>
          <a:ext cx="7243123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16"/>
          <p:cNvGrpSpPr/>
          <p:nvPr/>
        </p:nvGrpSpPr>
        <p:grpSpPr>
          <a:xfrm>
            <a:off x="-1154047" y="4184236"/>
            <a:ext cx="3923794" cy="1882387"/>
            <a:chOff x="-1333347" y="2703773"/>
            <a:chExt cx="3923794" cy="1882387"/>
          </a:xfrm>
        </p:grpSpPr>
        <p:sp>
          <p:nvSpPr>
            <p:cNvPr id="6" name="ZoneTexte 5"/>
            <p:cNvSpPr txBox="1"/>
            <p:nvPr/>
          </p:nvSpPr>
          <p:spPr>
            <a:xfrm>
              <a:off x="-1333347" y="4062940"/>
              <a:ext cx="3923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PONCTUELLE</a:t>
              </a:r>
            </a:p>
            <a:p>
              <a:pPr algn="ctr"/>
              <a:r>
                <a:rPr lang="fr-FR" sz="1400" dirty="0" smtClean="0"/>
                <a:t>ORALE</a:t>
              </a:r>
              <a:endParaRPr lang="fr-FR" sz="1400" dirty="0"/>
            </a:p>
          </p:txBody>
        </p:sp>
        <p:grpSp>
          <p:nvGrpSpPr>
            <p:cNvPr id="7" name="Groupe 13"/>
            <p:cNvGrpSpPr/>
            <p:nvPr/>
          </p:nvGrpSpPr>
          <p:grpSpPr>
            <a:xfrm>
              <a:off x="35860" y="2703773"/>
              <a:ext cx="1147482" cy="1380565"/>
              <a:chOff x="35860" y="1555887"/>
              <a:chExt cx="1147482" cy="1380565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 l="24254" t="26500" r="67336" b="56754"/>
              <a:stretch>
                <a:fillRect/>
              </a:stretch>
            </p:blipFill>
            <p:spPr bwMode="auto">
              <a:xfrm>
                <a:off x="35860" y="1555887"/>
                <a:ext cx="1147482" cy="1380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5860" y="1555887"/>
                <a:ext cx="1147482" cy="138056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1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ELEMENTS de correspondances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653" t="20392" r="64960" b="14510"/>
          <a:stretch>
            <a:fillRect/>
          </a:stretch>
        </p:blipFill>
        <p:spPr bwMode="auto">
          <a:xfrm>
            <a:off x="181773" y="1384470"/>
            <a:ext cx="5899713" cy="44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6788" t="21988" r="10714" b="27917"/>
          <a:stretch>
            <a:fillRect/>
          </a:stretch>
        </p:blipFill>
        <p:spPr bwMode="auto">
          <a:xfrm>
            <a:off x="1306284" y="2562509"/>
            <a:ext cx="7663543" cy="35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7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Correspondance entre </a:t>
            </a:r>
            <a:r>
              <a:rPr lang="fr-FR" b="1" i="1" u="sng" dirty="0" err="1" smtClean="0"/>
              <a:t>bts</a:t>
            </a:r>
            <a:r>
              <a:rPr lang="fr-FR" b="1" i="1" u="sng" dirty="0" smtClean="0"/>
              <a:t> </a:t>
            </a:r>
            <a:r>
              <a:rPr lang="fr-FR" b="1" i="1" u="sng" dirty="0" err="1" smtClean="0"/>
              <a:t>crci</a:t>
            </a:r>
            <a:r>
              <a:rPr lang="fr-FR" b="1" i="1" u="sng" dirty="0" smtClean="0"/>
              <a:t> et </a:t>
            </a:r>
            <a:r>
              <a:rPr lang="fr-FR" b="1" i="1" u="sng" dirty="0" err="1" smtClean="0"/>
              <a:t>bts</a:t>
            </a:r>
            <a:r>
              <a:rPr lang="fr-FR" b="1" i="1" u="sng" dirty="0" smtClean="0"/>
              <a:t> </a:t>
            </a:r>
            <a:r>
              <a:rPr lang="fr-FR" b="1" i="1" u="sng" dirty="0" err="1" smtClean="0"/>
              <a:t>crci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9406" t="21944" r="69157" b="21019"/>
          <a:stretch>
            <a:fillRect/>
          </a:stretch>
        </p:blipFill>
        <p:spPr bwMode="auto">
          <a:xfrm>
            <a:off x="1234025" y="1390649"/>
            <a:ext cx="6534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7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090609" y="0"/>
            <a:ext cx="7894637" cy="5563892"/>
          </a:xfrm>
        </p:spPr>
        <p:txBody>
          <a:bodyPr/>
          <a:lstStyle/>
          <a:p>
            <a:r>
              <a:rPr lang="fr-FR" dirty="0" smtClean="0"/>
              <a:t>BTS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i="1" dirty="0" smtClean="0"/>
              <a:t>onception</a:t>
            </a:r>
            <a:r>
              <a:rPr lang="fr-FR" dirty="0" smtClean="0"/>
              <a:t> et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i="1" dirty="0" smtClean="0"/>
              <a:t>éalisation</a:t>
            </a:r>
            <a:r>
              <a:rPr lang="fr-FR" dirty="0" smtClean="0"/>
              <a:t> en</a:t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i="1" dirty="0" smtClean="0"/>
              <a:t>haudronnerie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i="1" dirty="0" smtClean="0"/>
              <a:t>ndustrielle</a:t>
            </a:r>
            <a:br>
              <a:rPr lang="fr-FR" i="1" dirty="0" smtClean="0"/>
            </a:br>
            <a:r>
              <a:rPr lang="fr-FR" i="1" dirty="0"/>
              <a:t/>
            </a:r>
            <a:br>
              <a:rPr lang="fr-FR" i="1" dirty="0"/>
            </a:br>
            <a:r>
              <a:rPr lang="fr-FR" i="1" dirty="0" smtClean="0"/>
              <a:t>		</a:t>
            </a:r>
            <a:r>
              <a:rPr lang="fr-FR" sz="3600" i="1" dirty="0" smtClean="0"/>
              <a:t>du BTS CRCI au … BTS CRCI</a:t>
            </a:r>
            <a:endParaRPr lang="fr-FR" i="1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RAP :</a:t>
            </a:r>
            <a:r>
              <a:rPr lang="fr-FR" dirty="0" smtClean="0"/>
              <a:t> Fonctions et qualifications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408" t="24167" r="26559" b="7644"/>
          <a:stretch>
            <a:fillRect/>
          </a:stretch>
        </p:blipFill>
        <p:spPr bwMode="auto">
          <a:xfrm>
            <a:off x="942979" y="828139"/>
            <a:ext cx="7326639" cy="61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4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RAP :</a:t>
            </a:r>
            <a:r>
              <a:rPr lang="fr-FR" dirty="0" smtClean="0"/>
              <a:t> Fonctions et qualifications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34000" y="1420287"/>
          <a:ext cx="8289388" cy="547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9043314" imgH="5973960" progId="Word.Document.12">
                  <p:embed/>
                </p:oleObj>
              </mc:Choice>
              <mc:Fallback>
                <p:oleObj name="Document" r:id="rId4" imgW="9043314" imgH="597396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00" y="1420287"/>
                        <a:ext cx="8289388" cy="5475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61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RAP :</a:t>
            </a:r>
            <a:r>
              <a:rPr lang="fr-FR" dirty="0"/>
              <a:t> </a:t>
            </a:r>
            <a:r>
              <a:rPr lang="fr-FR" dirty="0" smtClean="0"/>
              <a:t>Activités et tâches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335" t="31042" r="16486" b="28542"/>
          <a:stretch>
            <a:fillRect/>
          </a:stretch>
        </p:blipFill>
        <p:spPr bwMode="auto">
          <a:xfrm>
            <a:off x="339634" y="2063675"/>
            <a:ext cx="8610600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10"/>
          <p:cNvGrpSpPr>
            <a:grpSpLocks/>
          </p:cNvGrpSpPr>
          <p:nvPr/>
        </p:nvGrpSpPr>
        <p:grpSpPr bwMode="auto">
          <a:xfrm>
            <a:off x="7886609" y="1640541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7" name="Rectangle 6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601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RAP :</a:t>
            </a:r>
            <a:r>
              <a:rPr lang="fr-FR" dirty="0"/>
              <a:t> Activités et tâches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984" t="28333" r="16603" b="23750"/>
          <a:stretch>
            <a:fillRect/>
          </a:stretch>
        </p:blipFill>
        <p:spPr bwMode="auto">
          <a:xfrm>
            <a:off x="250372" y="2115671"/>
            <a:ext cx="86410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10"/>
          <p:cNvGrpSpPr>
            <a:grpSpLocks/>
          </p:cNvGrpSpPr>
          <p:nvPr/>
        </p:nvGrpSpPr>
        <p:grpSpPr bwMode="auto">
          <a:xfrm>
            <a:off x="7886609" y="1640541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7" name="Rectangle 6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26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/>
              <a:t>RAP :</a:t>
            </a:r>
            <a:r>
              <a:rPr lang="fr-FR" dirty="0"/>
              <a:t> Activités et tâches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7335" t="31250" r="16486" b="44167"/>
          <a:stretch>
            <a:fillRect/>
          </a:stretch>
        </p:blipFill>
        <p:spPr bwMode="auto">
          <a:xfrm>
            <a:off x="185569" y="1384300"/>
            <a:ext cx="8610600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7452" t="55208" r="16486" b="12635"/>
          <a:stretch>
            <a:fillRect/>
          </a:stretch>
        </p:blipFill>
        <p:spPr bwMode="auto">
          <a:xfrm>
            <a:off x="207158" y="3610610"/>
            <a:ext cx="8595360" cy="23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10"/>
          <p:cNvGrpSpPr>
            <a:grpSpLocks/>
          </p:cNvGrpSpPr>
          <p:nvPr/>
        </p:nvGrpSpPr>
        <p:grpSpPr bwMode="auto">
          <a:xfrm>
            <a:off x="8080375" y="327227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3" name="Groupe 10"/>
          <p:cNvGrpSpPr>
            <a:grpSpLocks/>
          </p:cNvGrpSpPr>
          <p:nvPr/>
        </p:nvGrpSpPr>
        <p:grpSpPr bwMode="auto">
          <a:xfrm>
            <a:off x="8080375" y="5962121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4" name="Rectangle 13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5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 smtClean="0"/>
              <a:t>RC :</a:t>
            </a:r>
            <a:r>
              <a:rPr lang="fr-FR" dirty="0" smtClean="0"/>
              <a:t> Les compétences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9172" t="33284" r="9506" b="29018"/>
          <a:stretch>
            <a:fillRect/>
          </a:stretch>
        </p:blipFill>
        <p:spPr bwMode="auto">
          <a:xfrm>
            <a:off x="1" y="2529173"/>
            <a:ext cx="9134780" cy="243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8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F9A5E2-31E2-4E63-BA6B-DE52211595B3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1149</Words>
  <Application>Microsoft Office PowerPoint</Application>
  <PresentationFormat>Affichage à l'écran (4:3)</PresentationFormat>
  <Paragraphs>301</Paragraphs>
  <Slides>33</Slides>
  <Notes>32</Notes>
  <HiddenSlides>3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 Italic</vt:lpstr>
      <vt:lpstr>Calibri</vt:lpstr>
      <vt:lpstr>Comic Sans MS</vt:lpstr>
      <vt:lpstr>page de presentation et de partie</vt:lpstr>
      <vt:lpstr>page de sous-partie</vt:lpstr>
      <vt:lpstr>pages de contenus</vt:lpstr>
      <vt:lpstr>Document</vt:lpstr>
      <vt:lpstr>BTS Conception et Réalisation en Chaudronnerie Industrielle    du BTS CRCI au … BTS CRCI</vt:lpstr>
      <vt:lpstr>RAP : Le métier</vt:lpstr>
      <vt:lpstr>PRINCIPE DE REECRITURE</vt:lpstr>
      <vt:lpstr>RAP : Fonctions et qualifications</vt:lpstr>
      <vt:lpstr>RAP : Fonctions et qualifications</vt:lpstr>
      <vt:lpstr>RAP : Activités et tâches</vt:lpstr>
      <vt:lpstr>RAP : Activités et tâches</vt:lpstr>
      <vt:lpstr>RAP : Activités et tâches</vt:lpstr>
      <vt:lpstr>RC : Les compétences</vt:lpstr>
      <vt:lpstr>RC : Les compétences</vt:lpstr>
      <vt:lpstr>RC : Correspondance entre tâches et compétences</vt:lpstr>
      <vt:lpstr>RC : Les savoirs associés</vt:lpstr>
      <vt:lpstr>Unités : Les unités professionnelles</vt:lpstr>
      <vt:lpstr>Les blocs de compétences</vt:lpstr>
      <vt:lpstr>GRILLE HORAIRE</vt:lpstr>
      <vt:lpstr>RE : Le règlement d’examen</vt:lpstr>
      <vt:lpstr>E4 : Réponse a une affaire (coef. 6)</vt:lpstr>
      <vt:lpstr>E4 : Réponse a une affaire (coef. 6)</vt:lpstr>
      <vt:lpstr>E4 : Réponse a une affaire (coef. 6)</vt:lpstr>
      <vt:lpstr>SOUFFLERIE AIRTURN 650 </vt:lpstr>
      <vt:lpstr>DONNÉES</vt:lpstr>
      <vt:lpstr>DONNÉES</vt:lpstr>
      <vt:lpstr>DONNÉES</vt:lpstr>
      <vt:lpstr>DONNÉES</vt:lpstr>
      <vt:lpstr>DONNÉES</vt:lpstr>
      <vt:lpstr>Travail demandé</vt:lpstr>
      <vt:lpstr>E5 : conception d’un ensemble chaudronne et de sa réalisation (coef. 8)</vt:lpstr>
      <vt:lpstr>E5 : conception d’un ensemble chaudronne et de sa réalisation (coef. 8)</vt:lpstr>
      <vt:lpstr>E6 : Organisation et suivi de la réalisation, préfabrication, installation et de la maintenance (coef. 4)</vt:lpstr>
      <vt:lpstr>E6 : Organisation et suivi de la réalisation, préfabrication, installation et de la maintenance (coef. 4)</vt:lpstr>
      <vt:lpstr>ELEMENTS de correspondances</vt:lpstr>
      <vt:lpstr>Correspondance entre bts crci et bts crci</vt:lpstr>
      <vt:lpstr>BTS Conception et Réalisation en Chaudronnerie Industrielle    du BTS CRCI au … BTS CRCI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Daniel GLAISER</cp:lastModifiedBy>
  <cp:revision>214</cp:revision>
  <cp:lastPrinted>2015-02-04T16:19:06Z</cp:lastPrinted>
  <dcterms:created xsi:type="dcterms:W3CDTF">2015-02-04T10:43:31Z</dcterms:created>
  <dcterms:modified xsi:type="dcterms:W3CDTF">2017-12-11T21:54:46Z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