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2" r:id="rId4"/>
    <p:sldId id="267" r:id="rId5"/>
    <p:sldId id="273" r:id="rId6"/>
    <p:sldId id="274" r:id="rId7"/>
    <p:sldId id="268" r:id="rId8"/>
    <p:sldId id="259" r:id="rId9"/>
    <p:sldId id="275" r:id="rId10"/>
    <p:sldId id="269" r:id="rId11"/>
    <p:sldId id="276" r:id="rId12"/>
    <p:sldId id="277" r:id="rId13"/>
    <p:sldId id="278" r:id="rId14"/>
    <p:sldId id="279" r:id="rId15"/>
    <p:sldId id="283" r:id="rId16"/>
    <p:sldId id="280" r:id="rId17"/>
    <p:sldId id="258" r:id="rId18"/>
    <p:sldId id="270" r:id="rId19"/>
    <p:sldId id="284" r:id="rId20"/>
    <p:sldId id="271" r:id="rId21"/>
    <p:sldId id="281" r:id="rId22"/>
    <p:sldId id="282" r:id="rId23"/>
  </p:sldIdLst>
  <p:sldSz cx="9144000" cy="6858000" type="screen4x3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13137E40-BC6C-4900-A0B6-40D51F8FD979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818C38A1-4B6A-4FF7-9D90-77B8076748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63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5E9E460-0668-46FD-ACD8-64B63C63F22A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960C190-AC08-46E6-90B4-740818319F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3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0C190-AC08-46E6-90B4-740818319F6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16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0C190-AC08-46E6-90B4-740818319F6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06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0C190-AC08-46E6-90B4-740818319F6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336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0C190-AC08-46E6-90B4-740818319F6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07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4981C1-A524-4E2C-AFAB-35F223023DD1}" type="datetimeFigureOut">
              <a:rPr lang="fr-FR" smtClean="0"/>
              <a:t>11/05/2012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64FEB8-4A9F-4CD7-BD30-BD45E6F7113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512167"/>
          </a:xfrm>
        </p:spPr>
        <p:txBody>
          <a:bodyPr/>
          <a:lstStyle/>
          <a:p>
            <a:pPr algn="l"/>
            <a:r>
              <a:rPr lang="fr-FR" sz="3600" b="1" dirty="0">
                <a:solidFill>
                  <a:srgbClr val="FFFF00"/>
                </a:solidFill>
                <a:latin typeface="Arial Rounded MT Bold" pitchFamily="34" charset="0"/>
                <a:ea typeface="Times New Roman"/>
                <a:cs typeface="Times New Roman"/>
              </a:rPr>
              <a:t>Jenny </a:t>
            </a:r>
            <a:r>
              <a:rPr lang="fr-FR" sz="3600" b="1" dirty="0" smtClean="0">
                <a:solidFill>
                  <a:srgbClr val="FFFF00"/>
                </a:solidFill>
                <a:latin typeface="Arial Rounded MT Bold" pitchFamily="34" charset="0"/>
                <a:ea typeface="Times New Roman"/>
                <a:cs typeface="Times New Roman"/>
              </a:rPr>
              <a:t>Léger	</a:t>
            </a:r>
            <a:br>
              <a:rPr lang="fr-FR" sz="3600" b="1" dirty="0" smtClean="0">
                <a:solidFill>
                  <a:srgbClr val="FFFF00"/>
                </a:solidFill>
                <a:latin typeface="Arial Rounded MT Bold" pitchFamily="34" charset="0"/>
                <a:ea typeface="Times New Roman"/>
                <a:cs typeface="Times New Roman"/>
              </a:rPr>
            </a:br>
            <a:r>
              <a:rPr lang="fr-FR" sz="3600" b="1" dirty="0" smtClean="0">
                <a:solidFill>
                  <a:srgbClr val="FFFF00"/>
                </a:solidFill>
                <a:latin typeface="Arial Rounded MT Bold" pitchFamily="34" charset="0"/>
                <a:ea typeface="Times New Roman"/>
                <a:cs typeface="Times New Roman"/>
              </a:rPr>
              <a:t>Académie de Rouen</a:t>
            </a:r>
            <a:r>
              <a:rPr lang="fr-FR" dirty="0" smtClean="0">
                <a:solidFill>
                  <a:srgbClr val="FFFF00"/>
                </a:solidFill>
                <a:latin typeface="Arial Rounded MT Bold" pitchFamily="34" charset="0"/>
                <a:ea typeface="Times New Roman"/>
                <a:cs typeface="Times New Roman"/>
              </a:rPr>
              <a:t>	</a:t>
            </a:r>
            <a:endParaRPr lang="fr-FR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4248472"/>
          </a:xfrm>
        </p:spPr>
        <p:txBody>
          <a:bodyPr>
            <a:normAutofit/>
          </a:bodyPr>
          <a:lstStyle/>
          <a:p>
            <a:endParaRPr lang="fr-FR" sz="54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r>
              <a:rPr lang="fr-FR" sz="5400" b="1" dirty="0" smtClean="0">
                <a:solidFill>
                  <a:srgbClr val="0070C0"/>
                </a:solidFill>
                <a:ea typeface="Calibri"/>
                <a:cs typeface="Times New Roman"/>
              </a:rPr>
              <a:t>Comment former au</a:t>
            </a:r>
          </a:p>
          <a:p>
            <a:r>
              <a:rPr lang="fr-FR" sz="5400" b="1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r>
              <a:rPr lang="fr-FR" sz="5400" b="1" dirty="0" err="1" smtClean="0">
                <a:solidFill>
                  <a:srgbClr val="0070C0"/>
                </a:solidFill>
                <a:ea typeface="Calibri"/>
                <a:cs typeface="Times New Roman"/>
              </a:rPr>
              <a:t>co</a:t>
            </a:r>
            <a:r>
              <a:rPr lang="fr-FR" sz="5400" b="1" dirty="0" smtClean="0">
                <a:solidFill>
                  <a:srgbClr val="0070C0"/>
                </a:solidFill>
                <a:ea typeface="Calibri"/>
                <a:cs typeface="Times New Roman"/>
              </a:rPr>
              <a:t>-enseignement ?</a:t>
            </a:r>
          </a:p>
          <a:p>
            <a:endParaRPr lang="fr-FR" b="1" dirty="0" smtClean="0">
              <a:solidFill>
                <a:srgbClr val="0070C0"/>
              </a:solidFill>
              <a:cs typeface="Times New Roman"/>
            </a:endParaRPr>
          </a:p>
          <a:p>
            <a:endParaRPr lang="fr-FR" b="1" dirty="0">
              <a:solidFill>
                <a:srgbClr val="0070C0"/>
              </a:solidFill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2096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Travail de formation « réelle »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Programme</a:t>
            </a:r>
          </a:p>
          <a:p>
            <a:endParaRPr lang="fr-FR" sz="4400" dirty="0"/>
          </a:p>
          <a:p>
            <a:r>
              <a:rPr lang="fr-FR" sz="4400" dirty="0" smtClean="0"/>
              <a:t>Activités</a:t>
            </a:r>
          </a:p>
          <a:p>
            <a:endParaRPr lang="fr-FR" sz="4400" dirty="0"/>
          </a:p>
          <a:p>
            <a:r>
              <a:rPr lang="fr-FR" sz="4400" dirty="0" smtClean="0"/>
              <a:t>Mise en situation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5025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EO = PPT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547664" y="3140968"/>
            <a:ext cx="5904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1520" y="2564904"/>
            <a:ext cx="11521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524328" y="2456892"/>
            <a:ext cx="15121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PPT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463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Tâche finale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Micro-tâches</a:t>
            </a:r>
          </a:p>
          <a:p>
            <a:r>
              <a:rPr lang="fr-FR" sz="4400" dirty="0" smtClean="0"/>
              <a:t>Techniques</a:t>
            </a:r>
          </a:p>
          <a:p>
            <a:endParaRPr lang="fr-FR" sz="4400" dirty="0"/>
          </a:p>
          <a:p>
            <a:r>
              <a:rPr lang="fr-FR" sz="4400" dirty="0" smtClean="0"/>
              <a:t>Evaluation finale</a:t>
            </a:r>
          </a:p>
          <a:p>
            <a:endParaRPr lang="fr-FR" sz="4400" dirty="0"/>
          </a:p>
          <a:p>
            <a:r>
              <a:rPr lang="fr-FR" sz="4400" dirty="0" smtClean="0"/>
              <a:t>« The </a:t>
            </a:r>
            <a:r>
              <a:rPr lang="fr-FR" sz="4400" dirty="0" err="1" smtClean="0"/>
              <a:t>lightbulb</a:t>
            </a:r>
            <a:r>
              <a:rPr lang="fr-FR" sz="4400" dirty="0" smtClean="0"/>
              <a:t> moment »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640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BREAKTHROUGH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C:\Users\pc\AppData\Local\Microsoft\Windows\Temporary Internet Files\Content.IE5\K30PKLML\MP9004490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459432"/>
            <a:ext cx="7488386" cy="74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Video</a:t>
            </a:r>
            <a:r>
              <a:rPr lang="fr-FR" b="1" dirty="0" smtClean="0"/>
              <a:t> </a:t>
            </a:r>
            <a:r>
              <a:rPr lang="fr-FR" b="1" dirty="0" err="1" smtClean="0"/>
              <a:t>dubbing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Court extrait</a:t>
            </a:r>
          </a:p>
          <a:p>
            <a:r>
              <a:rPr lang="fr-FR" sz="3600" dirty="0" smtClean="0"/>
              <a:t>Sans bande son</a:t>
            </a:r>
          </a:p>
          <a:p>
            <a:endParaRPr lang="fr-FR" sz="3600" dirty="0"/>
          </a:p>
          <a:p>
            <a:pPr marL="0" indent="0">
              <a:buNone/>
            </a:pPr>
            <a:endParaRPr lang="fr-FR" sz="3600" dirty="0" smtClean="0"/>
          </a:p>
          <a:p>
            <a:pPr marL="0" indent="0">
              <a:buNone/>
            </a:pPr>
            <a:r>
              <a:rPr lang="fr-FR" sz="3600" dirty="0" smtClean="0"/>
              <a:t>			</a:t>
            </a:r>
          </a:p>
          <a:p>
            <a:pPr marL="0" indent="0">
              <a:buNone/>
            </a:pPr>
            <a:r>
              <a:rPr lang="fr-FR" sz="3600" dirty="0"/>
              <a:t>	</a:t>
            </a:r>
            <a:r>
              <a:rPr lang="fr-FR" sz="3600" dirty="0" smtClean="0"/>
              <a:t>		Produire une bande son de 			votre choix</a:t>
            </a:r>
            <a:endParaRPr lang="fr-FR" sz="3600" dirty="0"/>
          </a:p>
        </p:txBody>
      </p:sp>
      <p:sp>
        <p:nvSpPr>
          <p:cNvPr id="4" name="Flèche droite 3"/>
          <p:cNvSpPr/>
          <p:nvPr/>
        </p:nvSpPr>
        <p:spPr>
          <a:xfrm>
            <a:off x="539552" y="4581128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2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Vidéo – Electric Cars</a:t>
            </a:r>
            <a:endParaRPr lang="fr-FR" dirty="0"/>
          </a:p>
        </p:txBody>
      </p:sp>
      <p:pic>
        <p:nvPicPr>
          <p:cNvPr id="4" name="The most powerful electric car on earth _ Professionals onl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6356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 smtClean="0">
                <a:solidFill>
                  <a:schemeClr val="tx1"/>
                </a:solidFill>
              </a:rPr>
              <a:t>Malette iPod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9" y="200819"/>
            <a:ext cx="3978176" cy="265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92" y="2852936"/>
            <a:ext cx="5111408" cy="381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8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Mini USB caméras</a:t>
            </a:r>
            <a:endParaRPr lang="fr-FR" b="1" dirty="0"/>
          </a:p>
        </p:txBody>
      </p:sp>
      <p:pic>
        <p:nvPicPr>
          <p:cNvPr id="4" name="Espace réservé du contenu 3" descr="http://www.comparestoreprices.co.uk/images/di/disgo-video-pro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0" y="2529681"/>
            <a:ext cx="26670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2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Quelques exemples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fr-FR" sz="3600" dirty="0" smtClean="0"/>
              <a:t>PPT</a:t>
            </a:r>
          </a:p>
          <a:p>
            <a:endParaRPr lang="fr-FR" sz="3600" dirty="0"/>
          </a:p>
          <a:p>
            <a:r>
              <a:rPr lang="fr-FR" sz="3600" dirty="0" smtClean="0"/>
              <a:t>Doublage de films</a:t>
            </a:r>
          </a:p>
          <a:p>
            <a:endParaRPr lang="fr-FR" sz="3600" dirty="0"/>
          </a:p>
          <a:p>
            <a:r>
              <a:rPr lang="fr-FR" sz="3600" dirty="0" smtClean="0"/>
              <a:t>Enregistrements de voix</a:t>
            </a:r>
          </a:p>
          <a:p>
            <a:endParaRPr lang="fr-FR" sz="3600" dirty="0"/>
          </a:p>
          <a:p>
            <a:r>
              <a:rPr lang="fr-FR" sz="3600" dirty="0" smtClean="0"/>
              <a:t>Utilisation des TICE dans le quotidien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0620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 de la 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Jury pour la certification</a:t>
            </a:r>
          </a:p>
          <a:p>
            <a:endParaRPr lang="fr-FR" sz="3600" dirty="0"/>
          </a:p>
          <a:p>
            <a:endParaRPr lang="fr-FR" sz="3600" dirty="0" smtClean="0"/>
          </a:p>
          <a:p>
            <a:r>
              <a:rPr lang="fr-FR" sz="3600" dirty="0" smtClean="0"/>
              <a:t>Réunion académique - Mai 2012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0989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fr-FR" sz="4400" dirty="0" smtClean="0"/>
              <a:t>Formation 30 heures</a:t>
            </a:r>
          </a:p>
          <a:p>
            <a:endParaRPr lang="fr-FR" sz="4400" dirty="0"/>
          </a:p>
          <a:p>
            <a:r>
              <a:rPr lang="fr-FR" sz="4400" dirty="0" smtClean="0"/>
              <a:t>Pratique de l’oral</a:t>
            </a:r>
          </a:p>
          <a:p>
            <a:endParaRPr lang="fr-FR" sz="4400" dirty="0"/>
          </a:p>
          <a:p>
            <a:r>
              <a:rPr lang="fr-FR" sz="4400" dirty="0" smtClean="0"/>
              <a:t>15 stagiaires (x 2 groupes)</a:t>
            </a:r>
            <a:endParaRPr lang="fr-FR" sz="4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Co-enseignement en STI2D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12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En aval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62500" lnSpcReduction="20000"/>
          </a:bodyPr>
          <a:lstStyle/>
          <a:p>
            <a:endParaRPr lang="fr-FR" dirty="0" smtClean="0"/>
          </a:p>
          <a:p>
            <a:r>
              <a:rPr lang="fr-FR" sz="5700" dirty="0" smtClean="0"/>
              <a:t>TICE</a:t>
            </a:r>
          </a:p>
          <a:p>
            <a:endParaRPr lang="fr-FR" sz="5700" dirty="0"/>
          </a:p>
          <a:p>
            <a:r>
              <a:rPr lang="fr-FR" sz="5700" dirty="0" smtClean="0"/>
              <a:t>Timing</a:t>
            </a:r>
          </a:p>
          <a:p>
            <a:endParaRPr lang="fr-FR" sz="5700" dirty="0"/>
          </a:p>
          <a:p>
            <a:r>
              <a:rPr lang="fr-FR" sz="5700" dirty="0" smtClean="0"/>
              <a:t>Evaluation</a:t>
            </a:r>
          </a:p>
          <a:p>
            <a:endParaRPr lang="fr-FR" sz="5700" dirty="0"/>
          </a:p>
          <a:p>
            <a:r>
              <a:rPr lang="fr-FR" sz="5700" dirty="0" smtClean="0"/>
              <a:t>Suivi</a:t>
            </a:r>
          </a:p>
          <a:p>
            <a:endParaRPr lang="fr-FR" sz="5700" dirty="0"/>
          </a:p>
          <a:p>
            <a:r>
              <a:rPr lang="fr-FR" sz="5700" dirty="0" smtClean="0"/>
              <a:t>Mutualisation</a:t>
            </a:r>
            <a:endParaRPr lang="fr-FR" sz="5700" dirty="0"/>
          </a:p>
        </p:txBody>
      </p:sp>
    </p:spTree>
    <p:extLst>
      <p:ext uri="{BB962C8B-B14F-4D97-AF65-F5344CB8AC3E}">
        <p14:creationId xmlns:p14="http://schemas.microsoft.com/office/powerpoint/2010/main" val="38994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Quelques 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fr-FR" sz="3200" dirty="0" smtClean="0"/>
              <a:t>Le déclic</a:t>
            </a:r>
          </a:p>
          <a:p>
            <a:endParaRPr lang="fr-FR" sz="3200" dirty="0"/>
          </a:p>
          <a:p>
            <a:r>
              <a:rPr lang="fr-FR" sz="3200" dirty="0" smtClean="0"/>
              <a:t>Co-enseignement</a:t>
            </a:r>
          </a:p>
          <a:p>
            <a:endParaRPr lang="fr-FR" sz="3200" dirty="0"/>
          </a:p>
          <a:p>
            <a:r>
              <a:rPr lang="fr-FR" sz="3200" dirty="0" smtClean="0"/>
              <a:t>Communication</a:t>
            </a:r>
          </a:p>
          <a:p>
            <a:endParaRPr lang="fr-FR" sz="3200" dirty="0"/>
          </a:p>
          <a:p>
            <a:r>
              <a:rPr lang="fr-FR" sz="3200" dirty="0" smtClean="0"/>
              <a:t>Critères d’évaluation </a:t>
            </a:r>
            <a:r>
              <a:rPr lang="fr-FR" sz="2000" b="1" dirty="0" smtClean="0"/>
              <a:t>(</a:t>
            </a:r>
            <a:r>
              <a:rPr lang="fr-FR" sz="2000" b="1" dirty="0" err="1" smtClean="0"/>
              <a:t>Very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bad</a:t>
            </a:r>
            <a:r>
              <a:rPr lang="fr-FR" sz="2000" b="1" dirty="0" smtClean="0"/>
              <a:t> / Bad /Good / </a:t>
            </a:r>
            <a:r>
              <a:rPr lang="fr-FR" sz="2000" b="1" dirty="0" err="1" smtClean="0"/>
              <a:t>Very</a:t>
            </a:r>
            <a:r>
              <a:rPr lang="fr-FR" sz="2000" b="1" dirty="0" smtClean="0"/>
              <a:t> good)</a:t>
            </a:r>
          </a:p>
          <a:p>
            <a:pPr lvl="8"/>
            <a:r>
              <a:rPr lang="fr-FR" sz="2200" b="1" dirty="0" smtClean="0"/>
              <a:t>A2 / B1 / B1+ / B2</a:t>
            </a:r>
          </a:p>
          <a:p>
            <a:r>
              <a:rPr lang="fr-FR" sz="3200" dirty="0" smtClean="0"/>
              <a:t>Soutien des enseignants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173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listening</a:t>
            </a:r>
            <a:r>
              <a:rPr lang="fr-FR" dirty="0" smtClean="0"/>
              <a:t> …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844824"/>
            <a:ext cx="5976664" cy="448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Objectifs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3312368"/>
          </a:xfrm>
        </p:spPr>
        <p:txBody>
          <a:bodyPr>
            <a:noAutofit/>
          </a:bodyPr>
          <a:lstStyle/>
          <a:p>
            <a:r>
              <a:rPr lang="fr-FR" sz="4400" dirty="0" smtClean="0"/>
              <a:t>Certification complémentaire</a:t>
            </a:r>
            <a:endParaRPr lang="fr-FR" sz="4400" dirty="0"/>
          </a:p>
          <a:p>
            <a:pPr marL="0" indent="0">
              <a:buNone/>
            </a:pPr>
            <a:endParaRPr lang="fr-FR" sz="4400" dirty="0"/>
          </a:p>
          <a:p>
            <a:r>
              <a:rPr lang="fr-FR" sz="4400" dirty="0" smtClean="0"/>
              <a:t>Comment être le plus efficace possible devant les élèves / pour les élèves ?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6277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Travail en amont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4400" dirty="0" smtClean="0"/>
          </a:p>
          <a:p>
            <a:r>
              <a:rPr lang="fr-FR" sz="4400" dirty="0" smtClean="0"/>
              <a:t>OBSERVER</a:t>
            </a:r>
          </a:p>
          <a:p>
            <a:endParaRPr lang="fr-FR" sz="4400" dirty="0"/>
          </a:p>
          <a:p>
            <a:r>
              <a:rPr lang="fr-FR" sz="4400" dirty="0" smtClean="0"/>
              <a:t>DECOUVRIR</a:t>
            </a:r>
          </a:p>
          <a:p>
            <a:endParaRPr lang="fr-FR" sz="4400" dirty="0"/>
          </a:p>
          <a:p>
            <a:r>
              <a:rPr lang="fr-FR" sz="4400" dirty="0" smtClean="0"/>
              <a:t>ECOUTER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9208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Mai - Juin 2011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Autofit/>
          </a:bodyPr>
          <a:lstStyle/>
          <a:p>
            <a:r>
              <a:rPr lang="fr-FR" sz="4400" dirty="0" smtClean="0"/>
              <a:t>Séminaire académique sur le </a:t>
            </a:r>
            <a:r>
              <a:rPr lang="fr-FR" sz="4400" dirty="0" err="1" smtClean="0"/>
              <a:t>co</a:t>
            </a:r>
            <a:r>
              <a:rPr lang="fr-FR" sz="4400" dirty="0" smtClean="0"/>
              <a:t>-enseignement</a:t>
            </a:r>
          </a:p>
          <a:p>
            <a:pPr marL="0" indent="0">
              <a:buNone/>
            </a:pPr>
            <a:endParaRPr lang="fr-FR" sz="4400" dirty="0" smtClean="0"/>
          </a:p>
          <a:p>
            <a:r>
              <a:rPr lang="fr-FR" sz="4400" dirty="0" smtClean="0"/>
              <a:t>Assister à des cours de STI et de SSI</a:t>
            </a:r>
          </a:p>
          <a:p>
            <a:pPr marL="0" indent="0">
              <a:buNone/>
            </a:pPr>
            <a:endParaRPr lang="fr-FR" sz="4400" dirty="0" smtClean="0"/>
          </a:p>
          <a:p>
            <a:r>
              <a:rPr lang="fr-FR" sz="4400" dirty="0" smtClean="0"/>
              <a:t>Proposition d’axes de travail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6015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Septembre 2011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Première rencontre entre stagiaires / IPR / formateurs</a:t>
            </a:r>
          </a:p>
          <a:p>
            <a:endParaRPr lang="fr-FR" sz="4400" dirty="0" smtClean="0"/>
          </a:p>
          <a:p>
            <a:r>
              <a:rPr lang="fr-FR" sz="4400" dirty="0" smtClean="0"/>
              <a:t>Séance de Q-A puis démarrage de la formation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3380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Premières séances avec le groupe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r>
              <a:rPr lang="fr-FR" sz="3600" dirty="0" smtClean="0"/>
              <a:t>Ecouter</a:t>
            </a:r>
          </a:p>
          <a:p>
            <a:r>
              <a:rPr lang="fr-FR" sz="3600" dirty="0" smtClean="0"/>
              <a:t>Rassurer</a:t>
            </a:r>
          </a:p>
          <a:p>
            <a:r>
              <a:rPr lang="fr-FR" sz="3600" dirty="0" smtClean="0"/>
              <a:t>Donner confiance aux stagiaires</a:t>
            </a:r>
          </a:p>
          <a:p>
            <a:r>
              <a:rPr lang="fr-FR" sz="3600" dirty="0" smtClean="0"/>
              <a:t>High-</a:t>
            </a:r>
            <a:r>
              <a:rPr lang="fr-FR" sz="3600" dirty="0" err="1" smtClean="0"/>
              <a:t>risk</a:t>
            </a:r>
            <a:r>
              <a:rPr lang="fr-FR" sz="3600" dirty="0" smtClean="0"/>
              <a:t> / </a:t>
            </a:r>
            <a:r>
              <a:rPr lang="fr-FR" sz="3600" dirty="0" err="1" smtClean="0"/>
              <a:t>Low-risk</a:t>
            </a:r>
            <a:endParaRPr lang="fr-FR" sz="3600" dirty="0" smtClean="0"/>
          </a:p>
          <a:p>
            <a:pPr marL="0" indent="0">
              <a:buNone/>
            </a:pPr>
            <a:endParaRPr lang="fr-FR" sz="3600" dirty="0"/>
          </a:p>
          <a:p>
            <a:r>
              <a:rPr lang="fr-FR" sz="3600" u="sng" dirty="0" err="1" smtClean="0"/>
              <a:t>Take</a:t>
            </a:r>
            <a:r>
              <a:rPr lang="fr-FR" sz="3600" u="sng" dirty="0" smtClean="0"/>
              <a:t> Action </a:t>
            </a:r>
            <a:r>
              <a:rPr lang="fr-FR" sz="3600" dirty="0" smtClean="0"/>
              <a:t>(éd</a:t>
            </a:r>
            <a:r>
              <a:rPr lang="fr-FR" sz="3600" dirty="0"/>
              <a:t>.</a:t>
            </a:r>
            <a:r>
              <a:rPr lang="fr-FR" sz="3600" dirty="0" smtClean="0"/>
              <a:t> Nathan)</a:t>
            </a:r>
          </a:p>
          <a:p>
            <a:endParaRPr lang="fr-FR" sz="3600" dirty="0"/>
          </a:p>
          <a:p>
            <a:r>
              <a:rPr lang="fr-FR" sz="3600" b="1" dirty="0" smtClean="0"/>
              <a:t>HOMEWORK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20161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788" y="-956790"/>
            <a:ext cx="10283348" cy="80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Séance N°2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13227935" cy="8258553"/>
          </a:xfrm>
        </p:spPr>
        <p:txBody>
          <a:bodyPr/>
          <a:lstStyle/>
          <a:p>
            <a:endParaRPr lang="fr-FR" sz="4400" dirty="0" smtClean="0"/>
          </a:p>
          <a:p>
            <a:r>
              <a:rPr lang="fr-FR" sz="4400" dirty="0" smtClean="0"/>
              <a:t>Elève difficile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26" name="Picture 2" descr="C:\Users\pc\AppData\Local\Microsoft\Windows\Temporary Internet Files\Content.IE5\HZ0XSEYN\MM90028274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4084638"/>
            <a:ext cx="2224682" cy="22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257</TotalTime>
  <Words>224</Words>
  <Application>Microsoft Office PowerPoint</Application>
  <PresentationFormat>Affichage à l'écran (4:3)</PresentationFormat>
  <Paragraphs>110</Paragraphs>
  <Slides>22</Slides>
  <Notes>4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Decatur</vt:lpstr>
      <vt:lpstr>Jenny Léger  Académie de Rouen </vt:lpstr>
      <vt:lpstr>Co-enseignement en STI2D</vt:lpstr>
      <vt:lpstr>Objectifs</vt:lpstr>
      <vt:lpstr>Travail en amont</vt:lpstr>
      <vt:lpstr>Mai - Juin 2011</vt:lpstr>
      <vt:lpstr>Septembre 2011</vt:lpstr>
      <vt:lpstr>Premières séances avec le groupe</vt:lpstr>
      <vt:lpstr>Présentation PowerPoint</vt:lpstr>
      <vt:lpstr>Séance N°2</vt:lpstr>
      <vt:lpstr>Travail de formation « réelle »</vt:lpstr>
      <vt:lpstr>EO = PPT</vt:lpstr>
      <vt:lpstr>Tâche finale</vt:lpstr>
      <vt:lpstr>BREAKTHROUGH</vt:lpstr>
      <vt:lpstr>Video dubbing</vt:lpstr>
      <vt:lpstr>Vidéo – Electric Cars</vt:lpstr>
      <vt:lpstr>Malette iPod</vt:lpstr>
      <vt:lpstr>Mini USB caméras</vt:lpstr>
      <vt:lpstr>Quelques exemples</vt:lpstr>
      <vt:lpstr>Fin de la formation</vt:lpstr>
      <vt:lpstr>En aval</vt:lpstr>
      <vt:lpstr>Quelques conclusions</vt:lpstr>
      <vt:lpstr>Thank you for listening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Jenny Léger</dc:title>
  <dc:creator>pc</dc:creator>
  <cp:lastModifiedBy>pc</cp:lastModifiedBy>
  <cp:revision>23</cp:revision>
  <cp:lastPrinted>2011-11-26T22:40:43Z</cp:lastPrinted>
  <dcterms:created xsi:type="dcterms:W3CDTF">2011-11-26T21:28:33Z</dcterms:created>
  <dcterms:modified xsi:type="dcterms:W3CDTF">2012-05-11T17:23:25Z</dcterms:modified>
</cp:coreProperties>
</file>