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76" r:id="rId4"/>
    <p:sldId id="258" r:id="rId5"/>
    <p:sldId id="259" r:id="rId6"/>
    <p:sldId id="271" r:id="rId7"/>
    <p:sldId id="272" r:id="rId8"/>
    <p:sldId id="273" r:id="rId9"/>
    <p:sldId id="274" r:id="rId10"/>
    <p:sldId id="275" r:id="rId11"/>
    <p:sldId id="262" r:id="rId12"/>
    <p:sldId id="263" r:id="rId13"/>
    <p:sldId id="265" r:id="rId14"/>
    <p:sldId id="264" r:id="rId15"/>
    <p:sldId id="270" r:id="rId1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4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14"/>
          <p:cNvSpPr/>
          <p:nvPr/>
        </p:nvSpPr>
        <p:spPr>
          <a:xfrm>
            <a:off x="0" y="4743450"/>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52426" y="2895600"/>
            <a:ext cx="4572000" cy="1368798"/>
          </a:xfrm>
        </p:spPr>
        <p:txBody>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fr-FR" smtClean="0"/>
              <a:t>Modifiez le style du titre</a:t>
            </a:r>
            <a:endParaRPr lang="en-US" dirty="0"/>
          </a:p>
        </p:txBody>
      </p:sp>
      <p:sp>
        <p:nvSpPr>
          <p:cNvPr id="6" name="Date Placeholder 21"/>
          <p:cNvSpPr>
            <a:spLocks noGrp="1"/>
          </p:cNvSpPr>
          <p:nvPr>
            <p:ph type="dt" sz="half" idx="10"/>
          </p:nvPr>
        </p:nvSpPr>
        <p:spPr/>
        <p:txBody>
          <a:bodyPr/>
          <a:lstStyle>
            <a:lvl1pPr>
              <a:defRPr/>
            </a:lvl1pPr>
          </a:lstStyle>
          <a:p>
            <a:pPr>
              <a:defRPr/>
            </a:pPr>
            <a:fld id="{81DCE83A-4A88-40C9-BE21-6C608AB4A077}" type="datetimeFigureOut">
              <a:rPr lang="fr-FR"/>
              <a:pPr>
                <a:defRPr/>
              </a:pPr>
              <a:t>17/05/2012</a:t>
            </a:fld>
            <a:endParaRPr lang="fr-FR"/>
          </a:p>
        </p:txBody>
      </p:sp>
      <p:sp>
        <p:nvSpPr>
          <p:cNvPr id="7" name="Slide Number Placeholder 22"/>
          <p:cNvSpPr>
            <a:spLocks noGrp="1"/>
          </p:cNvSpPr>
          <p:nvPr>
            <p:ph type="sldNum" sz="quarter" idx="11"/>
          </p:nvPr>
        </p:nvSpPr>
        <p:spPr/>
        <p:txBody>
          <a:bodyPr/>
          <a:lstStyle>
            <a:lvl1pPr>
              <a:defRPr/>
            </a:lvl1pPr>
          </a:lstStyle>
          <a:p>
            <a:pPr>
              <a:defRPr/>
            </a:pPr>
            <a:fld id="{5F4880DC-8EBF-49DA-9B11-014A96500BE6}" type="slidenum">
              <a:rPr lang="fr-FR"/>
              <a:pPr>
                <a:defRPr/>
              </a:pPr>
              <a:t>‹N°›</a:t>
            </a:fld>
            <a:endParaRPr lang="fr-FR"/>
          </a:p>
        </p:txBody>
      </p:sp>
      <p:sp>
        <p:nvSpPr>
          <p:cNvPr id="8" name="Footer Placeholder 23"/>
          <p:cNvSpPr>
            <a:spLocks noGrp="1"/>
          </p:cNvSpPr>
          <p:nvPr>
            <p:ph type="ftr" sz="quarter" idx="12"/>
          </p:nvPr>
        </p:nvSpPr>
        <p:spPr/>
        <p:txBody>
          <a:bodyPr/>
          <a:lstStyle>
            <a:lvl1pPr>
              <a:defRPr/>
            </a:lvl1pPr>
          </a:lstStyle>
          <a:p>
            <a:pPr>
              <a:defRPr/>
            </a:pP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3"/>
          <p:cNvSpPr>
            <a:spLocks noGrp="1"/>
          </p:cNvSpPr>
          <p:nvPr>
            <p:ph type="dt" sz="half" idx="10"/>
          </p:nvPr>
        </p:nvSpPr>
        <p:spPr/>
        <p:txBody>
          <a:bodyPr/>
          <a:lstStyle>
            <a:lvl1pPr>
              <a:defRPr/>
            </a:lvl1pPr>
          </a:lstStyle>
          <a:p>
            <a:pPr>
              <a:defRPr/>
            </a:pPr>
            <a:fld id="{A89C6750-1FEB-445E-97F9-052EE43E270F}" type="datetimeFigureOut">
              <a:rPr lang="fr-FR"/>
              <a:pPr>
                <a:defRPr/>
              </a:pPr>
              <a:t>17/05/2012</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AA47C4D8-7ECC-4868-9557-239ACA77783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3"/>
          <p:cNvSpPr>
            <a:spLocks noGrp="1"/>
          </p:cNvSpPr>
          <p:nvPr>
            <p:ph type="dt" sz="half" idx="10"/>
          </p:nvPr>
        </p:nvSpPr>
        <p:spPr/>
        <p:txBody>
          <a:bodyPr/>
          <a:lstStyle>
            <a:lvl1pPr>
              <a:defRPr/>
            </a:lvl1pPr>
          </a:lstStyle>
          <a:p>
            <a:pPr>
              <a:defRPr/>
            </a:pPr>
            <a:fld id="{A50258B2-03A5-47FF-A111-65AE364C8A84}" type="datetimeFigureOut">
              <a:rPr lang="fr-FR"/>
              <a:pPr>
                <a:defRPr/>
              </a:pPr>
              <a:t>17/05/2012</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A614F102-9DE9-4C18-BF6E-132FCD0145B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Title 7"/>
          <p:cNvSpPr>
            <a:spLocks noGrp="1"/>
          </p:cNvSpPr>
          <p:nvPr>
            <p:ph type="title"/>
          </p:nvPr>
        </p:nvSpPr>
        <p:spPr/>
        <p:txBody>
          <a:bodyPr/>
          <a:lstStyle/>
          <a:p>
            <a:r>
              <a:rPr lang="fr-FR" smtClean="0"/>
              <a:t>Modifiez le style du titre</a:t>
            </a:r>
            <a:endParaRPr lang="en-US" dirty="0"/>
          </a:p>
        </p:txBody>
      </p:sp>
      <p:sp>
        <p:nvSpPr>
          <p:cNvPr id="5" name="Date Placeholder 11"/>
          <p:cNvSpPr>
            <a:spLocks noGrp="1"/>
          </p:cNvSpPr>
          <p:nvPr>
            <p:ph type="dt" sz="half" idx="14"/>
          </p:nvPr>
        </p:nvSpPr>
        <p:spPr/>
        <p:txBody>
          <a:bodyPr/>
          <a:lstStyle>
            <a:lvl1pPr>
              <a:defRPr/>
            </a:lvl1pPr>
          </a:lstStyle>
          <a:p>
            <a:pPr>
              <a:defRPr/>
            </a:pPr>
            <a:fld id="{DCC82EBF-340F-4070-94BD-CDBF22C6E6D7}" type="datetimeFigureOut">
              <a:rPr lang="fr-FR"/>
              <a:pPr>
                <a:defRPr/>
              </a:pPr>
              <a:t>17/05/2012</a:t>
            </a:fld>
            <a:endParaRPr lang="fr-FR"/>
          </a:p>
        </p:txBody>
      </p:sp>
      <p:sp>
        <p:nvSpPr>
          <p:cNvPr id="6" name="Slide Number Placeholder 18"/>
          <p:cNvSpPr>
            <a:spLocks noGrp="1"/>
          </p:cNvSpPr>
          <p:nvPr>
            <p:ph type="sldNum" sz="quarter" idx="15"/>
          </p:nvPr>
        </p:nvSpPr>
        <p:spPr/>
        <p:txBody>
          <a:bodyPr/>
          <a:lstStyle>
            <a:lvl1pPr>
              <a:defRPr/>
            </a:lvl1pPr>
          </a:lstStyle>
          <a:p>
            <a:pPr>
              <a:defRPr/>
            </a:pPr>
            <a:fld id="{39B9C3B4-A066-4B5C-8004-3B0935E9A066}" type="slidenum">
              <a:rPr lang="fr-FR"/>
              <a:pPr>
                <a:defRPr/>
              </a:pPr>
              <a:t>‹N°›</a:t>
            </a:fld>
            <a:endParaRPr lang="fr-FR"/>
          </a:p>
        </p:txBody>
      </p:sp>
      <p:sp>
        <p:nvSpPr>
          <p:cNvPr id="7" name="Footer Placeholder 20"/>
          <p:cNvSpPr>
            <a:spLocks noGrp="1"/>
          </p:cNvSpPr>
          <p:nvPr>
            <p:ph type="ftr" sz="quarter" idx="16"/>
          </p:nvPr>
        </p:nvSpPr>
        <p:spPr/>
        <p:txBody>
          <a:bodyPr/>
          <a:lstStyle>
            <a:lvl1pPr>
              <a:defRPr/>
            </a:lvl1pPr>
          </a:lstStyle>
          <a:p>
            <a:pPr>
              <a:defRPr/>
            </a:pP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17"/>
          <p:cNvCxnSpPr/>
          <p:nvPr/>
        </p:nvCxnSpPr>
        <p:spPr>
          <a:xfrm>
            <a:off x="-4763" y="1828800"/>
            <a:ext cx="9144001"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p:nvPr>
        </p:nvSpPr>
        <p:spPr>
          <a:xfrm>
            <a:off x="352426" y="4003302"/>
            <a:ext cx="4572000" cy="1178298"/>
          </a:xfrm>
        </p:spPr>
        <p:txBody>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lvl="0"/>
            <a:r>
              <a:rPr lang="fr-FR" smtClean="0"/>
              <a:t>Modifiez le style du titre</a:t>
            </a:r>
            <a:endParaRPr lang="en-US" dirty="0"/>
          </a:p>
        </p:txBody>
      </p:sp>
      <p:sp>
        <p:nvSpPr>
          <p:cNvPr id="7" name="Date Placeholder 15"/>
          <p:cNvSpPr>
            <a:spLocks noGrp="1"/>
          </p:cNvSpPr>
          <p:nvPr>
            <p:ph type="dt" sz="half" idx="10"/>
          </p:nvPr>
        </p:nvSpPr>
        <p:spPr/>
        <p:txBody>
          <a:bodyPr/>
          <a:lstStyle>
            <a:lvl1pPr>
              <a:defRPr/>
            </a:lvl1pPr>
          </a:lstStyle>
          <a:p>
            <a:pPr>
              <a:defRPr/>
            </a:pPr>
            <a:fld id="{AB1CF16C-23DD-4AD9-9585-7D72A0368B53}" type="datetimeFigureOut">
              <a:rPr lang="fr-FR"/>
              <a:pPr>
                <a:defRPr/>
              </a:pPr>
              <a:t>17/05/2012</a:t>
            </a:fld>
            <a:endParaRPr lang="fr-FR"/>
          </a:p>
        </p:txBody>
      </p:sp>
      <p:sp>
        <p:nvSpPr>
          <p:cNvPr id="8" name="Slide Number Placeholder 19"/>
          <p:cNvSpPr>
            <a:spLocks noGrp="1"/>
          </p:cNvSpPr>
          <p:nvPr>
            <p:ph type="sldNum" sz="quarter" idx="11"/>
          </p:nvPr>
        </p:nvSpPr>
        <p:spPr/>
        <p:txBody>
          <a:bodyPr/>
          <a:lstStyle>
            <a:lvl1pPr>
              <a:defRPr/>
            </a:lvl1pPr>
          </a:lstStyle>
          <a:p>
            <a:pPr>
              <a:defRPr/>
            </a:pPr>
            <a:fld id="{D8563347-A837-4193-9C6F-C5F648894BAB}" type="slidenum">
              <a:rPr lang="fr-FR"/>
              <a:pPr>
                <a:defRPr/>
              </a:pPr>
              <a:t>‹N°›</a:t>
            </a:fld>
            <a:endParaRPr lang="fr-FR"/>
          </a:p>
        </p:txBody>
      </p:sp>
      <p:sp>
        <p:nvSpPr>
          <p:cNvPr id="9" name="Footer Placeholder 20"/>
          <p:cNvSpPr>
            <a:spLocks noGrp="1"/>
          </p:cNvSpPr>
          <p:nvPr>
            <p:ph type="ftr" sz="quarter" idx="12"/>
          </p:nvPr>
        </p:nvSpPr>
        <p:spPr/>
        <p:txBody>
          <a:bodyPr/>
          <a:lstStyle>
            <a:lvl1pPr>
              <a:defRPr/>
            </a:lvl1pPr>
          </a:lstStyle>
          <a:p>
            <a:pPr>
              <a:defRPr/>
            </a:pP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Content Placeholder 11"/>
          <p:cNvSpPr>
            <a:spLocks noGrp="1"/>
          </p:cNvSpPr>
          <p:nvPr>
            <p:ph sz="quarter" idx="14"/>
          </p:nvPr>
        </p:nvSpPr>
        <p:spPr>
          <a:xfrm>
            <a:off x="4901184" y="1463040"/>
            <a:ext cx="3886200" cy="4288536"/>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8" name="Content Placeholder 30"/>
          <p:cNvSpPr>
            <a:spLocks noGrp="1"/>
          </p:cNvSpPr>
          <p:nvPr>
            <p:ph sz="quarter" idx="13"/>
          </p:nvPr>
        </p:nvSpPr>
        <p:spPr>
          <a:xfrm>
            <a:off x="352426" y="1463040"/>
            <a:ext cx="3886200" cy="4288536"/>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7" name="Title 26"/>
          <p:cNvSpPr>
            <a:spLocks noGrp="1"/>
          </p:cNvSpPr>
          <p:nvPr>
            <p:ph type="title"/>
          </p:nvPr>
        </p:nvSpPr>
        <p:spPr/>
        <p:txBody>
          <a:bodyPr/>
          <a:lstStyle/>
          <a:p>
            <a:r>
              <a:rPr lang="fr-FR" smtClean="0"/>
              <a:t>Modifiez le style du titre</a:t>
            </a:r>
            <a:endParaRPr lang="en-US" dirty="0"/>
          </a:p>
        </p:txBody>
      </p:sp>
      <p:sp>
        <p:nvSpPr>
          <p:cNvPr id="6" name="Date Placeholder 19"/>
          <p:cNvSpPr>
            <a:spLocks noGrp="1"/>
          </p:cNvSpPr>
          <p:nvPr>
            <p:ph type="dt" sz="half" idx="15"/>
          </p:nvPr>
        </p:nvSpPr>
        <p:spPr/>
        <p:txBody>
          <a:bodyPr/>
          <a:lstStyle>
            <a:lvl1pPr>
              <a:defRPr/>
            </a:lvl1pPr>
          </a:lstStyle>
          <a:p>
            <a:pPr>
              <a:defRPr/>
            </a:pPr>
            <a:fld id="{81E16A88-B192-42A4-A639-D547D26DCC4C}" type="datetimeFigureOut">
              <a:rPr lang="fr-FR"/>
              <a:pPr>
                <a:defRPr/>
              </a:pPr>
              <a:t>17/05/2012</a:t>
            </a:fld>
            <a:endParaRPr lang="fr-FR"/>
          </a:p>
        </p:txBody>
      </p:sp>
      <p:sp>
        <p:nvSpPr>
          <p:cNvPr id="7" name="Slide Number Placeholder 24"/>
          <p:cNvSpPr>
            <a:spLocks noGrp="1"/>
          </p:cNvSpPr>
          <p:nvPr>
            <p:ph type="sldNum" sz="quarter" idx="16"/>
          </p:nvPr>
        </p:nvSpPr>
        <p:spPr/>
        <p:txBody>
          <a:bodyPr/>
          <a:lstStyle>
            <a:lvl1pPr>
              <a:defRPr/>
            </a:lvl1pPr>
          </a:lstStyle>
          <a:p>
            <a:pPr>
              <a:defRPr/>
            </a:pPr>
            <a:fld id="{6BAB72F5-6E8E-4A33-AAF7-D10302AA7BB5}" type="slidenum">
              <a:rPr lang="fr-FR"/>
              <a:pPr>
                <a:defRPr/>
              </a:pPr>
              <a:t>‹N°›</a:t>
            </a:fld>
            <a:endParaRPr lang="fr-FR"/>
          </a:p>
        </p:txBody>
      </p:sp>
      <p:sp>
        <p:nvSpPr>
          <p:cNvPr id="8" name="Footer Placeholder 25"/>
          <p:cNvSpPr>
            <a:spLocks noGrp="1"/>
          </p:cNvSpPr>
          <p:nvPr>
            <p:ph type="ftr" sz="quarter" idx="17"/>
          </p:nvPr>
        </p:nvSpPr>
        <p:spPr/>
        <p:txBody>
          <a:bodyPr/>
          <a:lstStyle>
            <a:lvl1pPr>
              <a:defRPr/>
            </a:lvl1pPr>
          </a:lstStyle>
          <a:p>
            <a:pPr>
              <a:defRPr/>
            </a:pP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 Placeholder 3"/>
          <p:cNvSpPr>
            <a:spLocks noGrp="1"/>
          </p:cNvSpPr>
          <p:nvPr>
            <p:ph type="body" sz="half" idx="2"/>
          </p:nvPr>
        </p:nvSpPr>
        <p:spPr>
          <a:xfrm>
            <a:off x="352426" y="1463040"/>
            <a:ext cx="3886200" cy="509587"/>
          </a:xfrm>
        </p:spPr>
        <p:txBody>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9" name="Text Placeholder 3"/>
          <p:cNvSpPr>
            <a:spLocks noGrp="1"/>
          </p:cNvSpPr>
          <p:nvPr>
            <p:ph type="body" sz="half" idx="15"/>
          </p:nvPr>
        </p:nvSpPr>
        <p:spPr>
          <a:xfrm>
            <a:off x="4900613" y="1463040"/>
            <a:ext cx="3886200" cy="509587"/>
          </a:xfrm>
        </p:spPr>
        <p:txBody>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Content Placeholder 11"/>
          <p:cNvSpPr>
            <a:spLocks noGrp="1"/>
          </p:cNvSpPr>
          <p:nvPr>
            <p:ph sz="quarter" idx="14"/>
          </p:nvPr>
        </p:nvSpPr>
        <p:spPr>
          <a:xfrm>
            <a:off x="4900613" y="2011680"/>
            <a:ext cx="3886200" cy="3736848"/>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8" name="Content Placeholder 30"/>
          <p:cNvSpPr>
            <a:spLocks noGrp="1"/>
          </p:cNvSpPr>
          <p:nvPr>
            <p:ph sz="quarter" idx="13"/>
          </p:nvPr>
        </p:nvSpPr>
        <p:spPr>
          <a:xfrm>
            <a:off x="352426" y="2011680"/>
            <a:ext cx="3886200" cy="3736848"/>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30" name="Title 29"/>
          <p:cNvSpPr>
            <a:spLocks noGrp="1"/>
          </p:cNvSpPr>
          <p:nvPr>
            <p:ph type="title"/>
          </p:nvPr>
        </p:nvSpPr>
        <p:spPr/>
        <p:txBody>
          <a:bodyPr/>
          <a:lstStyle/>
          <a:p>
            <a:r>
              <a:rPr lang="fr-FR" smtClean="0"/>
              <a:t>Modifiez le style du titre</a:t>
            </a:r>
            <a:endParaRPr lang="en-US"/>
          </a:p>
        </p:txBody>
      </p:sp>
      <p:sp>
        <p:nvSpPr>
          <p:cNvPr id="8" name="Date Placeholder 19"/>
          <p:cNvSpPr>
            <a:spLocks noGrp="1"/>
          </p:cNvSpPr>
          <p:nvPr>
            <p:ph type="dt" sz="half" idx="16"/>
          </p:nvPr>
        </p:nvSpPr>
        <p:spPr/>
        <p:txBody>
          <a:bodyPr/>
          <a:lstStyle>
            <a:lvl1pPr>
              <a:defRPr/>
            </a:lvl1pPr>
          </a:lstStyle>
          <a:p>
            <a:pPr>
              <a:defRPr/>
            </a:pPr>
            <a:fld id="{027EB1FA-D7CC-4DE9-B431-AE4D7C85C57A}" type="datetimeFigureOut">
              <a:rPr lang="fr-FR"/>
              <a:pPr>
                <a:defRPr/>
              </a:pPr>
              <a:t>17/05/2012</a:t>
            </a:fld>
            <a:endParaRPr lang="fr-FR"/>
          </a:p>
        </p:txBody>
      </p:sp>
      <p:sp>
        <p:nvSpPr>
          <p:cNvPr id="9" name="Slide Number Placeholder 23"/>
          <p:cNvSpPr>
            <a:spLocks noGrp="1"/>
          </p:cNvSpPr>
          <p:nvPr>
            <p:ph type="sldNum" sz="quarter" idx="17"/>
          </p:nvPr>
        </p:nvSpPr>
        <p:spPr/>
        <p:txBody>
          <a:bodyPr/>
          <a:lstStyle>
            <a:lvl1pPr>
              <a:defRPr/>
            </a:lvl1pPr>
          </a:lstStyle>
          <a:p>
            <a:pPr>
              <a:defRPr/>
            </a:pPr>
            <a:fld id="{E1ACEB33-1741-4276-A6CB-0DACE108240A}" type="slidenum">
              <a:rPr lang="fr-FR"/>
              <a:pPr>
                <a:defRPr/>
              </a:pPr>
              <a:t>‹N°›</a:t>
            </a:fld>
            <a:endParaRPr lang="fr-FR"/>
          </a:p>
        </p:txBody>
      </p:sp>
      <p:sp>
        <p:nvSpPr>
          <p:cNvPr id="10" name="Footer Placeholder 28"/>
          <p:cNvSpPr>
            <a:spLocks noGrp="1"/>
          </p:cNvSpPr>
          <p:nvPr>
            <p:ph type="ftr" sz="quarter" idx="18"/>
          </p:nvPr>
        </p:nvSpPr>
        <p:spPr/>
        <p:txBody>
          <a:bodyPr/>
          <a:lstStyle>
            <a:lvl1pPr>
              <a:defRPr/>
            </a:lvl1pPr>
          </a:lstStyle>
          <a:p>
            <a:pPr>
              <a:defRPr/>
            </a:pP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itle 14"/>
          <p:cNvSpPr>
            <a:spLocks noGrp="1"/>
          </p:cNvSpPr>
          <p:nvPr>
            <p:ph type="title"/>
          </p:nvPr>
        </p:nvSpPr>
        <p:spPr/>
        <p:txBody>
          <a:bodyPr/>
          <a:lstStyle/>
          <a:p>
            <a:r>
              <a:rPr lang="fr-FR" smtClean="0"/>
              <a:t>Modifiez le style du titre</a:t>
            </a:r>
            <a:endParaRPr lang="en-US"/>
          </a:p>
        </p:txBody>
      </p:sp>
      <p:sp>
        <p:nvSpPr>
          <p:cNvPr id="4" name="Date Placeholder 10"/>
          <p:cNvSpPr>
            <a:spLocks noGrp="1"/>
          </p:cNvSpPr>
          <p:nvPr>
            <p:ph type="dt" sz="half" idx="10"/>
          </p:nvPr>
        </p:nvSpPr>
        <p:spPr/>
        <p:txBody>
          <a:bodyPr/>
          <a:lstStyle>
            <a:lvl1pPr>
              <a:defRPr/>
            </a:lvl1pPr>
          </a:lstStyle>
          <a:p>
            <a:pPr>
              <a:defRPr/>
            </a:pPr>
            <a:fld id="{57444DBF-8826-4445-949F-A95AD006633E}" type="datetimeFigureOut">
              <a:rPr lang="fr-FR"/>
              <a:pPr>
                <a:defRPr/>
              </a:pPr>
              <a:t>17/05/2012</a:t>
            </a:fld>
            <a:endParaRPr lang="fr-FR"/>
          </a:p>
        </p:txBody>
      </p:sp>
      <p:sp>
        <p:nvSpPr>
          <p:cNvPr id="5" name="Slide Number Placeholder 13"/>
          <p:cNvSpPr>
            <a:spLocks noGrp="1"/>
          </p:cNvSpPr>
          <p:nvPr>
            <p:ph type="sldNum" sz="quarter" idx="11"/>
          </p:nvPr>
        </p:nvSpPr>
        <p:spPr/>
        <p:txBody>
          <a:bodyPr/>
          <a:lstStyle>
            <a:lvl1pPr>
              <a:defRPr/>
            </a:lvl1pPr>
          </a:lstStyle>
          <a:p>
            <a:pPr>
              <a:defRPr/>
            </a:pPr>
            <a:fld id="{EFABB602-5FFD-47D7-B932-FBECBAD176F5}" type="slidenum">
              <a:rPr lang="fr-FR"/>
              <a:pPr>
                <a:defRPr/>
              </a:pPr>
              <a:t>‹N°›</a:t>
            </a:fld>
            <a:endParaRPr lang="fr-FR"/>
          </a:p>
        </p:txBody>
      </p:sp>
      <p:sp>
        <p:nvSpPr>
          <p:cNvPr id="6" name="Footer Placeholder 17"/>
          <p:cNvSpPr>
            <a:spLocks noGrp="1"/>
          </p:cNvSpPr>
          <p:nvPr>
            <p:ph type="ftr" sz="quarter" idx="12"/>
          </p:nvPr>
        </p:nvSpPr>
        <p:spPr/>
        <p:txBody>
          <a:bodyPr/>
          <a:lstStyle>
            <a:lvl1pPr>
              <a:defRPr/>
            </a:lvl1pPr>
          </a:lstStyle>
          <a:p>
            <a:pPr>
              <a:defRPr/>
            </a:pP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6"/>
          <p:cNvSpPr>
            <a:spLocks noGrp="1"/>
          </p:cNvSpPr>
          <p:nvPr>
            <p:ph type="dt" sz="half" idx="10"/>
          </p:nvPr>
        </p:nvSpPr>
        <p:spPr/>
        <p:txBody>
          <a:bodyPr/>
          <a:lstStyle>
            <a:lvl1pPr>
              <a:defRPr/>
            </a:lvl1pPr>
          </a:lstStyle>
          <a:p>
            <a:pPr>
              <a:defRPr/>
            </a:pPr>
            <a:fld id="{6F68AC2B-E425-429D-8D4C-BFD8BE7365FD}" type="datetimeFigureOut">
              <a:rPr lang="fr-FR"/>
              <a:pPr>
                <a:defRPr/>
              </a:pPr>
              <a:t>17/05/2012</a:t>
            </a:fld>
            <a:endParaRPr lang="fr-FR"/>
          </a:p>
        </p:txBody>
      </p:sp>
      <p:sp>
        <p:nvSpPr>
          <p:cNvPr id="4" name="Slide Number Placeholder 11"/>
          <p:cNvSpPr>
            <a:spLocks noGrp="1"/>
          </p:cNvSpPr>
          <p:nvPr>
            <p:ph type="sldNum" sz="quarter" idx="11"/>
          </p:nvPr>
        </p:nvSpPr>
        <p:spPr/>
        <p:txBody>
          <a:bodyPr/>
          <a:lstStyle>
            <a:lvl1pPr>
              <a:defRPr/>
            </a:lvl1pPr>
          </a:lstStyle>
          <a:p>
            <a:pPr>
              <a:defRPr/>
            </a:pPr>
            <a:fld id="{C67C8053-60CB-4588-8767-DB42EDC4900C}" type="slidenum">
              <a:rPr lang="fr-FR"/>
              <a:pPr>
                <a:defRPr/>
              </a:pPr>
              <a:t>‹N°›</a:t>
            </a:fld>
            <a:endParaRPr lang="fr-FR"/>
          </a:p>
        </p:txBody>
      </p:sp>
      <p:sp>
        <p:nvSpPr>
          <p:cNvPr id="5" name="Footer Placeholder 12"/>
          <p:cNvSpPr>
            <a:spLocks noGrp="1"/>
          </p:cNvSpPr>
          <p:nvPr>
            <p:ph type="ftr" sz="quarter" idx="12"/>
          </p:nvPr>
        </p:nvSpPr>
        <p:spPr/>
        <p:txBody>
          <a:bodyPr/>
          <a:lstStyle>
            <a:lvl1pPr>
              <a:defRPr/>
            </a:lvl1pPr>
          </a:lstStyle>
          <a:p>
            <a:pPr>
              <a:defRPr/>
            </a:pPr>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fr-FR" smtClean="0"/>
              <a:t>Modifiez le style du titre</a:t>
            </a:r>
            <a:endParaRPr lang="en-US"/>
          </a:p>
        </p:txBody>
      </p:sp>
      <p:sp>
        <p:nvSpPr>
          <p:cNvPr id="11" name="Text Placeholder 3"/>
          <p:cNvSpPr>
            <a:spLocks noGrp="1"/>
          </p:cNvSpPr>
          <p:nvPr>
            <p:ph type="body" sz="half" idx="2"/>
          </p:nvPr>
        </p:nvSpPr>
        <p:spPr>
          <a:xfrm>
            <a:off x="352426" y="1463040"/>
            <a:ext cx="3381375" cy="3967162"/>
          </a:xfrm>
        </p:spPr>
        <p:txBody>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6" name="Content Placeholder 11"/>
          <p:cNvSpPr>
            <a:spLocks noGrp="1"/>
          </p:cNvSpPr>
          <p:nvPr>
            <p:ph sz="quarter" idx="14"/>
          </p:nvPr>
        </p:nvSpPr>
        <p:spPr>
          <a:xfrm>
            <a:off x="4105275" y="1463040"/>
            <a:ext cx="4681538" cy="3968496"/>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Date Placeholder 12"/>
          <p:cNvSpPr>
            <a:spLocks noGrp="1"/>
          </p:cNvSpPr>
          <p:nvPr>
            <p:ph type="dt" sz="half" idx="15"/>
          </p:nvPr>
        </p:nvSpPr>
        <p:spPr/>
        <p:txBody>
          <a:bodyPr/>
          <a:lstStyle>
            <a:lvl1pPr>
              <a:defRPr/>
            </a:lvl1pPr>
          </a:lstStyle>
          <a:p>
            <a:pPr>
              <a:defRPr/>
            </a:pPr>
            <a:fld id="{2C1C2FE7-5EB7-46B1-B1BB-AC6D68FEDFC7}" type="datetimeFigureOut">
              <a:rPr lang="fr-FR"/>
              <a:pPr>
                <a:defRPr/>
              </a:pPr>
              <a:t>17/05/2012</a:t>
            </a:fld>
            <a:endParaRPr lang="fr-FR"/>
          </a:p>
        </p:txBody>
      </p:sp>
      <p:sp>
        <p:nvSpPr>
          <p:cNvPr id="9" name="Slide Number Placeholder 17"/>
          <p:cNvSpPr>
            <a:spLocks noGrp="1"/>
          </p:cNvSpPr>
          <p:nvPr>
            <p:ph type="sldNum" sz="quarter" idx="16"/>
          </p:nvPr>
        </p:nvSpPr>
        <p:spPr/>
        <p:txBody>
          <a:bodyPr/>
          <a:lstStyle>
            <a:lvl1pPr>
              <a:defRPr/>
            </a:lvl1pPr>
          </a:lstStyle>
          <a:p>
            <a:pPr>
              <a:defRPr/>
            </a:pPr>
            <a:fld id="{C3355FE4-E1A8-451F-9D86-FB01ACE66881}" type="slidenum">
              <a:rPr lang="fr-FR"/>
              <a:pPr>
                <a:defRPr/>
              </a:pPr>
              <a:t>‹N°›</a:t>
            </a:fld>
            <a:endParaRPr lang="fr-FR"/>
          </a:p>
        </p:txBody>
      </p:sp>
      <p:sp>
        <p:nvSpPr>
          <p:cNvPr id="10" name="Footer Placeholder 19"/>
          <p:cNvSpPr>
            <a:spLocks noGrp="1"/>
          </p:cNvSpPr>
          <p:nvPr>
            <p:ph type="ftr" sz="quarter" idx="17"/>
          </p:nvPr>
        </p:nvSpPr>
        <p:spPr/>
        <p:txBody>
          <a:bodyPr/>
          <a:lstStyle>
            <a:lvl1pPr>
              <a:defRPr/>
            </a:lvl1pPr>
          </a:lstStyle>
          <a:p>
            <a:pPr>
              <a:defRPr/>
            </a:pP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en-US" noProof="0" dirty="0"/>
          </a:p>
        </p:txBody>
      </p:sp>
      <p:sp>
        <p:nvSpPr>
          <p:cNvPr id="25" name="Text Placeholder 24"/>
          <p:cNvSpPr>
            <a:spLocks noGrp="1"/>
          </p:cNvSpPr>
          <p:nvPr>
            <p:ph type="body" sz="quarter" idx="13"/>
          </p:nvPr>
        </p:nvSpPr>
        <p:spPr>
          <a:xfrm>
            <a:off x="352426" y="1600199"/>
            <a:ext cx="4572000" cy="3593237"/>
          </a:xfrm>
        </p:spPr>
        <p:txBody>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fr-FR" smtClean="0"/>
              <a:t>Modifiez les styles du texte du masque</a:t>
            </a:r>
          </a:p>
        </p:txBody>
      </p:sp>
      <p:sp>
        <p:nvSpPr>
          <p:cNvPr id="19" name="Title Placeholder 1"/>
          <p:cNvSpPr>
            <a:spLocks noGrp="1"/>
          </p:cNvSpPr>
          <p:nvPr>
            <p:ph type="title"/>
          </p:nvPr>
        </p:nvSpPr>
        <p:spPr>
          <a:xfrm>
            <a:off x="352425" y="275208"/>
            <a:ext cx="4572000" cy="1324992"/>
          </a:xfrm>
          <a:prstGeom prst="rect">
            <a:avLst/>
          </a:prstGeom>
        </p:spPr>
        <p:txBody>
          <a:bodyPr rtlCol="0">
            <a:normAutofit/>
          </a:bodyPr>
          <a:lstStyle/>
          <a:p>
            <a:r>
              <a:rPr lang="fr-FR" smtClean="0"/>
              <a:t>Modifiez le style du titre</a:t>
            </a:r>
            <a:endParaRPr lang="en-US" dirty="0"/>
          </a:p>
        </p:txBody>
      </p:sp>
      <p:sp>
        <p:nvSpPr>
          <p:cNvPr id="8" name="Date Placeholder 12"/>
          <p:cNvSpPr>
            <a:spLocks noGrp="1"/>
          </p:cNvSpPr>
          <p:nvPr>
            <p:ph type="dt" sz="half" idx="14"/>
          </p:nvPr>
        </p:nvSpPr>
        <p:spPr/>
        <p:txBody>
          <a:bodyPr/>
          <a:lstStyle>
            <a:lvl1pPr>
              <a:defRPr/>
            </a:lvl1pPr>
          </a:lstStyle>
          <a:p>
            <a:pPr>
              <a:defRPr/>
            </a:pPr>
            <a:fld id="{7BA40E25-1A07-4974-92F5-C78BE1194C9B}" type="datetimeFigureOut">
              <a:rPr lang="fr-FR"/>
              <a:pPr>
                <a:defRPr/>
              </a:pPr>
              <a:t>17/05/2012</a:t>
            </a:fld>
            <a:endParaRPr lang="fr-FR"/>
          </a:p>
        </p:txBody>
      </p:sp>
      <p:sp>
        <p:nvSpPr>
          <p:cNvPr id="9" name="Slide Number Placeholder 19"/>
          <p:cNvSpPr>
            <a:spLocks noGrp="1"/>
          </p:cNvSpPr>
          <p:nvPr>
            <p:ph type="sldNum" sz="quarter" idx="15"/>
          </p:nvPr>
        </p:nvSpPr>
        <p:spPr/>
        <p:txBody>
          <a:bodyPr/>
          <a:lstStyle>
            <a:lvl1pPr>
              <a:defRPr/>
            </a:lvl1pPr>
          </a:lstStyle>
          <a:p>
            <a:pPr>
              <a:defRPr/>
            </a:pPr>
            <a:fld id="{A083E165-94A9-4DA1-B998-7523CCF90A04}" type="slidenum">
              <a:rPr lang="fr-FR"/>
              <a:pPr>
                <a:defRPr/>
              </a:pPr>
              <a:t>‹N°›</a:t>
            </a:fld>
            <a:endParaRPr lang="fr-FR"/>
          </a:p>
        </p:txBody>
      </p:sp>
      <p:sp>
        <p:nvSpPr>
          <p:cNvPr id="10" name="Footer Placeholder 20"/>
          <p:cNvSpPr>
            <a:spLocks noGrp="1"/>
          </p:cNvSpPr>
          <p:nvPr>
            <p:ph type="ftr" sz="quarter" idx="16"/>
          </p:nvPr>
        </p:nvSpPr>
        <p:spPr/>
        <p:txBody>
          <a:bodyPr/>
          <a:lstStyle>
            <a:lvl1pPr>
              <a:defRPr/>
            </a:lvl1pPr>
          </a:lstStyle>
          <a:p>
            <a:pPr>
              <a:defRPr/>
            </a:pP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52425" y="228600"/>
            <a:ext cx="7680325"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Modifiez le style du titre</a:t>
            </a:r>
            <a:endParaRPr lang="en-US" smtClean="0"/>
          </a:p>
        </p:txBody>
      </p:sp>
      <p:sp>
        <p:nvSpPr>
          <p:cNvPr id="3" name="Text Placeholder 2"/>
          <p:cNvSpPr>
            <a:spLocks noGrp="1"/>
          </p:cNvSpPr>
          <p:nvPr>
            <p:ph type="body" idx="1"/>
          </p:nvPr>
        </p:nvSpPr>
        <p:spPr>
          <a:xfrm>
            <a:off x="352425" y="1463675"/>
            <a:ext cx="7680325" cy="4343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352425" y="6543675"/>
            <a:ext cx="1466850" cy="247650"/>
          </a:xfrm>
          <a:prstGeom prst="rect">
            <a:avLst/>
          </a:prstGeom>
        </p:spPr>
        <p:txBody>
          <a:bodyPr vert="horz" lIns="91440" tIns="45720" rIns="91440" bIns="45720" rtlCol="0" anchor="ctr">
            <a:normAutofit/>
          </a:bodyPr>
          <a:lstStyle>
            <a:lvl1pPr algn="l" fontAlgn="auto">
              <a:spcBef>
                <a:spcPts val="0"/>
              </a:spcBef>
              <a:spcAft>
                <a:spcPts val="0"/>
              </a:spcAft>
              <a:defRPr sz="1000" b="1">
                <a:solidFill>
                  <a:schemeClr val="tx1">
                    <a:alpha val="65000"/>
                  </a:schemeClr>
                </a:solidFill>
                <a:latin typeface="+mn-lt"/>
                <a:cs typeface="+mn-cs"/>
              </a:defRPr>
            </a:lvl1pPr>
          </a:lstStyle>
          <a:p>
            <a:pPr>
              <a:defRPr/>
            </a:pPr>
            <a:fld id="{128149A2-B553-4DEE-80A7-7BE485E75D06}" type="datetimeFigureOut">
              <a:rPr lang="fr-FR"/>
              <a:pPr>
                <a:defRPr/>
              </a:pPr>
              <a:t>17/05/2012</a:t>
            </a:fld>
            <a:endParaRPr lang="fr-FR"/>
          </a:p>
        </p:txBody>
      </p:sp>
      <p:sp>
        <p:nvSpPr>
          <p:cNvPr id="5" name="Footer Placeholder 4"/>
          <p:cNvSpPr>
            <a:spLocks noGrp="1"/>
          </p:cNvSpPr>
          <p:nvPr>
            <p:ph type="ftr" sz="quarter" idx="3"/>
          </p:nvPr>
        </p:nvSpPr>
        <p:spPr>
          <a:xfrm>
            <a:off x="1809750" y="6543675"/>
            <a:ext cx="4086225" cy="247650"/>
          </a:xfrm>
          <a:prstGeom prst="rect">
            <a:avLst/>
          </a:prstGeom>
        </p:spPr>
        <p:txBody>
          <a:bodyPr vert="horz" lIns="91440" tIns="45720" rIns="91440" bIns="45720" rtlCol="0" anchor="ctr">
            <a:normAutofit/>
          </a:bodyPr>
          <a:lstStyle>
            <a:lvl1pPr algn="l" fontAlgn="auto">
              <a:spcBef>
                <a:spcPts val="0"/>
              </a:spcBef>
              <a:spcAft>
                <a:spcPts val="0"/>
              </a:spcAft>
              <a:defRPr sz="1000" b="1" i="1">
                <a:solidFill>
                  <a:schemeClr val="tx1">
                    <a:alpha val="65000"/>
                  </a:schemeClr>
                </a:solidFill>
                <a:latin typeface="+mn-lt"/>
                <a:cs typeface="+mn-cs"/>
              </a:defRPr>
            </a:lvl1pPr>
          </a:lstStyle>
          <a:p>
            <a:pPr>
              <a:defRPr/>
            </a:pPr>
            <a:endParaRPr lang="fr-FR"/>
          </a:p>
        </p:txBody>
      </p:sp>
      <p:sp>
        <p:nvSpPr>
          <p:cNvPr id="6" name="Slide Number Placeholder 5"/>
          <p:cNvSpPr>
            <a:spLocks noGrp="1"/>
          </p:cNvSpPr>
          <p:nvPr>
            <p:ph type="sldNum" sz="quarter" idx="4"/>
          </p:nvPr>
        </p:nvSpPr>
        <p:spPr>
          <a:xfrm>
            <a:off x="7886700" y="6543675"/>
            <a:ext cx="876300" cy="247650"/>
          </a:xfrm>
          <a:prstGeom prst="rect">
            <a:avLst/>
          </a:prstGeom>
        </p:spPr>
        <p:txBody>
          <a:bodyPr vert="horz" lIns="91440" tIns="45720" rIns="91440" bIns="45720" rtlCol="0" anchor="ctr">
            <a:normAutofit/>
          </a:bodyPr>
          <a:lstStyle>
            <a:lvl1pPr algn="r" fontAlgn="auto">
              <a:spcBef>
                <a:spcPts val="0"/>
              </a:spcBef>
              <a:spcAft>
                <a:spcPts val="0"/>
              </a:spcAft>
              <a:defRPr sz="1000" b="1">
                <a:solidFill>
                  <a:schemeClr val="tx1">
                    <a:alpha val="65000"/>
                  </a:schemeClr>
                </a:solidFill>
                <a:latin typeface="+mn-lt"/>
                <a:cs typeface="+mn-cs"/>
              </a:defRPr>
            </a:lvl1pPr>
          </a:lstStyle>
          <a:p>
            <a:pPr>
              <a:defRPr/>
            </a:pPr>
            <a:fld id="{96E7C9EE-3015-4E88-9EB1-2112D32A0AD9}" type="slidenum">
              <a:rPr lang="fr-FR"/>
              <a:pPr>
                <a:defRPr/>
              </a:pPr>
              <a:t>‹N°›</a:t>
            </a:fld>
            <a:endParaRPr lang="fr-FR"/>
          </a:p>
        </p:txBody>
      </p:sp>
    </p:spTree>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rtl="0" eaLnBrk="0" fontAlgn="base" hangingPunct="0">
        <a:spcBef>
          <a:spcPts val="400"/>
        </a:spcBef>
        <a:spcAft>
          <a:spcPct val="0"/>
        </a:spcAft>
        <a:defRPr sz="4000" kern="1200">
          <a:solidFill>
            <a:schemeClr val="tx1"/>
          </a:solidFill>
          <a:latin typeface="+mj-lt"/>
          <a:ea typeface="+mj-ea"/>
          <a:cs typeface="Tunga" pitchFamily="2"/>
        </a:defRPr>
      </a:lvl1pPr>
      <a:lvl2pPr algn="l" rtl="0" eaLnBrk="0" fontAlgn="base" hangingPunct="0">
        <a:spcBef>
          <a:spcPts val="400"/>
        </a:spcBef>
        <a:spcAft>
          <a:spcPct val="0"/>
        </a:spcAft>
        <a:defRPr sz="4000">
          <a:solidFill>
            <a:schemeClr val="tx1"/>
          </a:solidFill>
          <a:latin typeface="Corbel" pitchFamily="34" charset="0"/>
          <a:cs typeface="Tunga" pitchFamily="34" charset="0"/>
        </a:defRPr>
      </a:lvl2pPr>
      <a:lvl3pPr algn="l" rtl="0" eaLnBrk="0" fontAlgn="base" hangingPunct="0">
        <a:spcBef>
          <a:spcPts val="400"/>
        </a:spcBef>
        <a:spcAft>
          <a:spcPct val="0"/>
        </a:spcAft>
        <a:defRPr sz="4000">
          <a:solidFill>
            <a:schemeClr val="tx1"/>
          </a:solidFill>
          <a:latin typeface="Corbel" pitchFamily="34" charset="0"/>
          <a:cs typeface="Tunga" pitchFamily="34" charset="0"/>
        </a:defRPr>
      </a:lvl3pPr>
      <a:lvl4pPr algn="l" rtl="0" eaLnBrk="0" fontAlgn="base" hangingPunct="0">
        <a:spcBef>
          <a:spcPts val="400"/>
        </a:spcBef>
        <a:spcAft>
          <a:spcPct val="0"/>
        </a:spcAft>
        <a:defRPr sz="4000">
          <a:solidFill>
            <a:schemeClr val="tx1"/>
          </a:solidFill>
          <a:latin typeface="Corbel" pitchFamily="34" charset="0"/>
          <a:cs typeface="Tunga" pitchFamily="34" charset="0"/>
        </a:defRPr>
      </a:lvl4pPr>
      <a:lvl5pPr algn="l" rtl="0" eaLnBrk="0" fontAlgn="base" hangingPunct="0">
        <a:spcBef>
          <a:spcPts val="400"/>
        </a:spcBef>
        <a:spcAft>
          <a:spcPct val="0"/>
        </a:spcAft>
        <a:defRPr sz="4000">
          <a:solidFill>
            <a:schemeClr val="tx1"/>
          </a:solidFill>
          <a:latin typeface="Corbel" pitchFamily="34" charset="0"/>
          <a:cs typeface="Tunga" pitchFamily="34" charset="0"/>
        </a:defRPr>
      </a:lvl5pPr>
      <a:lvl6pPr marL="457200" algn="l" rtl="0" fontAlgn="base">
        <a:spcBef>
          <a:spcPts val="400"/>
        </a:spcBef>
        <a:spcAft>
          <a:spcPct val="0"/>
        </a:spcAft>
        <a:defRPr sz="4000">
          <a:solidFill>
            <a:schemeClr val="tx1"/>
          </a:solidFill>
          <a:latin typeface="Corbel" pitchFamily="34" charset="0"/>
          <a:cs typeface="Tunga" pitchFamily="34" charset="0"/>
        </a:defRPr>
      </a:lvl6pPr>
      <a:lvl7pPr marL="914400" algn="l" rtl="0" fontAlgn="base">
        <a:spcBef>
          <a:spcPts val="400"/>
        </a:spcBef>
        <a:spcAft>
          <a:spcPct val="0"/>
        </a:spcAft>
        <a:defRPr sz="4000">
          <a:solidFill>
            <a:schemeClr val="tx1"/>
          </a:solidFill>
          <a:latin typeface="Corbel" pitchFamily="34" charset="0"/>
          <a:cs typeface="Tunga" pitchFamily="34" charset="0"/>
        </a:defRPr>
      </a:lvl7pPr>
      <a:lvl8pPr marL="1371600" algn="l" rtl="0" fontAlgn="base">
        <a:spcBef>
          <a:spcPts val="400"/>
        </a:spcBef>
        <a:spcAft>
          <a:spcPct val="0"/>
        </a:spcAft>
        <a:defRPr sz="4000">
          <a:solidFill>
            <a:schemeClr val="tx1"/>
          </a:solidFill>
          <a:latin typeface="Corbel" pitchFamily="34" charset="0"/>
          <a:cs typeface="Tunga" pitchFamily="34" charset="0"/>
        </a:defRPr>
      </a:lvl8pPr>
      <a:lvl9pPr marL="1828800" algn="l" rtl="0" fontAlgn="base">
        <a:spcBef>
          <a:spcPts val="400"/>
        </a:spcBef>
        <a:spcAft>
          <a:spcPct val="0"/>
        </a:spcAft>
        <a:defRPr sz="4000">
          <a:solidFill>
            <a:schemeClr val="tx1"/>
          </a:solidFill>
          <a:latin typeface="Corbel" pitchFamily="34" charset="0"/>
          <a:cs typeface="Tunga" pitchFamily="34" charset="0"/>
        </a:defRPr>
      </a:lvl9pPr>
    </p:titleStyle>
    <p:bodyStyle>
      <a:lvl1pPr algn="l" rtl="0" eaLnBrk="0" fontAlgn="base" hangingPunct="0">
        <a:spcBef>
          <a:spcPts val="1200"/>
        </a:spcBef>
        <a:spcAft>
          <a:spcPct val="0"/>
        </a:spcAft>
        <a:buClr>
          <a:srgbClr val="838995"/>
        </a:buClr>
        <a:buFont typeface="Arial" charset="0"/>
        <a:defRPr kern="1200" spc="30">
          <a:solidFill>
            <a:schemeClr val="tx1"/>
          </a:solidFill>
          <a:latin typeface="+mn-lt"/>
          <a:ea typeface="+mn-ea"/>
          <a:cs typeface="Tahoma" pitchFamily="34" charset="0"/>
        </a:defRPr>
      </a:lvl1pPr>
      <a:lvl2pPr marL="171450" indent="-171450" algn="l" rtl="0" eaLnBrk="0" fontAlgn="base" hangingPunct="0">
        <a:spcBef>
          <a:spcPts val="600"/>
        </a:spcBef>
        <a:spcAft>
          <a:spcPct val="0"/>
        </a:spcAft>
        <a:buClr>
          <a:schemeClr val="accent1"/>
        </a:buClr>
        <a:buFont typeface="Arial" charset="0"/>
        <a:buChar char="•"/>
        <a:defRPr sz="1600" kern="1200">
          <a:solidFill>
            <a:schemeClr val="tx1"/>
          </a:solidFill>
          <a:latin typeface="+mn-lt"/>
          <a:ea typeface="+mn-ea"/>
          <a:cs typeface="Tahoma" pitchFamily="34" charset="0"/>
        </a:defRPr>
      </a:lvl2pPr>
      <a:lvl3pPr marL="344488" indent="-165100" algn="l" rtl="0" eaLnBrk="0" fontAlgn="base" hangingPunct="0">
        <a:spcBef>
          <a:spcPts val="600"/>
        </a:spcBef>
        <a:spcAft>
          <a:spcPct val="0"/>
        </a:spcAft>
        <a:buClr>
          <a:schemeClr val="accent1"/>
        </a:buClr>
        <a:buFont typeface="Arial" charset="0"/>
        <a:buChar char="•"/>
        <a:defRPr sz="1600" kern="1200">
          <a:solidFill>
            <a:schemeClr val="tx1"/>
          </a:solidFill>
          <a:latin typeface="+mn-lt"/>
          <a:ea typeface="+mn-ea"/>
          <a:cs typeface="Tahoma" pitchFamily="34" charset="0"/>
        </a:defRPr>
      </a:lvl3pPr>
      <a:lvl4pPr marL="517525" indent="-169863" algn="l" rtl="0" eaLnBrk="0" fontAlgn="base" hangingPunct="0">
        <a:spcBef>
          <a:spcPts val="600"/>
        </a:spcBef>
        <a:spcAft>
          <a:spcPct val="0"/>
        </a:spcAft>
        <a:buClr>
          <a:schemeClr val="accent1"/>
        </a:buClr>
        <a:buFont typeface="Arial" charset="0"/>
        <a:buChar char="•"/>
        <a:defRPr sz="1600" kern="1200">
          <a:solidFill>
            <a:schemeClr val="tx1"/>
          </a:solidFill>
          <a:latin typeface="+mn-lt"/>
          <a:ea typeface="+mn-ea"/>
          <a:cs typeface="Tahoma" pitchFamily="34" charset="0"/>
        </a:defRPr>
      </a:lvl4pPr>
      <a:lvl5pPr marL="688975" indent="-173038" algn="l" rtl="0" eaLnBrk="0" fontAlgn="base" hangingPunct="0">
        <a:spcBef>
          <a:spcPts val="600"/>
        </a:spcBef>
        <a:spcAft>
          <a:spcPct val="0"/>
        </a:spcAft>
        <a:buClr>
          <a:schemeClr val="accent1"/>
        </a:buClr>
        <a:buFont typeface="Arial"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850" y="2924175"/>
            <a:ext cx="4572000" cy="1368425"/>
          </a:xfrm>
        </p:spPr>
        <p:txBody>
          <a:bodyPr wrap="square" numCol="1" anchor="t" anchorCtr="0" compatLnSpc="1">
            <a:prstTxWarp prst="textNoShape">
              <a:avLst/>
            </a:prstTxWarp>
          </a:bodyPr>
          <a:lstStyle/>
          <a:p>
            <a:pPr eaLnBrk="1" hangingPunct="1"/>
            <a:r>
              <a:rPr lang="fr-FR" sz="2400" smtClean="0"/>
              <a:t>Séminaire national  16 mai 2012</a:t>
            </a:r>
          </a:p>
          <a:p>
            <a:pPr eaLnBrk="1" hangingPunct="1"/>
            <a:r>
              <a:rPr lang="fr-FR" sz="2400" smtClean="0"/>
              <a:t>Lycée Raspail  Paris</a:t>
            </a:r>
          </a:p>
        </p:txBody>
      </p:sp>
      <p:sp>
        <p:nvSpPr>
          <p:cNvPr id="2" name="Titre 1"/>
          <p:cNvSpPr>
            <a:spLocks noGrp="1"/>
          </p:cNvSpPr>
          <p:nvPr>
            <p:ph type="title"/>
          </p:nvPr>
        </p:nvSpPr>
        <p:spPr>
          <a:xfrm>
            <a:off x="652463" y="482600"/>
            <a:ext cx="7680960" cy="2438399"/>
          </a:xfrm>
        </p:spPr>
        <p:txBody>
          <a:bodyPr rtlCol="0">
            <a:normAutofit fontScale="90000"/>
          </a:bodyPr>
          <a:lstStyle/>
          <a:p>
            <a:pPr eaLnBrk="1" fontAlgn="auto" hangingPunct="1">
              <a:spcAft>
                <a:spcPts val="0"/>
              </a:spcAft>
              <a:defRPr/>
            </a:pPr>
            <a:r>
              <a:rPr lang="fr-FR" dirty="0"/>
              <a:t>L’enseignement conjoint de technologie en LV1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r>
              <a:rPr lang="fr-FR" smtClean="0">
                <a:cs typeface="Tunga" pitchFamily="34" charset="0"/>
              </a:rPr>
              <a:t>La démarche pédagogique</a:t>
            </a:r>
          </a:p>
        </p:txBody>
      </p:sp>
      <p:sp>
        <p:nvSpPr>
          <p:cNvPr id="43011" name="Rectangle 3"/>
          <p:cNvSpPr>
            <a:spLocks noGrp="1"/>
          </p:cNvSpPr>
          <p:nvPr>
            <p:ph type="body" idx="4294967295"/>
          </p:nvPr>
        </p:nvSpPr>
        <p:spPr bwMode="auto">
          <a:noFill/>
        </p:spPr>
        <p:txBody>
          <a:bodyPr wrap="square" numCol="1" anchor="t" anchorCtr="0" compatLnSpc="1">
            <a:prstTxWarp prst="textNoShape">
              <a:avLst/>
            </a:prstTxWarp>
            <a:normAutofit fontScale="92500"/>
          </a:bodyPr>
          <a:lstStyle/>
          <a:p>
            <a:r>
              <a:rPr lang="fr-FR" sz="2400" smtClean="0">
                <a:solidFill>
                  <a:srgbClr val="FF3300"/>
                </a:solidFill>
              </a:rPr>
              <a:t>Plus-values professionnelles identifiées chez les enseignants :</a:t>
            </a:r>
          </a:p>
          <a:p>
            <a:r>
              <a:rPr lang="fr-FR" sz="2400" smtClean="0"/>
              <a:t>* relever un défi, faire évoluer son enseignement</a:t>
            </a:r>
          </a:p>
          <a:p>
            <a:r>
              <a:rPr lang="fr-FR" sz="2400" smtClean="0"/>
              <a:t>* découvrir de nouvelles modalités pédagogiques</a:t>
            </a:r>
          </a:p>
          <a:p>
            <a:r>
              <a:rPr lang="fr-FR" sz="2400" smtClean="0"/>
              <a:t>* découvrir de nouvelles modalités d'intervention</a:t>
            </a:r>
          </a:p>
          <a:p>
            <a:r>
              <a:rPr lang="fr-FR" sz="2400" smtClean="0"/>
              <a:t>* utiliser des supports variés</a:t>
            </a:r>
          </a:p>
          <a:p>
            <a:r>
              <a:rPr lang="fr-FR" sz="2400" smtClean="0"/>
              <a:t>* pratiquer l'oral de manière systématique</a:t>
            </a:r>
          </a:p>
          <a:p>
            <a:r>
              <a:rPr lang="fr-FR" sz="2400" smtClean="0"/>
              <a:t>* découvrir de nouvelles pratiques pédagogiques</a:t>
            </a:r>
          </a:p>
          <a:p>
            <a:r>
              <a:rPr lang="fr-FR" sz="2400" smtClean="0"/>
              <a:t>* découvrir de nouvelles activités </a:t>
            </a:r>
          </a:p>
          <a:p>
            <a:r>
              <a:rPr lang="fr-FR" sz="2400" smtClean="0"/>
              <a:t>* approfondir sa réflexion sur l'évaluation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normAutofit fontScale="25000" lnSpcReduction="20000"/>
          </a:bodyPr>
          <a:lstStyle/>
          <a:p>
            <a:pPr eaLnBrk="1" fontAlgn="auto" hangingPunct="1">
              <a:spcAft>
                <a:spcPts val="0"/>
              </a:spcAft>
              <a:buClr>
                <a:schemeClr val="accent5"/>
              </a:buClr>
              <a:buFont typeface="Arial" pitchFamily="34" charset="0"/>
              <a:buNone/>
              <a:defRPr/>
            </a:pPr>
            <a:r>
              <a:rPr lang="fr-FR" sz="7200" b="1" dirty="0"/>
              <a:t>Rappel du règlement d’examen</a:t>
            </a:r>
            <a:endParaRPr lang="fr-FR" sz="7200" dirty="0" smtClean="0"/>
          </a:p>
          <a:p>
            <a:pPr eaLnBrk="1" fontAlgn="auto" hangingPunct="1">
              <a:spcAft>
                <a:spcPts val="0"/>
              </a:spcAft>
              <a:buClr>
                <a:schemeClr val="accent5"/>
              </a:buClr>
              <a:buFont typeface="Arial" pitchFamily="34" charset="0"/>
              <a:buNone/>
              <a:defRPr/>
            </a:pPr>
            <a:r>
              <a:rPr lang="fr-FR" sz="7200" dirty="0"/>
              <a:t> </a:t>
            </a:r>
            <a:r>
              <a:rPr lang="fr-FR" sz="7200" dirty="0" smtClean="0"/>
              <a:t>Epreuve </a:t>
            </a:r>
            <a:r>
              <a:rPr lang="fr-FR" sz="7200" dirty="0"/>
              <a:t>orale, évaluée en cours d’année.</a:t>
            </a:r>
            <a:endParaRPr lang="fr-FR" sz="7200" dirty="0" smtClean="0"/>
          </a:p>
          <a:p>
            <a:pPr eaLnBrk="1" fontAlgn="auto" hangingPunct="1">
              <a:spcAft>
                <a:spcPts val="0"/>
              </a:spcAft>
              <a:buClr>
                <a:schemeClr val="accent5"/>
              </a:buClr>
              <a:buFont typeface="Arial" pitchFamily="34" charset="0"/>
              <a:buNone/>
              <a:defRPr/>
            </a:pPr>
            <a:r>
              <a:rPr lang="fr-FR" sz="7200" dirty="0"/>
              <a:t>Seuls sont pris en compte pour l’examen du baccalauréat, les points supérieurs à la moyenne de 10 sur 20. Ces points sont multipliés par deux.</a:t>
            </a:r>
            <a:endParaRPr lang="fr-FR" sz="7200" dirty="0" smtClean="0"/>
          </a:p>
          <a:p>
            <a:pPr eaLnBrk="1" fontAlgn="auto" hangingPunct="1">
              <a:spcAft>
                <a:spcPts val="0"/>
              </a:spcAft>
              <a:buClr>
                <a:schemeClr val="accent5"/>
              </a:buClr>
              <a:buFont typeface="Arial" pitchFamily="34" charset="0"/>
              <a:buNone/>
              <a:defRPr/>
            </a:pPr>
            <a:r>
              <a:rPr lang="fr-FR" sz="7200" dirty="0"/>
              <a:t> </a:t>
            </a:r>
            <a:endParaRPr lang="fr-FR" sz="7200" dirty="0" smtClean="0"/>
          </a:p>
          <a:p>
            <a:pPr eaLnBrk="1" fontAlgn="auto" hangingPunct="1">
              <a:spcAft>
                <a:spcPts val="0"/>
              </a:spcAft>
              <a:buClr>
                <a:schemeClr val="accent5"/>
              </a:buClr>
              <a:buFont typeface="Arial" pitchFamily="34" charset="0"/>
              <a:buNone/>
              <a:defRPr/>
            </a:pPr>
            <a:r>
              <a:rPr lang="fr-FR" sz="7200" b="1" dirty="0"/>
              <a:t>Objectifs de l’épreuve</a:t>
            </a:r>
            <a:endParaRPr lang="fr-FR" sz="7200" dirty="0" smtClean="0"/>
          </a:p>
          <a:p>
            <a:pPr eaLnBrk="1" fontAlgn="auto" hangingPunct="1">
              <a:spcAft>
                <a:spcPts val="0"/>
              </a:spcAft>
              <a:buClr>
                <a:schemeClr val="accent5"/>
              </a:buClr>
              <a:buFont typeface="Arial" pitchFamily="34" charset="0"/>
              <a:buNone/>
              <a:defRPr/>
            </a:pPr>
            <a:r>
              <a:rPr lang="fr-FR" sz="7200" dirty="0" smtClean="0"/>
              <a:t>L’épreuve </a:t>
            </a:r>
            <a:r>
              <a:rPr lang="fr-FR" sz="7200" dirty="0"/>
              <a:t>porte sur les compétences de communication en langue vivante 1 dans le contexte de la réalisation du projet technologique. </a:t>
            </a:r>
            <a:endParaRPr lang="fr-FR" sz="7200" dirty="0" smtClean="0"/>
          </a:p>
          <a:p>
            <a:pPr eaLnBrk="1" fontAlgn="auto" hangingPunct="1">
              <a:spcAft>
                <a:spcPts val="0"/>
              </a:spcAft>
              <a:buClr>
                <a:schemeClr val="accent5"/>
              </a:buClr>
              <a:buFont typeface="Arial" pitchFamily="34" charset="0"/>
              <a:buNone/>
              <a:defRPr/>
            </a:pPr>
            <a:r>
              <a:rPr lang="fr-FR" sz="7200" dirty="0"/>
              <a:t> </a:t>
            </a:r>
            <a:endParaRPr lang="fr-FR" sz="7200" dirty="0" smtClean="0"/>
          </a:p>
          <a:p>
            <a:pPr eaLnBrk="1" fontAlgn="auto" hangingPunct="1">
              <a:spcAft>
                <a:spcPts val="0"/>
              </a:spcAft>
              <a:buClr>
                <a:schemeClr val="accent5"/>
              </a:buClr>
              <a:buFont typeface="Arial" pitchFamily="34" charset="0"/>
              <a:buNone/>
              <a:defRPr/>
            </a:pPr>
            <a:r>
              <a:rPr lang="fr-FR" sz="7200" dirty="0"/>
              <a:t>Elle permet d’évaluer les capacités du candidat à présenter en langue vivante 1 différents problèmes techniques auxquels il a été confronté au cours du déroulement du projet et à expliquer en langue vivante 1 les choix effectués. Les problèmes exposés sont choisis par le candidat.</a:t>
            </a:r>
            <a:endParaRPr lang="fr-FR" sz="7200" dirty="0" smtClean="0"/>
          </a:p>
          <a:p>
            <a:pPr eaLnBrk="1" fontAlgn="auto" hangingPunct="1">
              <a:spcAft>
                <a:spcPts val="0"/>
              </a:spcAft>
              <a:buClr>
                <a:schemeClr val="accent5"/>
              </a:buClr>
              <a:buFont typeface="Arial" pitchFamily="34" charset="0"/>
              <a:buNone/>
              <a:defRPr/>
            </a:pPr>
            <a:r>
              <a:rPr lang="fr-FR" sz="7200" dirty="0"/>
              <a:t> </a:t>
            </a:r>
            <a:endParaRPr lang="fr-FR" sz="7200" dirty="0" smtClean="0"/>
          </a:p>
          <a:p>
            <a:pPr eaLnBrk="1" fontAlgn="auto" hangingPunct="1">
              <a:spcAft>
                <a:spcPts val="0"/>
              </a:spcAft>
              <a:buClr>
                <a:schemeClr val="accent5"/>
              </a:buClr>
              <a:buFont typeface="Arial" pitchFamily="34" charset="0"/>
              <a:buNone/>
              <a:defRPr/>
            </a:pPr>
            <a:r>
              <a:rPr lang="fr-FR" sz="7200" dirty="0"/>
              <a:t>Sont notamment évalués le lexique fonctionnel utilisé ainsi que les compétences sociolinguistiques et pragmatiques mises en œuvre en vue d’une communication efficace.</a:t>
            </a:r>
            <a:endParaRPr lang="fr-FR" sz="7200" dirty="0" smtClean="0"/>
          </a:p>
          <a:p>
            <a:pPr eaLnBrk="1" fontAlgn="auto" hangingPunct="1">
              <a:spcAft>
                <a:spcPts val="0"/>
              </a:spcAft>
              <a:buClr>
                <a:schemeClr val="accent5"/>
              </a:buClr>
              <a:buFont typeface="Arial" pitchFamily="34" charset="0"/>
              <a:buNone/>
              <a:defRPr/>
            </a:pPr>
            <a:r>
              <a:rPr lang="fr-FR" sz="7200" dirty="0"/>
              <a:t> </a:t>
            </a:r>
            <a:endParaRPr lang="fr-FR" sz="7200" dirty="0" smtClean="0"/>
          </a:p>
          <a:p>
            <a:pPr eaLnBrk="1" fontAlgn="auto" hangingPunct="1">
              <a:spcAft>
                <a:spcPts val="0"/>
              </a:spcAft>
              <a:buClr>
                <a:schemeClr val="accent5"/>
              </a:buClr>
              <a:buFont typeface="Arial" pitchFamily="34" charset="0"/>
              <a:buNone/>
              <a:defRPr/>
            </a:pPr>
            <a:r>
              <a:rPr lang="fr-FR" sz="7200" dirty="0"/>
              <a:t> </a:t>
            </a:r>
            <a:endParaRPr lang="fr-FR" sz="7200" dirty="0" smtClean="0"/>
          </a:p>
          <a:p>
            <a:pPr eaLnBrk="1" fontAlgn="auto" hangingPunct="1">
              <a:spcAft>
                <a:spcPts val="0"/>
              </a:spcAft>
              <a:buClr>
                <a:schemeClr val="accent5"/>
              </a:buClr>
              <a:buFont typeface="Arial" pitchFamily="34" charset="0"/>
              <a:buNone/>
              <a:defRPr/>
            </a:pPr>
            <a:endParaRPr lang="fr-FR" dirty="0"/>
          </a:p>
        </p:txBody>
      </p:sp>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L’enseignement conjoint et son évaluation (1/4)</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noAutofit/>
          </a:bodyPr>
          <a:lstStyle/>
          <a:p>
            <a:pPr eaLnBrk="1" fontAlgn="auto" hangingPunct="1">
              <a:spcAft>
                <a:spcPts val="0"/>
              </a:spcAft>
              <a:buClr>
                <a:schemeClr val="accent5"/>
              </a:buClr>
              <a:buFont typeface="Arial" pitchFamily="34" charset="0"/>
              <a:buNone/>
              <a:defRPr/>
            </a:pPr>
            <a:r>
              <a:rPr lang="fr-FR" b="1" dirty="0" smtClean="0"/>
              <a:t>Structure de l’épreuve</a:t>
            </a:r>
            <a:endParaRPr lang="fr-FR" dirty="0" smtClean="0"/>
          </a:p>
          <a:p>
            <a:pPr eaLnBrk="1" fontAlgn="auto" hangingPunct="1">
              <a:spcAft>
                <a:spcPts val="0"/>
              </a:spcAft>
              <a:buClr>
                <a:schemeClr val="accent5"/>
              </a:buClr>
              <a:buFont typeface="Arial" pitchFamily="34" charset="0"/>
              <a:buNone/>
              <a:defRPr/>
            </a:pPr>
            <a:r>
              <a:rPr lang="fr-FR" dirty="0" smtClean="0"/>
              <a:t>Cette épreuve se déroule en deux parties. La première prend place au cours de l’une des revues de projet, qui sont prévues par l’épreuve de projet. En revanche, l’organisation de la seconde partie est indépendante de l’épreuve de projet : elle est ponctuelle et se tient au cours du troisième trimestre. </a:t>
            </a:r>
          </a:p>
          <a:p>
            <a:pPr eaLnBrk="1" fontAlgn="auto" hangingPunct="1">
              <a:spcAft>
                <a:spcPts val="0"/>
              </a:spcAft>
              <a:buClr>
                <a:schemeClr val="accent5"/>
              </a:buClr>
              <a:buFont typeface="Arial" pitchFamily="34" charset="0"/>
              <a:buNone/>
              <a:defRPr/>
            </a:pPr>
            <a:r>
              <a:rPr lang="fr-FR" dirty="0" smtClean="0"/>
              <a:t> </a:t>
            </a:r>
          </a:p>
          <a:p>
            <a:pPr eaLnBrk="1" fontAlgn="auto" hangingPunct="1">
              <a:spcAft>
                <a:spcPts val="0"/>
              </a:spcAft>
              <a:buClr>
                <a:schemeClr val="accent5"/>
              </a:buClr>
              <a:buFont typeface="Arial" pitchFamily="34" charset="0"/>
              <a:buNone/>
              <a:defRPr/>
            </a:pPr>
            <a:r>
              <a:rPr lang="fr-FR" b="1" dirty="0" smtClean="0"/>
              <a:t>Présentation orale en langue vivante 1 de la conduite de projet </a:t>
            </a:r>
          </a:p>
          <a:p>
            <a:pPr eaLnBrk="1" fontAlgn="auto" hangingPunct="1">
              <a:spcAft>
                <a:spcPts val="0"/>
              </a:spcAft>
              <a:buClr>
                <a:schemeClr val="accent5"/>
              </a:buClr>
              <a:buFont typeface="Arial" pitchFamily="34" charset="0"/>
              <a:buNone/>
              <a:defRPr/>
            </a:pPr>
            <a:r>
              <a:rPr lang="fr-FR" dirty="0" smtClean="0"/>
              <a:t>Une fois dans l’année, les compétences de communication du candidat en langue vivante 1 sont évaluées dans le contexte de la conduite de projet. La conduite de projet elle-même fait l’objet de l’épreuve de projet définie par la présente note de service.</a:t>
            </a:r>
          </a:p>
          <a:p>
            <a:pPr eaLnBrk="1" fontAlgn="auto" hangingPunct="1">
              <a:spcAft>
                <a:spcPts val="0"/>
              </a:spcAft>
              <a:buClr>
                <a:schemeClr val="accent5"/>
              </a:buClr>
              <a:buFont typeface="Arial" pitchFamily="34" charset="0"/>
              <a:buNone/>
              <a:defRPr/>
            </a:pPr>
            <a:endParaRPr lang="fr-FR" dirty="0" smtClean="0"/>
          </a:p>
          <a:p>
            <a:pPr eaLnBrk="1" fontAlgn="auto" hangingPunct="1">
              <a:spcAft>
                <a:spcPts val="0"/>
              </a:spcAft>
              <a:buClr>
                <a:schemeClr val="accent5"/>
              </a:buClr>
              <a:buFont typeface="Arial" pitchFamily="34" charset="0"/>
              <a:buNone/>
              <a:defRPr/>
            </a:pPr>
            <a:r>
              <a:rPr lang="fr-FR" dirty="0" smtClean="0"/>
              <a:t>Cette partie est notée sur 10 points.</a:t>
            </a:r>
          </a:p>
          <a:p>
            <a:pPr eaLnBrk="1" fontAlgn="auto" hangingPunct="1">
              <a:spcAft>
                <a:spcPts val="0"/>
              </a:spcAft>
              <a:buClr>
                <a:schemeClr val="accent5"/>
              </a:buClr>
              <a:buFont typeface="Arial" pitchFamily="34" charset="0"/>
              <a:buNone/>
              <a:defRPr/>
            </a:pPr>
            <a:endParaRPr lang="fr-FR" dirty="0" smtClean="0"/>
          </a:p>
          <a:p>
            <a:pPr eaLnBrk="1" fontAlgn="auto" hangingPunct="1">
              <a:spcAft>
                <a:spcPts val="0"/>
              </a:spcAft>
              <a:buClr>
                <a:schemeClr val="accent5"/>
              </a:buClr>
              <a:buFont typeface="Arial" pitchFamily="34" charset="0"/>
              <a:buNone/>
              <a:defRPr/>
            </a:pPr>
            <a:r>
              <a:rPr lang="fr-FR" dirty="0" smtClean="0"/>
              <a:t>L’évaluation est individuelle.</a:t>
            </a:r>
          </a:p>
          <a:p>
            <a:pPr eaLnBrk="1" fontAlgn="auto" hangingPunct="1">
              <a:spcAft>
                <a:spcPts val="0"/>
              </a:spcAft>
              <a:buClr>
                <a:schemeClr val="accent5"/>
              </a:buClr>
              <a:buFont typeface="Arial" pitchFamily="34" charset="0"/>
              <a:buNone/>
              <a:defRPr/>
            </a:pPr>
            <a:r>
              <a:rPr lang="fr-FR" dirty="0" smtClean="0"/>
              <a:t> </a:t>
            </a:r>
          </a:p>
        </p:txBody>
      </p:sp>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L’enseignement conjoint et son évaluation (2/4)</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noAutofit/>
          </a:bodyPr>
          <a:lstStyle/>
          <a:p>
            <a:pPr eaLnBrk="1" fontAlgn="auto" hangingPunct="1">
              <a:spcAft>
                <a:spcPts val="0"/>
              </a:spcAft>
              <a:buClr>
                <a:schemeClr val="accent5"/>
              </a:buClr>
              <a:buFont typeface="Arial" pitchFamily="34" charset="0"/>
              <a:buNone/>
              <a:defRPr/>
            </a:pPr>
            <a:r>
              <a:rPr lang="fr-FR" b="1" dirty="0" smtClean="0"/>
              <a:t>Présentation orale en langue vivante 1 du projet</a:t>
            </a:r>
          </a:p>
          <a:p>
            <a:pPr eaLnBrk="1" fontAlgn="auto" hangingPunct="1">
              <a:spcAft>
                <a:spcPts val="0"/>
              </a:spcAft>
              <a:buClr>
                <a:schemeClr val="accent5"/>
              </a:buClr>
              <a:buFont typeface="Arial" pitchFamily="34" charset="0"/>
              <a:buNone/>
              <a:defRPr/>
            </a:pPr>
            <a:r>
              <a:rPr lang="fr-FR" dirty="0" smtClean="0"/>
              <a:t>Cette partie est notée sur 10 points.</a:t>
            </a:r>
          </a:p>
          <a:p>
            <a:pPr eaLnBrk="1" fontAlgn="auto" hangingPunct="1">
              <a:spcAft>
                <a:spcPts val="0"/>
              </a:spcAft>
              <a:buClr>
                <a:schemeClr val="accent5"/>
              </a:buClr>
              <a:buFont typeface="Arial" pitchFamily="34" charset="0"/>
              <a:buNone/>
              <a:defRPr/>
            </a:pPr>
            <a:endParaRPr lang="fr-FR" dirty="0" smtClean="0"/>
          </a:p>
          <a:p>
            <a:pPr eaLnBrk="1" fontAlgn="auto" hangingPunct="1">
              <a:spcAft>
                <a:spcPts val="0"/>
              </a:spcAft>
              <a:buClr>
                <a:schemeClr val="accent5"/>
              </a:buClr>
              <a:buFont typeface="Arial" pitchFamily="34" charset="0"/>
              <a:buNone/>
              <a:defRPr/>
            </a:pPr>
            <a:r>
              <a:rPr lang="fr-FR" dirty="0" smtClean="0"/>
              <a:t>Elle est organisée par le chef d’établissement au cours du troisième trimestre.</a:t>
            </a:r>
          </a:p>
          <a:p>
            <a:pPr eaLnBrk="1" fontAlgn="auto" hangingPunct="1">
              <a:spcAft>
                <a:spcPts val="0"/>
              </a:spcAft>
              <a:buClr>
                <a:schemeClr val="accent5"/>
              </a:buClr>
              <a:buFont typeface="Arial" pitchFamily="34" charset="0"/>
              <a:buNone/>
              <a:defRPr/>
            </a:pPr>
            <a:endParaRPr lang="fr-FR" dirty="0" smtClean="0"/>
          </a:p>
          <a:p>
            <a:pPr eaLnBrk="1" fontAlgn="auto" hangingPunct="1">
              <a:spcAft>
                <a:spcPts val="0"/>
              </a:spcAft>
              <a:buClr>
                <a:schemeClr val="accent5"/>
              </a:buClr>
              <a:buFont typeface="Arial" pitchFamily="34" charset="0"/>
              <a:buNone/>
              <a:defRPr/>
            </a:pPr>
            <a:r>
              <a:rPr lang="fr-FR" dirty="0" smtClean="0"/>
              <a:t>En vue de la présentation orale en langue vivante 1, le candidat élabore un dossier technique numérique, en langue vivante 1. Ce dossier peut prendre différentes formes de présentation et comporte 1 à 5 pages, en fonction de la forme retenue : carte heuristique, diaporama, site internet, etc. Ce dossier est un support de présentation, il n’est pas évalué. </a:t>
            </a:r>
          </a:p>
          <a:p>
            <a:pPr eaLnBrk="1" fontAlgn="auto" hangingPunct="1">
              <a:spcAft>
                <a:spcPts val="0"/>
              </a:spcAft>
              <a:buClr>
                <a:schemeClr val="accent5"/>
              </a:buClr>
              <a:buFont typeface="Arial" pitchFamily="34" charset="0"/>
              <a:buNone/>
              <a:defRPr/>
            </a:pPr>
            <a:endParaRPr lang="fr-FR" dirty="0" smtClean="0"/>
          </a:p>
          <a:p>
            <a:pPr eaLnBrk="1" fontAlgn="auto" hangingPunct="1">
              <a:spcAft>
                <a:spcPts val="0"/>
              </a:spcAft>
              <a:buClr>
                <a:schemeClr val="accent5"/>
              </a:buClr>
              <a:buFont typeface="Arial" pitchFamily="34" charset="0"/>
              <a:buNone/>
              <a:defRPr/>
            </a:pPr>
            <a:r>
              <a:rPr lang="fr-FR" dirty="0" smtClean="0"/>
              <a:t>La présentation débute par un exposé du candidat, qui dispose d’une durée maximale de 5 min. Elle est suivie d’un entretien en langue vivante 1 avec les examinateurs. L’ensemble de l’épreuve a une durée de 10 min. </a:t>
            </a:r>
          </a:p>
          <a:p>
            <a:pPr eaLnBrk="1" fontAlgn="auto" hangingPunct="1">
              <a:spcAft>
                <a:spcPts val="0"/>
              </a:spcAft>
              <a:buClr>
                <a:schemeClr val="accent5"/>
              </a:buClr>
              <a:buFont typeface="Arial" pitchFamily="34" charset="0"/>
              <a:buNone/>
              <a:defRPr/>
            </a:pPr>
            <a:r>
              <a:rPr lang="fr-FR" dirty="0" smtClean="0"/>
              <a:t> </a:t>
            </a:r>
          </a:p>
          <a:p>
            <a:pPr eaLnBrk="1" fontAlgn="auto" hangingPunct="1">
              <a:spcAft>
                <a:spcPts val="0"/>
              </a:spcAft>
              <a:buClr>
                <a:schemeClr val="accent5"/>
              </a:buClr>
              <a:buFont typeface="Arial" pitchFamily="34" charset="0"/>
              <a:buNone/>
              <a:defRPr/>
            </a:pPr>
            <a:endParaRPr lang="fr-FR" dirty="0"/>
          </a:p>
        </p:txBody>
      </p:sp>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L’enseignement conjoint et son évaluation (3/4)</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noAutofit/>
          </a:bodyPr>
          <a:lstStyle/>
          <a:p>
            <a:pPr eaLnBrk="1" fontAlgn="auto" hangingPunct="1">
              <a:spcAft>
                <a:spcPts val="0"/>
              </a:spcAft>
              <a:buClr>
                <a:schemeClr val="accent5"/>
              </a:buClr>
              <a:buFont typeface="Arial" pitchFamily="34" charset="0"/>
              <a:buNone/>
              <a:defRPr/>
            </a:pPr>
            <a:r>
              <a:rPr lang="fr-FR" dirty="0" smtClean="0"/>
              <a:t> </a:t>
            </a:r>
            <a:r>
              <a:rPr lang="fr-FR" b="1" dirty="0" smtClean="0"/>
              <a:t>Notation</a:t>
            </a:r>
            <a:endParaRPr lang="fr-FR" dirty="0" smtClean="0"/>
          </a:p>
          <a:p>
            <a:pPr eaLnBrk="1" fontAlgn="auto" hangingPunct="1">
              <a:spcAft>
                <a:spcPts val="0"/>
              </a:spcAft>
              <a:buClr>
                <a:schemeClr val="accent5"/>
              </a:buClr>
              <a:buFont typeface="Arial" pitchFamily="34" charset="0"/>
              <a:buNone/>
              <a:defRPr/>
            </a:pPr>
            <a:r>
              <a:rPr lang="fr-FR" dirty="0" smtClean="0"/>
              <a:t>Les enseignants de langue vivante 1 et de technologie participant au suivi du projet évaluent le candidat. A cette fin, ils établissent, pour chaque candidat, deux fiches d’évaluation, une pour chaque partie de l’épreuve, selon les modèles publiés par le ministre chargé de l’éducation nationale. Ces fiches d’évaluation ont le statut de copies d’examen.</a:t>
            </a:r>
          </a:p>
          <a:p>
            <a:pPr eaLnBrk="1" fontAlgn="auto" hangingPunct="1">
              <a:spcAft>
                <a:spcPts val="0"/>
              </a:spcAft>
              <a:buClr>
                <a:schemeClr val="accent5"/>
              </a:buClr>
              <a:buFont typeface="Arial" pitchFamily="34" charset="0"/>
              <a:buNone/>
              <a:defRPr/>
            </a:pPr>
            <a:r>
              <a:rPr lang="fr-FR" dirty="0" smtClean="0"/>
              <a:t>L’épreuve est notée sur 20 points.</a:t>
            </a:r>
          </a:p>
          <a:p>
            <a:pPr eaLnBrk="1" fontAlgn="auto" hangingPunct="1">
              <a:spcAft>
                <a:spcPts val="0"/>
              </a:spcAft>
              <a:buClr>
                <a:schemeClr val="accent5"/>
              </a:buClr>
              <a:buFont typeface="Arial" pitchFamily="34" charset="0"/>
              <a:buNone/>
              <a:defRPr/>
            </a:pPr>
            <a:r>
              <a:rPr lang="fr-FR" dirty="0" smtClean="0"/>
              <a:t> </a:t>
            </a:r>
          </a:p>
          <a:p>
            <a:pPr eaLnBrk="1" fontAlgn="auto" hangingPunct="1">
              <a:spcAft>
                <a:spcPts val="0"/>
              </a:spcAft>
              <a:buClr>
                <a:schemeClr val="accent5"/>
              </a:buClr>
              <a:buFont typeface="Arial" pitchFamily="34" charset="0"/>
              <a:buNone/>
              <a:defRPr/>
            </a:pPr>
            <a:r>
              <a:rPr lang="fr-FR" b="1" dirty="0" smtClean="0"/>
              <a:t>Langue de l’évaluation</a:t>
            </a:r>
            <a:endParaRPr lang="fr-FR" dirty="0" smtClean="0"/>
          </a:p>
          <a:p>
            <a:pPr eaLnBrk="1" fontAlgn="auto" hangingPunct="1">
              <a:spcAft>
                <a:spcPts val="0"/>
              </a:spcAft>
              <a:buClr>
                <a:schemeClr val="accent5"/>
              </a:buClr>
              <a:buFont typeface="Arial" pitchFamily="34" charset="0"/>
              <a:buNone/>
              <a:defRPr/>
            </a:pPr>
            <a:r>
              <a:rPr lang="fr-FR" dirty="0" smtClean="0"/>
              <a:t> Cette épreuve est évaluée dans la langue de </a:t>
            </a:r>
            <a:r>
              <a:rPr lang="fr-FR" i="1" dirty="0" smtClean="0"/>
              <a:t>l’enseignement de technologie en langue vivante 1</a:t>
            </a:r>
            <a:r>
              <a:rPr lang="fr-FR" dirty="0" smtClean="0"/>
              <a:t> dispensé en classe terminale. En effet, pour cette épreuve, le candidat ne peut pas choisir une autre langue au moment de l’inscription à l’examen, contrairement à ce qu’il peut faire pour les épreuves de langue vivante. Un candidat qui le souhaite peut donc subir les épreuves de langue vivante 1 et de technologie en langue vivante 1 dans deux langues distinctes. </a:t>
            </a:r>
          </a:p>
        </p:txBody>
      </p:sp>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L’enseignement conjoint et son évaluation (4/4)</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Espace réservé pour une image  4"/>
          <p:cNvPicPr>
            <a:picLocks noGrp="1" noChangeAspect="1"/>
          </p:cNvPicPr>
          <p:nvPr>
            <p:ph type="pic" idx="1"/>
          </p:nvPr>
        </p:nvPicPr>
        <p:blipFill>
          <a:blip r:embed="rId2"/>
          <a:srcRect l="24040" r="24040"/>
          <a:stretch>
            <a:fillRect/>
          </a:stretch>
        </p:blipFill>
        <p:spPr bwMode="auto">
          <a:xfrm>
            <a:off x="5229225" y="0"/>
            <a:ext cx="3914775" cy="5657850"/>
          </a:xfrm>
        </p:spPr>
      </p:pic>
      <p:sp>
        <p:nvSpPr>
          <p:cNvPr id="4" name="Espace réservé du texte 3"/>
          <p:cNvSpPr>
            <a:spLocks noGrp="1"/>
          </p:cNvSpPr>
          <p:nvPr>
            <p:ph type="body" sz="quarter" idx="13"/>
          </p:nvPr>
        </p:nvSpPr>
        <p:spPr>
          <a:xfrm>
            <a:off x="352425" y="1600200"/>
            <a:ext cx="4572000" cy="3592513"/>
          </a:xfrm>
        </p:spPr>
        <p:txBody>
          <a:bodyPr/>
          <a:lstStyle/>
          <a:p>
            <a:pPr eaLnBrk="1" fontAlgn="auto" hangingPunct="1">
              <a:spcAft>
                <a:spcPts val="0"/>
              </a:spcAft>
              <a:buClr>
                <a:schemeClr val="accent5"/>
              </a:buClr>
              <a:buFont typeface="Arial" pitchFamily="34" charset="0"/>
              <a:buNone/>
              <a:defRPr/>
            </a:pPr>
            <a:endParaRPr lang="fr-FR" dirty="0"/>
          </a:p>
        </p:txBody>
      </p:sp>
      <p:sp>
        <p:nvSpPr>
          <p:cNvPr id="27651" name="Titre 1"/>
          <p:cNvSpPr>
            <a:spLocks noGrp="1"/>
          </p:cNvSpPr>
          <p:nvPr>
            <p:ph type="title"/>
          </p:nvPr>
        </p:nvSpPr>
        <p:spPr>
          <a:xfrm>
            <a:off x="352425" y="274638"/>
            <a:ext cx="4572000" cy="1325562"/>
          </a:xfrm>
        </p:spPr>
        <p:txBody>
          <a:bodyPr/>
          <a:lstStyle/>
          <a:p>
            <a:pPr eaLnBrk="1" hangingPunct="1"/>
            <a:r>
              <a:rPr lang="fr-FR" smtClean="0">
                <a:cs typeface="Tunga" pitchFamily="34" charset="0"/>
              </a:rPr>
              <a:t>Bonne réflexion et bon travail d’équipe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normAutofit lnSpcReduction="10000"/>
          </a:bodyPr>
          <a:lstStyle/>
          <a:p>
            <a:pPr eaLnBrk="1" fontAlgn="auto" hangingPunct="1">
              <a:spcAft>
                <a:spcPts val="0"/>
              </a:spcAft>
              <a:buClr>
                <a:schemeClr val="accent5"/>
              </a:buClr>
              <a:buFont typeface="Arial" pitchFamily="34" charset="0"/>
              <a:buNone/>
              <a:defRPr/>
            </a:pPr>
            <a:r>
              <a:rPr lang="fr-FR" sz="2400" dirty="0"/>
              <a:t>L’enseignement conjoint de technologie en langue vivante 1 est une </a:t>
            </a:r>
            <a:r>
              <a:rPr lang="fr-FR" sz="2400" b="1" dirty="0">
                <a:solidFill>
                  <a:srgbClr val="FF0000"/>
                </a:solidFill>
              </a:rPr>
              <a:t>innovation</a:t>
            </a:r>
            <a:r>
              <a:rPr lang="fr-FR" sz="2400" dirty="0"/>
              <a:t> majeure pour l’enseignement des langues vivantes et l’enseignement de la technologie. </a:t>
            </a:r>
            <a:endParaRPr lang="fr-FR" sz="2400" dirty="0" smtClean="0"/>
          </a:p>
          <a:p>
            <a:pPr eaLnBrk="1" fontAlgn="auto" hangingPunct="1">
              <a:spcAft>
                <a:spcPts val="0"/>
              </a:spcAft>
              <a:buClr>
                <a:schemeClr val="accent5"/>
              </a:buClr>
              <a:buFont typeface="Arial" pitchFamily="34" charset="0"/>
              <a:buNone/>
              <a:defRPr/>
            </a:pPr>
            <a:r>
              <a:rPr lang="fr-FR" sz="2400" dirty="0" smtClean="0"/>
              <a:t>Cet </a:t>
            </a:r>
            <a:r>
              <a:rPr lang="fr-FR" sz="2400" dirty="0"/>
              <a:t>enseignement est construit en recherchant les </a:t>
            </a:r>
            <a:r>
              <a:rPr lang="fr-FR" sz="2400" b="1" dirty="0">
                <a:solidFill>
                  <a:srgbClr val="FF0000"/>
                </a:solidFill>
              </a:rPr>
              <a:t>meilleures synergies </a:t>
            </a:r>
            <a:r>
              <a:rPr lang="fr-FR" sz="2400" dirty="0"/>
              <a:t>possibles entre le programme de technologie dans ses différentes composantes (l’enseignement transversal et ses prolongements dans les enseignements </a:t>
            </a:r>
            <a:r>
              <a:rPr lang="fr-FR" sz="2400" dirty="0" smtClean="0"/>
              <a:t>de </a:t>
            </a:r>
            <a:r>
              <a:rPr lang="fr-FR" sz="2400" dirty="0"/>
              <a:t>spécialité) et le programme de langues vivantes qui propose une approche humaniste des enjeux liés aux sciences et aux technologies au travers de </a:t>
            </a:r>
            <a:r>
              <a:rPr lang="fr-FR" sz="2400" b="1" dirty="0">
                <a:solidFill>
                  <a:srgbClr val="FF0000"/>
                </a:solidFill>
              </a:rPr>
              <a:t>l'entrée culturelle spécifique "Sciences, techniques et civilisations"</a:t>
            </a:r>
            <a:r>
              <a:rPr lang="fr-FR" sz="2400" dirty="0"/>
              <a:t>.</a:t>
            </a:r>
          </a:p>
        </p:txBody>
      </p:sp>
      <p:sp>
        <p:nvSpPr>
          <p:cNvPr id="14338" name="Titre 1"/>
          <p:cNvSpPr>
            <a:spLocks noGrp="1"/>
          </p:cNvSpPr>
          <p:nvPr>
            <p:ph type="title"/>
          </p:nvPr>
        </p:nvSpPr>
        <p:spPr/>
        <p:txBody>
          <a:bodyPr/>
          <a:lstStyle/>
          <a:p>
            <a:pPr eaLnBrk="1" hangingPunct="1"/>
            <a:r>
              <a:rPr lang="fr-FR" sz="3600" smtClean="0">
                <a:cs typeface="Tunga" pitchFamily="34" charset="0"/>
              </a:rPr>
              <a:t>La démarche pédagogique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r>
              <a:rPr lang="fr-FR" smtClean="0">
                <a:cs typeface="Tunga" pitchFamily="34" charset="0"/>
              </a:rPr>
              <a:t>La démarche pédagogique</a:t>
            </a:r>
          </a:p>
        </p:txBody>
      </p:sp>
      <p:pic>
        <p:nvPicPr>
          <p:cNvPr id="44036" name="Picture 2"/>
          <p:cNvPicPr>
            <a:picLocks noGrp="1" noChangeAspect="1" noChangeArrowheads="1"/>
          </p:cNvPicPr>
          <p:nvPr>
            <p:ph type="body" idx="4294967295"/>
          </p:nvPr>
        </p:nvPicPr>
        <p:blipFill>
          <a:blip r:embed="rId2"/>
          <a:srcRect/>
          <a:stretch>
            <a:fillRect/>
          </a:stretch>
        </p:blipFill>
        <p:spPr bwMode="auto">
          <a:xfrm>
            <a:off x="395288" y="1463675"/>
            <a:ext cx="7632700" cy="539432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a:lstStyle/>
          <a:p>
            <a:pPr eaLnBrk="1" fontAlgn="auto" hangingPunct="1">
              <a:spcAft>
                <a:spcPts val="0"/>
              </a:spcAft>
              <a:buClr>
                <a:schemeClr val="accent5"/>
              </a:buClr>
              <a:buFont typeface="Arial" pitchFamily="34" charset="0"/>
              <a:buNone/>
              <a:defRPr/>
            </a:pPr>
            <a:r>
              <a:rPr lang="fr-FR" sz="2000" dirty="0"/>
              <a:t>L’enseignement conjoint doit construire sa </a:t>
            </a:r>
            <a:r>
              <a:rPr lang="fr-FR" sz="2000" b="1" dirty="0">
                <a:solidFill>
                  <a:srgbClr val="FF0000"/>
                </a:solidFill>
              </a:rPr>
              <a:t>légitimité</a:t>
            </a:r>
            <a:r>
              <a:rPr lang="fr-FR" sz="2000" dirty="0"/>
              <a:t> en s’inscrivant dans les </a:t>
            </a:r>
            <a:r>
              <a:rPr lang="fr-FR" sz="2000" b="1" dirty="0">
                <a:solidFill>
                  <a:srgbClr val="FF0000"/>
                </a:solidFill>
              </a:rPr>
              <a:t>progressions pédagogiques respectives </a:t>
            </a:r>
            <a:r>
              <a:rPr lang="fr-FR" sz="2000" dirty="0"/>
              <a:t>des enseignants de technologie et de langues vivantes 1. </a:t>
            </a:r>
            <a:endParaRPr lang="fr-FR" sz="2000" dirty="0" smtClean="0"/>
          </a:p>
          <a:p>
            <a:pPr eaLnBrk="1" fontAlgn="auto" hangingPunct="1">
              <a:spcAft>
                <a:spcPts val="0"/>
              </a:spcAft>
              <a:buClr>
                <a:schemeClr val="accent5"/>
              </a:buClr>
              <a:buFont typeface="Arial" pitchFamily="34" charset="0"/>
              <a:buNone/>
              <a:defRPr/>
            </a:pPr>
            <a:r>
              <a:rPr lang="fr-FR" sz="2000" dirty="0" smtClean="0"/>
              <a:t>Il </a:t>
            </a:r>
            <a:r>
              <a:rPr lang="fr-FR" sz="2000" dirty="0"/>
              <a:t>parait judicieux que les apports pour les élèves de cet enseignement prennent appui sur l’enseignement transversal de technologie en classe de première, le programme de cet enseignement permettant d’aborder des thématiques ambitieuses et originales sur les plans technique, linguistique et culturel. </a:t>
            </a:r>
            <a:endParaRPr lang="fr-FR" sz="2000" dirty="0" smtClean="0"/>
          </a:p>
          <a:p>
            <a:pPr eaLnBrk="1" fontAlgn="auto" hangingPunct="1">
              <a:spcAft>
                <a:spcPts val="0"/>
              </a:spcAft>
              <a:buClr>
                <a:schemeClr val="accent5"/>
              </a:buClr>
              <a:buFont typeface="Arial" pitchFamily="34" charset="0"/>
              <a:buNone/>
              <a:defRPr/>
            </a:pPr>
            <a:r>
              <a:rPr lang="fr-FR" sz="2000" dirty="0" smtClean="0"/>
              <a:t>Ces </a:t>
            </a:r>
            <a:r>
              <a:rPr lang="fr-FR" sz="2000" dirty="0"/>
              <a:t>apports seront ensuite confortés et investis dans les activités de projet menés en terminale dans les différents enseignements de spécialité au cours de moments d’échanges et de restitution communs à ceux-ci (lancement des projets, revues de projets locales,…) </a:t>
            </a:r>
          </a:p>
        </p:txBody>
      </p:sp>
      <p:sp>
        <p:nvSpPr>
          <p:cNvPr id="15362" name="Titre 1"/>
          <p:cNvSpPr>
            <a:spLocks noGrp="1"/>
          </p:cNvSpPr>
          <p:nvPr>
            <p:ph type="title"/>
          </p:nvPr>
        </p:nvSpPr>
        <p:spPr/>
        <p:txBody>
          <a:bodyPr/>
          <a:lstStyle/>
          <a:p>
            <a:pPr eaLnBrk="1" hangingPunct="1"/>
            <a:r>
              <a:rPr lang="fr-FR" sz="3600" smtClean="0">
                <a:cs typeface="Tunga" pitchFamily="34" charset="0"/>
              </a:rPr>
              <a:t>La démarche pédagogique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352425" y="1463675"/>
            <a:ext cx="7680325" cy="4724400"/>
          </a:xfrm>
        </p:spPr>
        <p:txBody>
          <a:bodyPr wrap="square" numCol="1" anchor="t" anchorCtr="0" compatLnSpc="1">
            <a:prstTxWarp prst="textNoShape">
              <a:avLst/>
            </a:prstTxWarp>
            <a:normAutofit lnSpcReduction="10000"/>
          </a:bodyPr>
          <a:lstStyle/>
          <a:p>
            <a:pPr eaLnBrk="1" hangingPunct="1"/>
            <a:r>
              <a:rPr lang="fr-FR" sz="2400" b="1" smtClean="0">
                <a:solidFill>
                  <a:srgbClr val="FF0000"/>
                </a:solidFill>
              </a:rPr>
              <a:t>Ce nouvel espace que constitue l'enseignement conjoint offre une plus-value à même hauteur pour les deux disciplines :</a:t>
            </a:r>
            <a:endParaRPr lang="fr-FR" sz="2400" smtClean="0"/>
          </a:p>
          <a:p>
            <a:pPr eaLnBrk="1" hangingPunct="1"/>
            <a:r>
              <a:rPr lang="fr-FR" sz="2400" smtClean="0"/>
              <a:t>- donner du sens à l'étude et à la pratique d'une langue vivante</a:t>
            </a:r>
          </a:p>
          <a:p>
            <a:pPr eaLnBrk="1" hangingPunct="1"/>
            <a:r>
              <a:rPr lang="fr-FR" sz="2400" smtClean="0"/>
              <a:t>- renforcer l'enseignement de la discipline technologique et  </a:t>
            </a:r>
          </a:p>
          <a:p>
            <a:pPr eaLnBrk="1" hangingPunct="1"/>
            <a:r>
              <a:rPr lang="fr-FR" sz="2400" b="1" smtClean="0">
                <a:solidFill>
                  <a:srgbClr val="FF0000"/>
                </a:solidFill>
              </a:rPr>
              <a:t>L'entrée par la discipline technologique est, à ce titre, source d'enrichissement et de motivation</a:t>
            </a:r>
            <a:r>
              <a:rPr lang="fr-FR" sz="2400" smtClean="0"/>
              <a:t>. D'autre part, la médiation d'une langue étrangère nécessite de fait des temps incontournables de verbalisation et d'échanges dans le cadre de situations de communication concrètes.</a:t>
            </a:r>
          </a:p>
        </p:txBody>
      </p:sp>
      <p:sp>
        <p:nvSpPr>
          <p:cNvPr id="16386" name="Titre 1"/>
          <p:cNvSpPr>
            <a:spLocks noGrp="1"/>
          </p:cNvSpPr>
          <p:nvPr>
            <p:ph type="title"/>
          </p:nvPr>
        </p:nvSpPr>
        <p:spPr/>
        <p:txBody>
          <a:bodyPr/>
          <a:lstStyle/>
          <a:p>
            <a:pPr eaLnBrk="1" hangingPunct="1"/>
            <a:r>
              <a:rPr lang="fr-FR" sz="3600" smtClean="0">
                <a:cs typeface="Tunga" pitchFamily="34" charset="0"/>
              </a:rPr>
              <a:t>La démarche pédagogique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p:txBody>
          <a:bodyPr/>
          <a:lstStyle/>
          <a:p>
            <a:pPr eaLnBrk="1" hangingPunct="1"/>
            <a:r>
              <a:rPr lang="fr-FR" smtClean="0">
                <a:cs typeface="Tunga" pitchFamily="34" charset="0"/>
              </a:rPr>
              <a:t>La démarche pédagogique</a:t>
            </a:r>
          </a:p>
        </p:txBody>
      </p:sp>
      <p:sp>
        <p:nvSpPr>
          <p:cNvPr id="39939" name="Rectangle 3"/>
          <p:cNvSpPr>
            <a:spLocks noGrp="1"/>
          </p:cNvSpPr>
          <p:nvPr>
            <p:ph type="body" idx="4294967295"/>
          </p:nvPr>
        </p:nvSpPr>
        <p:spPr bwMode="auto"/>
        <p:txBody>
          <a:bodyPr wrap="square" numCol="1" anchor="t" anchorCtr="0" compatLnSpc="1">
            <a:prstTxWarp prst="textNoShape">
              <a:avLst/>
            </a:prstTxWarp>
            <a:normAutofit lnSpcReduction="10000"/>
          </a:bodyPr>
          <a:lstStyle/>
          <a:p>
            <a:pPr eaLnBrk="1" hangingPunct="1"/>
            <a:r>
              <a:rPr lang="fr-FR" sz="2400" smtClean="0"/>
              <a:t>Pour que cette synergie existe, la présence des deux enseignants est essentielle.</a:t>
            </a:r>
          </a:p>
          <a:p>
            <a:pPr eaLnBrk="1" hangingPunct="1"/>
            <a:r>
              <a:rPr lang="fr-FR" sz="2400" smtClean="0"/>
              <a:t>En effet,  la </a:t>
            </a:r>
            <a:r>
              <a:rPr lang="fr-FR" sz="2400" smtClean="0">
                <a:solidFill>
                  <a:srgbClr val="FF3300"/>
                </a:solidFill>
              </a:rPr>
              <a:t>présence concomitante des deux enseignants</a:t>
            </a:r>
            <a:r>
              <a:rPr lang="fr-FR" sz="2400" smtClean="0"/>
              <a:t> facilite l'articulation entre l'ETLV et l'enseignement de technologie, entre l'ETLV et l'enseignement de langue vivante.</a:t>
            </a:r>
          </a:p>
          <a:p>
            <a:pPr eaLnBrk="1" hangingPunct="1"/>
            <a:r>
              <a:rPr lang="fr-FR" sz="2400" smtClean="0"/>
              <a:t>Quelques écueils à  éviter : </a:t>
            </a:r>
          </a:p>
          <a:p>
            <a:pPr eaLnBrk="1" hangingPunct="1"/>
            <a:r>
              <a:rPr lang="fr-FR" sz="2400" smtClean="0"/>
              <a:t>- rôles clivés des enseignants</a:t>
            </a:r>
          </a:p>
          <a:p>
            <a:pPr eaLnBrk="1" hangingPunct="1"/>
            <a:r>
              <a:rPr lang="fr-FR" sz="2400" smtClean="0"/>
              <a:t>- l'enseignement de technologie en LV1 ne serait qu'une séance traduite en langue étrangère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r>
              <a:rPr lang="fr-FR" smtClean="0">
                <a:cs typeface="Tunga" pitchFamily="34" charset="0"/>
              </a:rPr>
              <a:t>La démarche pédagogique</a:t>
            </a:r>
          </a:p>
        </p:txBody>
      </p:sp>
      <p:sp>
        <p:nvSpPr>
          <p:cNvPr id="39939" name="Rectangle 3"/>
          <p:cNvSpPr>
            <a:spLocks noGrp="1"/>
          </p:cNvSpPr>
          <p:nvPr>
            <p:ph type="body" idx="4294967295"/>
          </p:nvPr>
        </p:nvSpPr>
        <p:spPr bwMode="auto">
          <a:noFill/>
        </p:spPr>
        <p:txBody>
          <a:bodyPr wrap="square" numCol="1" anchor="t" anchorCtr="0" compatLnSpc="1">
            <a:prstTxWarp prst="textNoShape">
              <a:avLst/>
            </a:prstTxWarp>
          </a:bodyPr>
          <a:lstStyle/>
          <a:p>
            <a:endParaRPr lang="fr-FR" sz="2000" smtClean="0"/>
          </a:p>
          <a:p>
            <a:r>
              <a:rPr lang="fr-FR" sz="2400" smtClean="0"/>
              <a:t>Afin que cette synergie soit opérante, quelques pistes à décliner autour du  terme de </a:t>
            </a:r>
            <a:r>
              <a:rPr lang="fr-FR" sz="2400" smtClean="0">
                <a:solidFill>
                  <a:srgbClr val="FF3300"/>
                </a:solidFill>
              </a:rPr>
              <a:t>cohérence</a:t>
            </a:r>
            <a:r>
              <a:rPr lang="fr-FR" sz="2400" smtClean="0"/>
              <a:t> :</a:t>
            </a:r>
          </a:p>
          <a:p>
            <a:endParaRPr lang="fr-FR" sz="2400" smtClean="0"/>
          </a:p>
          <a:p>
            <a:pPr algn="ctr"/>
            <a:r>
              <a:rPr lang="fr-FR" sz="2400" smtClean="0"/>
              <a:t> * Cohérence thématique</a:t>
            </a:r>
          </a:p>
          <a:p>
            <a:pPr algn="ctr"/>
            <a:r>
              <a:rPr lang="fr-FR" sz="2400" smtClean="0"/>
              <a:t>* Cohérence pédagogique </a:t>
            </a:r>
          </a:p>
          <a:p>
            <a:pPr algn="ctr"/>
            <a:r>
              <a:rPr lang="fr-FR" sz="2400" smtClean="0"/>
              <a:t>* Cohérence organisationnelle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r>
              <a:rPr lang="fr-FR" smtClean="0">
                <a:cs typeface="Tunga" pitchFamily="34" charset="0"/>
              </a:rPr>
              <a:t>La démarche pédagogique</a:t>
            </a:r>
          </a:p>
        </p:txBody>
      </p:sp>
      <p:sp>
        <p:nvSpPr>
          <p:cNvPr id="40963" name="Rectangle 3"/>
          <p:cNvSpPr>
            <a:spLocks noGrp="1"/>
          </p:cNvSpPr>
          <p:nvPr>
            <p:ph type="body" idx="4294967295"/>
          </p:nvPr>
        </p:nvSpPr>
        <p:spPr bwMode="auto">
          <a:noFill/>
        </p:spPr>
        <p:txBody>
          <a:bodyPr wrap="square" numCol="1" anchor="t" anchorCtr="0" compatLnSpc="1">
            <a:prstTxWarp prst="textNoShape">
              <a:avLst/>
            </a:prstTxWarp>
          </a:bodyPr>
          <a:lstStyle/>
          <a:p>
            <a:r>
              <a:rPr lang="fr-FR" sz="2400" smtClean="0">
                <a:solidFill>
                  <a:srgbClr val="FF3300"/>
                </a:solidFill>
              </a:rPr>
              <a:t>Cohérence thématique : quels critères de choix des thématiques</a:t>
            </a:r>
            <a:r>
              <a:rPr lang="fr-FR" sz="2400" smtClean="0"/>
              <a:t> </a:t>
            </a:r>
            <a:r>
              <a:rPr lang="fr-FR" sz="2400" smtClean="0">
                <a:solidFill>
                  <a:srgbClr val="FF3300"/>
                </a:solidFill>
              </a:rPr>
              <a:t>?</a:t>
            </a:r>
          </a:p>
          <a:p>
            <a:r>
              <a:rPr lang="fr-FR" sz="2400" smtClean="0"/>
              <a:t>* dimension culturelle</a:t>
            </a:r>
          </a:p>
          <a:p>
            <a:r>
              <a:rPr lang="fr-FR" sz="2400" smtClean="0"/>
              <a:t>* dimension technologique</a:t>
            </a:r>
          </a:p>
          <a:p>
            <a:r>
              <a:rPr lang="fr-FR" sz="2400" smtClean="0"/>
              <a:t>* richesse des études de dossiers ou des activités de projet à mener</a:t>
            </a:r>
          </a:p>
          <a:p>
            <a:r>
              <a:rPr lang="fr-FR" sz="2400" smtClean="0"/>
              <a:t>* richesse des activités langagières</a:t>
            </a:r>
          </a:p>
          <a:p>
            <a:r>
              <a:rPr lang="fr-FR" sz="2400" smtClean="0"/>
              <a:t>* actualité sociétale</a:t>
            </a:r>
          </a:p>
          <a:p>
            <a:r>
              <a:rPr lang="fr-FR" sz="2400" smtClean="0"/>
              <a:t>* environnement documentaire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r>
              <a:rPr lang="fr-FR" smtClean="0">
                <a:cs typeface="Tunga" pitchFamily="34" charset="0"/>
              </a:rPr>
              <a:t>La démarche pédagogique</a:t>
            </a:r>
          </a:p>
        </p:txBody>
      </p:sp>
      <p:sp>
        <p:nvSpPr>
          <p:cNvPr id="41987" name="Rectangle 3"/>
          <p:cNvSpPr>
            <a:spLocks noGrp="1"/>
          </p:cNvSpPr>
          <p:nvPr>
            <p:ph type="body" idx="4294967295"/>
          </p:nvPr>
        </p:nvSpPr>
        <p:spPr bwMode="auto">
          <a:noFill/>
        </p:spPr>
        <p:txBody>
          <a:bodyPr wrap="square" numCol="1" anchor="t" anchorCtr="0" compatLnSpc="1">
            <a:prstTxWarp prst="textNoShape">
              <a:avLst/>
            </a:prstTxWarp>
          </a:bodyPr>
          <a:lstStyle/>
          <a:p>
            <a:endParaRPr lang="fr-FR" smtClean="0"/>
          </a:p>
          <a:p>
            <a:r>
              <a:rPr lang="fr-FR" sz="2400" smtClean="0">
                <a:solidFill>
                  <a:srgbClr val="FF3300"/>
                </a:solidFill>
              </a:rPr>
              <a:t>Les plus-values observées chez les élèves :</a:t>
            </a:r>
          </a:p>
          <a:p>
            <a:r>
              <a:rPr lang="fr-FR" sz="2400" smtClean="0"/>
              <a:t>* décloisonnement des enseignements</a:t>
            </a:r>
          </a:p>
          <a:p>
            <a:r>
              <a:rPr lang="fr-FR" sz="2400" smtClean="0"/>
              <a:t>* perception autre de la discipline langue vivante</a:t>
            </a:r>
          </a:p>
          <a:p>
            <a:r>
              <a:rPr lang="fr-FR" sz="2400" smtClean="0"/>
              <a:t>* pratique accrue de la langue vivante</a:t>
            </a:r>
          </a:p>
          <a:p>
            <a:r>
              <a:rPr lang="fr-FR" sz="2400" smtClean="0"/>
              <a:t>* prise de confiance</a:t>
            </a:r>
          </a:p>
          <a:p>
            <a:endParaRPr lang="fr-FR" sz="24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108</TotalTime>
  <Words>699</Words>
  <Application>Microsoft Office PowerPoint</Application>
  <PresentationFormat>Affichage à l'écran (4:3)</PresentationFormat>
  <Paragraphs>96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Mylar</vt:lpstr>
      <vt:lpstr>L’enseignement conjoint de technologie en LV1</vt:lpstr>
      <vt:lpstr>La démarche pédagogique</vt:lpstr>
      <vt:lpstr>La démarche pédagogique</vt:lpstr>
      <vt:lpstr>La démarche pédagogique</vt:lpstr>
      <vt:lpstr>La démarche pédagogique</vt:lpstr>
      <vt:lpstr>La démarche pédagogique</vt:lpstr>
      <vt:lpstr>La démarche pédagogique</vt:lpstr>
      <vt:lpstr>La démarche pédagogique</vt:lpstr>
      <vt:lpstr>La démarche pédagogique</vt:lpstr>
      <vt:lpstr>La démarche pédagogique</vt:lpstr>
      <vt:lpstr>L’enseignement conjoint et son évaluation (1/4)</vt:lpstr>
      <vt:lpstr>L’enseignement conjoint et son évaluation (2/4)</vt:lpstr>
      <vt:lpstr>L’enseignement conjoint et son évaluation (3/4)</vt:lpstr>
      <vt:lpstr>L’enseignement conjoint et son évaluation (4/4)</vt:lpstr>
      <vt:lpstr>Bonne réflexion et bon travail d’équipe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L’enseignement conjoint de technologie en LV1</dc:title>
  <dc:creator>Eric SZMATA</dc:creator>
  <cp:lastModifiedBy>Eric SZMATA</cp:lastModifiedBy>
  <cp:revision>14</cp:revision>
  <dcterms:created xsi:type="dcterms:W3CDTF">2012-04-26T12:39:23Z</dcterms:created>
  <dcterms:modified xsi:type="dcterms:W3CDTF">2012-05-17T07:46:24Z</dcterms:modified>
</cp:coreProperties>
</file>