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1"/>
  </p:notesMasterIdLst>
  <p:sldIdLst>
    <p:sldId id="256" r:id="rId2"/>
    <p:sldId id="367" r:id="rId3"/>
    <p:sldId id="366" r:id="rId4"/>
    <p:sldId id="363" r:id="rId5"/>
    <p:sldId id="361" r:id="rId6"/>
    <p:sldId id="326" r:id="rId7"/>
    <p:sldId id="364" r:id="rId8"/>
    <p:sldId id="365" r:id="rId9"/>
    <p:sldId id="27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29" autoAdjust="0"/>
    <p:restoredTop sz="92639" autoAdjust="0"/>
  </p:normalViewPr>
  <p:slideViewPr>
    <p:cSldViewPr snapToGrid="0">
      <p:cViewPr varScale="1">
        <p:scale>
          <a:sx n="69" d="100"/>
          <a:sy n="69" d="100"/>
        </p:scale>
        <p:origin x="-84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61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3F8B8D-EB45-4A7E-A56D-A4023A19D588}" type="doc">
      <dgm:prSet loTypeId="urn:microsoft.com/office/officeart/2005/8/layout/hierarchy5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9467423-915A-435F-9161-E8D68CFA5381}">
      <dgm:prSet phldrT="[Texte]"/>
      <dgm:spPr/>
      <dgm:t>
        <a:bodyPr/>
        <a:lstStyle/>
        <a:p>
          <a:r>
            <a:rPr lang="fr-FR" smtClean="0"/>
            <a:t>compétence</a:t>
          </a:r>
          <a:endParaRPr lang="fr-FR"/>
        </a:p>
      </dgm:t>
    </dgm:pt>
    <dgm:pt modelId="{410F9BC0-343D-431A-AB2C-76EFFFECBEDD}" type="parTrans" cxnId="{2ABA57B4-C4C0-4AB1-A308-3D6EB5870645}">
      <dgm:prSet/>
      <dgm:spPr/>
      <dgm:t>
        <a:bodyPr/>
        <a:lstStyle/>
        <a:p>
          <a:endParaRPr lang="fr-FR"/>
        </a:p>
      </dgm:t>
    </dgm:pt>
    <dgm:pt modelId="{327379FA-F48E-46B3-978C-29B42AD9B03F}" type="sibTrans" cxnId="{2ABA57B4-C4C0-4AB1-A308-3D6EB5870645}">
      <dgm:prSet/>
      <dgm:spPr/>
      <dgm:t>
        <a:bodyPr/>
        <a:lstStyle/>
        <a:p>
          <a:endParaRPr lang="fr-FR"/>
        </a:p>
      </dgm:t>
    </dgm:pt>
    <dgm:pt modelId="{F3C28DE6-8C4E-41A9-91B5-2FCC541CA49D}">
      <dgm:prSet phldrT="[Texte]"/>
      <dgm:spPr>
        <a:ln w="63500">
          <a:solidFill>
            <a:schemeClr val="tx1"/>
          </a:solidFill>
        </a:ln>
      </dgm:spPr>
      <dgm:t>
        <a:bodyPr/>
        <a:lstStyle/>
        <a:p>
          <a:r>
            <a:rPr lang="fr-FR" dirty="0" smtClean="0"/>
            <a:t>critère 1</a:t>
          </a:r>
          <a:endParaRPr lang="fr-FR" dirty="0"/>
        </a:p>
      </dgm:t>
    </dgm:pt>
    <dgm:pt modelId="{B682CEAE-9271-4997-8472-ADF8A95693C9}" type="parTrans" cxnId="{A098D6E5-C22C-443D-BA98-9AEE7CA0BE48}">
      <dgm:prSet/>
      <dgm:spPr/>
      <dgm:t>
        <a:bodyPr/>
        <a:lstStyle/>
        <a:p>
          <a:endParaRPr lang="fr-FR"/>
        </a:p>
      </dgm:t>
    </dgm:pt>
    <dgm:pt modelId="{B8503B48-BD8C-4A32-8AA3-533E99648F97}" type="sibTrans" cxnId="{A098D6E5-C22C-443D-BA98-9AEE7CA0BE48}">
      <dgm:prSet/>
      <dgm:spPr/>
      <dgm:t>
        <a:bodyPr/>
        <a:lstStyle/>
        <a:p>
          <a:endParaRPr lang="fr-FR"/>
        </a:p>
      </dgm:t>
    </dgm:pt>
    <dgm:pt modelId="{1D337B44-70CD-4612-BD3A-A5BFB6C0DA7B}">
      <dgm:prSet phldrT="[Texte]"/>
      <dgm:spPr/>
      <dgm:t>
        <a:bodyPr/>
        <a:lstStyle/>
        <a:p>
          <a:r>
            <a:rPr lang="fr-FR" dirty="0" smtClean="0"/>
            <a:t>indicateur 1</a:t>
          </a:r>
          <a:endParaRPr lang="fr-FR" dirty="0"/>
        </a:p>
      </dgm:t>
    </dgm:pt>
    <dgm:pt modelId="{31F82783-0A7D-4BA7-B7F3-6CC9DA59E890}" type="parTrans" cxnId="{C6FC747E-F479-4EE1-9CAC-272BE8D73632}">
      <dgm:prSet/>
      <dgm:spPr/>
      <dgm:t>
        <a:bodyPr/>
        <a:lstStyle/>
        <a:p>
          <a:endParaRPr lang="fr-FR"/>
        </a:p>
      </dgm:t>
    </dgm:pt>
    <dgm:pt modelId="{8CAD4E82-4A43-4B96-BA3D-52EE1EFCF3CC}" type="sibTrans" cxnId="{C6FC747E-F479-4EE1-9CAC-272BE8D73632}">
      <dgm:prSet/>
      <dgm:spPr/>
      <dgm:t>
        <a:bodyPr/>
        <a:lstStyle/>
        <a:p>
          <a:endParaRPr lang="fr-FR"/>
        </a:p>
      </dgm:t>
    </dgm:pt>
    <dgm:pt modelId="{795610BC-DDA3-46CF-82EE-B2AB044C5BB6}">
      <dgm:prSet phldrT="[Texte]"/>
      <dgm:spPr/>
      <dgm:t>
        <a:bodyPr/>
        <a:lstStyle/>
        <a:p>
          <a:r>
            <a:rPr lang="fr-FR" dirty="0" smtClean="0"/>
            <a:t>indicateur 2</a:t>
          </a:r>
          <a:endParaRPr lang="fr-FR" dirty="0"/>
        </a:p>
      </dgm:t>
    </dgm:pt>
    <dgm:pt modelId="{72946CA7-7E9C-4455-98AF-1CC40A40984E}" type="parTrans" cxnId="{BFB72414-6A27-41EC-8F29-63BB22A88C1E}">
      <dgm:prSet/>
      <dgm:spPr/>
      <dgm:t>
        <a:bodyPr/>
        <a:lstStyle/>
        <a:p>
          <a:endParaRPr lang="fr-FR"/>
        </a:p>
      </dgm:t>
    </dgm:pt>
    <dgm:pt modelId="{230236C1-6773-47CE-9756-7A465C0BCDDA}" type="sibTrans" cxnId="{BFB72414-6A27-41EC-8F29-63BB22A88C1E}">
      <dgm:prSet/>
      <dgm:spPr/>
      <dgm:t>
        <a:bodyPr/>
        <a:lstStyle/>
        <a:p>
          <a:endParaRPr lang="fr-FR"/>
        </a:p>
      </dgm:t>
    </dgm:pt>
    <dgm:pt modelId="{74530F29-23A4-4263-B02D-731AE7A168D5}">
      <dgm:prSet phldrT="[Texte]"/>
      <dgm:spPr>
        <a:ln w="63500">
          <a:solidFill>
            <a:srgbClr val="0070C0"/>
          </a:solidFill>
        </a:ln>
      </dgm:spPr>
      <dgm:t>
        <a:bodyPr/>
        <a:lstStyle/>
        <a:p>
          <a:r>
            <a:rPr lang="fr-FR" b="1" dirty="0" smtClean="0">
              <a:solidFill>
                <a:srgbClr val="0070C0"/>
              </a:solidFill>
            </a:rPr>
            <a:t>critère 2</a:t>
          </a:r>
          <a:endParaRPr lang="fr-FR" b="1" dirty="0">
            <a:solidFill>
              <a:srgbClr val="0070C0"/>
            </a:solidFill>
          </a:endParaRPr>
        </a:p>
      </dgm:t>
    </dgm:pt>
    <dgm:pt modelId="{9A222B7D-B190-4D4A-A8ED-A25C72359407}" type="parTrans" cxnId="{5E1C2845-CD9E-41F3-8C9F-FCB73A9ECEC9}">
      <dgm:prSet/>
      <dgm:spPr/>
      <dgm:t>
        <a:bodyPr/>
        <a:lstStyle/>
        <a:p>
          <a:endParaRPr lang="fr-FR"/>
        </a:p>
      </dgm:t>
    </dgm:pt>
    <dgm:pt modelId="{16B12902-AE1D-4140-9B6E-5254C8C77A22}" type="sibTrans" cxnId="{5E1C2845-CD9E-41F3-8C9F-FCB73A9ECEC9}">
      <dgm:prSet/>
      <dgm:spPr/>
      <dgm:t>
        <a:bodyPr/>
        <a:lstStyle/>
        <a:p>
          <a:endParaRPr lang="fr-FR"/>
        </a:p>
      </dgm:t>
    </dgm:pt>
    <dgm:pt modelId="{176C388E-42D5-403F-BF62-479531C504E8}">
      <dgm:prSet phldrT="[Texte]"/>
      <dgm:spPr/>
      <dgm:t>
        <a:bodyPr/>
        <a:lstStyle/>
        <a:p>
          <a:r>
            <a:rPr lang="fr-FR" dirty="0" smtClean="0"/>
            <a:t>indicateur 3</a:t>
          </a:r>
          <a:endParaRPr lang="fr-FR" dirty="0"/>
        </a:p>
      </dgm:t>
    </dgm:pt>
    <dgm:pt modelId="{F8ACEFC4-D076-4551-AB38-79E6EC23AD8F}" type="parTrans" cxnId="{4C550622-113C-41F4-8021-1F5B66A4D10D}">
      <dgm:prSet/>
      <dgm:spPr/>
      <dgm:t>
        <a:bodyPr/>
        <a:lstStyle/>
        <a:p>
          <a:endParaRPr lang="fr-FR"/>
        </a:p>
      </dgm:t>
    </dgm:pt>
    <dgm:pt modelId="{9B95C397-6003-459F-84DE-7C90D405BBD7}" type="sibTrans" cxnId="{4C550622-113C-41F4-8021-1F5B66A4D10D}">
      <dgm:prSet/>
      <dgm:spPr/>
      <dgm:t>
        <a:bodyPr/>
        <a:lstStyle/>
        <a:p>
          <a:endParaRPr lang="fr-FR"/>
        </a:p>
      </dgm:t>
    </dgm:pt>
    <dgm:pt modelId="{E3BF4EEA-68E7-4155-A6FA-EB2E3E84626E}">
      <dgm:prSet phldrT="[Texte]"/>
      <dgm:spPr/>
      <dgm:t>
        <a:bodyPr/>
        <a:lstStyle/>
        <a:p>
          <a:r>
            <a:rPr lang="fr-FR" dirty="0" smtClean="0"/>
            <a:t>Compétence</a:t>
          </a:r>
          <a:endParaRPr lang="fr-FR" dirty="0"/>
        </a:p>
      </dgm:t>
    </dgm:pt>
    <dgm:pt modelId="{D4EAEEC1-774D-42E5-99FC-79C9B7685F01}" type="parTrans" cxnId="{9B3A6145-9EB2-490A-A30A-4535494AC89B}">
      <dgm:prSet/>
      <dgm:spPr/>
      <dgm:t>
        <a:bodyPr/>
        <a:lstStyle/>
        <a:p>
          <a:endParaRPr lang="fr-FR"/>
        </a:p>
      </dgm:t>
    </dgm:pt>
    <dgm:pt modelId="{2B105252-1CFC-4F8D-9DB0-82D9A8259F08}" type="sibTrans" cxnId="{9B3A6145-9EB2-490A-A30A-4535494AC89B}">
      <dgm:prSet/>
      <dgm:spPr/>
      <dgm:t>
        <a:bodyPr/>
        <a:lstStyle/>
        <a:p>
          <a:endParaRPr lang="fr-FR"/>
        </a:p>
      </dgm:t>
    </dgm:pt>
    <dgm:pt modelId="{34DA74C8-2840-4832-9600-D5BDEBB0DCD3}">
      <dgm:prSet phldrT="[Texte]"/>
      <dgm:spPr/>
      <dgm:t>
        <a:bodyPr/>
        <a:lstStyle/>
        <a:p>
          <a:r>
            <a:rPr lang="fr-FR" dirty="0" smtClean="0"/>
            <a:t>Critères d’évaluation</a:t>
          </a:r>
          <a:endParaRPr lang="fr-FR" dirty="0"/>
        </a:p>
      </dgm:t>
    </dgm:pt>
    <dgm:pt modelId="{184F3AA3-7F3C-47EE-ADFE-03E7CC40F300}" type="parTrans" cxnId="{87501EE8-BF5D-4909-9969-D824E326BD7E}">
      <dgm:prSet/>
      <dgm:spPr/>
      <dgm:t>
        <a:bodyPr/>
        <a:lstStyle/>
        <a:p>
          <a:endParaRPr lang="fr-FR"/>
        </a:p>
      </dgm:t>
    </dgm:pt>
    <dgm:pt modelId="{B7B88CD1-A140-4128-A92E-DA15226897DB}" type="sibTrans" cxnId="{87501EE8-BF5D-4909-9969-D824E326BD7E}">
      <dgm:prSet/>
      <dgm:spPr/>
      <dgm:t>
        <a:bodyPr/>
        <a:lstStyle/>
        <a:p>
          <a:endParaRPr lang="fr-FR"/>
        </a:p>
      </dgm:t>
    </dgm:pt>
    <dgm:pt modelId="{EB37F8F5-04A1-4A6C-AC7A-9855A5A0E863}">
      <dgm:prSet phldrT="[Texte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FR" dirty="0" smtClean="0"/>
            <a:t>Indicateurs de réussite</a:t>
          </a:r>
          <a:endParaRPr lang="fr-FR" dirty="0"/>
        </a:p>
      </dgm:t>
    </dgm:pt>
    <dgm:pt modelId="{FC943E87-AEB1-4CC2-8B93-BC69C73E2FD1}" type="parTrans" cxnId="{7734AFEF-462F-4075-A130-00912A83FF3A}">
      <dgm:prSet/>
      <dgm:spPr/>
      <dgm:t>
        <a:bodyPr/>
        <a:lstStyle/>
        <a:p>
          <a:endParaRPr lang="fr-FR"/>
        </a:p>
      </dgm:t>
    </dgm:pt>
    <dgm:pt modelId="{AB592532-C89E-4A90-89C6-7885CC4B25AB}" type="sibTrans" cxnId="{7734AFEF-462F-4075-A130-00912A83FF3A}">
      <dgm:prSet/>
      <dgm:spPr/>
      <dgm:t>
        <a:bodyPr/>
        <a:lstStyle/>
        <a:p>
          <a:endParaRPr lang="fr-FR"/>
        </a:p>
      </dgm:t>
    </dgm:pt>
    <dgm:pt modelId="{D35D7A7F-EBE7-480C-86A4-7599822B05F0}" type="pres">
      <dgm:prSet presAssocID="{CF3F8B8D-EB45-4A7E-A56D-A4023A19D58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82CD517-549B-4060-A177-E6A47D5FEE2A}" type="pres">
      <dgm:prSet presAssocID="{CF3F8B8D-EB45-4A7E-A56D-A4023A19D588}" presName="hierFlow" presStyleCnt="0"/>
      <dgm:spPr/>
    </dgm:pt>
    <dgm:pt modelId="{2F91A19D-32AC-4C94-AA00-FE53EA59048B}" type="pres">
      <dgm:prSet presAssocID="{CF3F8B8D-EB45-4A7E-A56D-A4023A19D588}" presName="firstBuf" presStyleCnt="0"/>
      <dgm:spPr/>
    </dgm:pt>
    <dgm:pt modelId="{FC9374F6-7935-4FD2-A286-E2DBFA032368}" type="pres">
      <dgm:prSet presAssocID="{CF3F8B8D-EB45-4A7E-A56D-A4023A19D58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6B9BA8D-F1EA-422F-8190-5CCEC656362E}" type="pres">
      <dgm:prSet presAssocID="{A9467423-915A-435F-9161-E8D68CFA5381}" presName="Name17" presStyleCnt="0"/>
      <dgm:spPr/>
    </dgm:pt>
    <dgm:pt modelId="{C2123218-0CA5-4A1F-882D-6D37948857DE}" type="pres">
      <dgm:prSet presAssocID="{A9467423-915A-435F-9161-E8D68CFA5381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2EDB934-23BE-44ED-8DB4-D05EE86BCD5E}" type="pres">
      <dgm:prSet presAssocID="{A9467423-915A-435F-9161-E8D68CFA5381}" presName="hierChild2" presStyleCnt="0"/>
      <dgm:spPr/>
    </dgm:pt>
    <dgm:pt modelId="{1C3DFE51-1429-411D-B6CA-813108E9EC55}" type="pres">
      <dgm:prSet presAssocID="{B682CEAE-9271-4997-8472-ADF8A95693C9}" presName="Name25" presStyleLbl="parChTrans1D2" presStyleIdx="0" presStyleCnt="2"/>
      <dgm:spPr/>
      <dgm:t>
        <a:bodyPr/>
        <a:lstStyle/>
        <a:p>
          <a:endParaRPr lang="fr-FR"/>
        </a:p>
      </dgm:t>
    </dgm:pt>
    <dgm:pt modelId="{8B24943B-A346-4530-9FA6-EC9F52ADDD89}" type="pres">
      <dgm:prSet presAssocID="{B682CEAE-9271-4997-8472-ADF8A95693C9}" presName="connTx" presStyleLbl="parChTrans1D2" presStyleIdx="0" presStyleCnt="2"/>
      <dgm:spPr/>
      <dgm:t>
        <a:bodyPr/>
        <a:lstStyle/>
        <a:p>
          <a:endParaRPr lang="fr-FR"/>
        </a:p>
      </dgm:t>
    </dgm:pt>
    <dgm:pt modelId="{41D0BCE7-3C6E-4835-812B-D58E58CDBD92}" type="pres">
      <dgm:prSet presAssocID="{F3C28DE6-8C4E-41A9-91B5-2FCC541CA49D}" presName="Name30" presStyleCnt="0"/>
      <dgm:spPr/>
    </dgm:pt>
    <dgm:pt modelId="{993FCEC8-C05C-4EB9-8C71-0969831930EB}" type="pres">
      <dgm:prSet presAssocID="{F3C28DE6-8C4E-41A9-91B5-2FCC541CA49D}" presName="level2Shape" presStyleLbl="node2" presStyleIdx="0" presStyleCnt="2"/>
      <dgm:spPr/>
      <dgm:t>
        <a:bodyPr/>
        <a:lstStyle/>
        <a:p>
          <a:endParaRPr lang="fr-FR"/>
        </a:p>
      </dgm:t>
    </dgm:pt>
    <dgm:pt modelId="{93DE05B0-1A9C-403C-AB68-6B6255AE0FF3}" type="pres">
      <dgm:prSet presAssocID="{F3C28DE6-8C4E-41A9-91B5-2FCC541CA49D}" presName="hierChild3" presStyleCnt="0"/>
      <dgm:spPr/>
    </dgm:pt>
    <dgm:pt modelId="{B4A99936-260D-4C25-85CF-5D7D1C6491A7}" type="pres">
      <dgm:prSet presAssocID="{31F82783-0A7D-4BA7-B7F3-6CC9DA59E890}" presName="Name25" presStyleLbl="parChTrans1D3" presStyleIdx="0" presStyleCnt="3"/>
      <dgm:spPr/>
      <dgm:t>
        <a:bodyPr/>
        <a:lstStyle/>
        <a:p>
          <a:endParaRPr lang="fr-FR"/>
        </a:p>
      </dgm:t>
    </dgm:pt>
    <dgm:pt modelId="{7796CC85-C181-4377-9103-46A29372F843}" type="pres">
      <dgm:prSet presAssocID="{31F82783-0A7D-4BA7-B7F3-6CC9DA59E890}" presName="connTx" presStyleLbl="parChTrans1D3" presStyleIdx="0" presStyleCnt="3"/>
      <dgm:spPr/>
      <dgm:t>
        <a:bodyPr/>
        <a:lstStyle/>
        <a:p>
          <a:endParaRPr lang="fr-FR"/>
        </a:p>
      </dgm:t>
    </dgm:pt>
    <dgm:pt modelId="{7452CF99-D73D-40CB-B7D1-A2295DB2B4CD}" type="pres">
      <dgm:prSet presAssocID="{1D337B44-70CD-4612-BD3A-A5BFB6C0DA7B}" presName="Name30" presStyleCnt="0"/>
      <dgm:spPr/>
    </dgm:pt>
    <dgm:pt modelId="{712CB84F-FE51-4C5D-8F52-5A0D0DB4BB27}" type="pres">
      <dgm:prSet presAssocID="{1D337B44-70CD-4612-BD3A-A5BFB6C0DA7B}" presName="level2Shape" presStyleLbl="node3" presStyleIdx="0" presStyleCnt="3"/>
      <dgm:spPr/>
      <dgm:t>
        <a:bodyPr/>
        <a:lstStyle/>
        <a:p>
          <a:endParaRPr lang="fr-FR"/>
        </a:p>
      </dgm:t>
    </dgm:pt>
    <dgm:pt modelId="{7E235B2F-2AE3-474B-BBEB-2E2D5C9E094A}" type="pres">
      <dgm:prSet presAssocID="{1D337B44-70CD-4612-BD3A-A5BFB6C0DA7B}" presName="hierChild3" presStyleCnt="0"/>
      <dgm:spPr/>
    </dgm:pt>
    <dgm:pt modelId="{FAC1CAB9-B019-4848-B01E-1A67C449BCD9}" type="pres">
      <dgm:prSet presAssocID="{72946CA7-7E9C-4455-98AF-1CC40A40984E}" presName="Name25" presStyleLbl="parChTrans1D3" presStyleIdx="1" presStyleCnt="3"/>
      <dgm:spPr/>
      <dgm:t>
        <a:bodyPr/>
        <a:lstStyle/>
        <a:p>
          <a:endParaRPr lang="fr-FR"/>
        </a:p>
      </dgm:t>
    </dgm:pt>
    <dgm:pt modelId="{585B7FC3-DF26-42CA-A567-E3F9671A33D7}" type="pres">
      <dgm:prSet presAssocID="{72946CA7-7E9C-4455-98AF-1CC40A40984E}" presName="connTx" presStyleLbl="parChTrans1D3" presStyleIdx="1" presStyleCnt="3"/>
      <dgm:spPr/>
      <dgm:t>
        <a:bodyPr/>
        <a:lstStyle/>
        <a:p>
          <a:endParaRPr lang="fr-FR"/>
        </a:p>
      </dgm:t>
    </dgm:pt>
    <dgm:pt modelId="{6D687F46-68D1-48BE-B3B6-618010930D0A}" type="pres">
      <dgm:prSet presAssocID="{795610BC-DDA3-46CF-82EE-B2AB044C5BB6}" presName="Name30" presStyleCnt="0"/>
      <dgm:spPr/>
    </dgm:pt>
    <dgm:pt modelId="{4C3EC4B1-D14E-4FF1-886C-988B1776EB5F}" type="pres">
      <dgm:prSet presAssocID="{795610BC-DDA3-46CF-82EE-B2AB044C5BB6}" presName="level2Shape" presStyleLbl="node3" presStyleIdx="1" presStyleCnt="3"/>
      <dgm:spPr/>
      <dgm:t>
        <a:bodyPr/>
        <a:lstStyle/>
        <a:p>
          <a:endParaRPr lang="fr-FR"/>
        </a:p>
      </dgm:t>
    </dgm:pt>
    <dgm:pt modelId="{974C221A-9588-4150-B573-45AC0231C597}" type="pres">
      <dgm:prSet presAssocID="{795610BC-DDA3-46CF-82EE-B2AB044C5BB6}" presName="hierChild3" presStyleCnt="0"/>
      <dgm:spPr/>
    </dgm:pt>
    <dgm:pt modelId="{CBC5DF58-8806-436F-90D7-B97322220F84}" type="pres">
      <dgm:prSet presAssocID="{9A222B7D-B190-4D4A-A8ED-A25C72359407}" presName="Name25" presStyleLbl="parChTrans1D2" presStyleIdx="1" presStyleCnt="2"/>
      <dgm:spPr/>
      <dgm:t>
        <a:bodyPr/>
        <a:lstStyle/>
        <a:p>
          <a:endParaRPr lang="fr-FR"/>
        </a:p>
      </dgm:t>
    </dgm:pt>
    <dgm:pt modelId="{6F3E436D-B7F6-4950-A73E-BDD315F93C39}" type="pres">
      <dgm:prSet presAssocID="{9A222B7D-B190-4D4A-A8ED-A25C72359407}" presName="connTx" presStyleLbl="parChTrans1D2" presStyleIdx="1" presStyleCnt="2"/>
      <dgm:spPr/>
      <dgm:t>
        <a:bodyPr/>
        <a:lstStyle/>
        <a:p>
          <a:endParaRPr lang="fr-FR"/>
        </a:p>
      </dgm:t>
    </dgm:pt>
    <dgm:pt modelId="{483518E0-8FB6-4E93-9060-9612F6A77246}" type="pres">
      <dgm:prSet presAssocID="{74530F29-23A4-4263-B02D-731AE7A168D5}" presName="Name30" presStyleCnt="0"/>
      <dgm:spPr/>
    </dgm:pt>
    <dgm:pt modelId="{1503C661-8278-4A56-84A3-07DFD3A52CBD}" type="pres">
      <dgm:prSet presAssocID="{74530F29-23A4-4263-B02D-731AE7A168D5}" presName="level2Shape" presStyleLbl="node2" presStyleIdx="1" presStyleCnt="2"/>
      <dgm:spPr/>
      <dgm:t>
        <a:bodyPr/>
        <a:lstStyle/>
        <a:p>
          <a:endParaRPr lang="fr-FR"/>
        </a:p>
      </dgm:t>
    </dgm:pt>
    <dgm:pt modelId="{56FBA231-1D83-4230-8B80-F5DBCB1CF895}" type="pres">
      <dgm:prSet presAssocID="{74530F29-23A4-4263-B02D-731AE7A168D5}" presName="hierChild3" presStyleCnt="0"/>
      <dgm:spPr/>
    </dgm:pt>
    <dgm:pt modelId="{51EA7373-AB24-40CB-BEE4-7F05C1101C47}" type="pres">
      <dgm:prSet presAssocID="{F8ACEFC4-D076-4551-AB38-79E6EC23AD8F}" presName="Name25" presStyleLbl="parChTrans1D3" presStyleIdx="2" presStyleCnt="3"/>
      <dgm:spPr/>
      <dgm:t>
        <a:bodyPr/>
        <a:lstStyle/>
        <a:p>
          <a:endParaRPr lang="fr-FR"/>
        </a:p>
      </dgm:t>
    </dgm:pt>
    <dgm:pt modelId="{525C2DEE-5583-499E-903E-8A005717BBBF}" type="pres">
      <dgm:prSet presAssocID="{F8ACEFC4-D076-4551-AB38-79E6EC23AD8F}" presName="connTx" presStyleLbl="parChTrans1D3" presStyleIdx="2" presStyleCnt="3"/>
      <dgm:spPr/>
      <dgm:t>
        <a:bodyPr/>
        <a:lstStyle/>
        <a:p>
          <a:endParaRPr lang="fr-FR"/>
        </a:p>
      </dgm:t>
    </dgm:pt>
    <dgm:pt modelId="{35B85DC6-F4F7-4401-AC65-1D943489E55F}" type="pres">
      <dgm:prSet presAssocID="{176C388E-42D5-403F-BF62-479531C504E8}" presName="Name30" presStyleCnt="0"/>
      <dgm:spPr/>
    </dgm:pt>
    <dgm:pt modelId="{C55DE6E7-F3EF-4FB4-955C-ADC108DAA2E5}" type="pres">
      <dgm:prSet presAssocID="{176C388E-42D5-403F-BF62-479531C504E8}" presName="level2Shape" presStyleLbl="node3" presStyleIdx="2" presStyleCnt="3"/>
      <dgm:spPr/>
      <dgm:t>
        <a:bodyPr/>
        <a:lstStyle/>
        <a:p>
          <a:endParaRPr lang="fr-FR"/>
        </a:p>
      </dgm:t>
    </dgm:pt>
    <dgm:pt modelId="{5EC23EA4-ABA2-4019-9F29-DA9E189933DE}" type="pres">
      <dgm:prSet presAssocID="{176C388E-42D5-403F-BF62-479531C504E8}" presName="hierChild3" presStyleCnt="0"/>
      <dgm:spPr/>
    </dgm:pt>
    <dgm:pt modelId="{11F4B5F2-375B-45FA-B003-AEFDBA7CAA80}" type="pres">
      <dgm:prSet presAssocID="{CF3F8B8D-EB45-4A7E-A56D-A4023A19D588}" presName="bgShapesFlow" presStyleCnt="0"/>
      <dgm:spPr/>
    </dgm:pt>
    <dgm:pt modelId="{70129E85-1D3A-4583-AEAB-927483AC5D74}" type="pres">
      <dgm:prSet presAssocID="{E3BF4EEA-68E7-4155-A6FA-EB2E3E84626E}" presName="rectComp" presStyleCnt="0"/>
      <dgm:spPr/>
    </dgm:pt>
    <dgm:pt modelId="{8DC7CDF1-2DAC-41A2-A71E-DA5513E47CEE}" type="pres">
      <dgm:prSet presAssocID="{E3BF4EEA-68E7-4155-A6FA-EB2E3E84626E}" presName="bgRect" presStyleLbl="bgShp" presStyleIdx="0" presStyleCnt="3"/>
      <dgm:spPr/>
      <dgm:t>
        <a:bodyPr/>
        <a:lstStyle/>
        <a:p>
          <a:endParaRPr lang="fr-FR"/>
        </a:p>
      </dgm:t>
    </dgm:pt>
    <dgm:pt modelId="{80292651-E6AF-4105-AB29-41C8B6B8DA4B}" type="pres">
      <dgm:prSet presAssocID="{E3BF4EEA-68E7-4155-A6FA-EB2E3E84626E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6DAFDFD-D0F2-4DB8-9AA7-BCB7A825FA72}" type="pres">
      <dgm:prSet presAssocID="{E3BF4EEA-68E7-4155-A6FA-EB2E3E84626E}" presName="spComp" presStyleCnt="0"/>
      <dgm:spPr/>
    </dgm:pt>
    <dgm:pt modelId="{71514A11-A327-4627-A8D0-4215B2010928}" type="pres">
      <dgm:prSet presAssocID="{E3BF4EEA-68E7-4155-A6FA-EB2E3E84626E}" presName="hSp" presStyleCnt="0"/>
      <dgm:spPr/>
    </dgm:pt>
    <dgm:pt modelId="{A589F640-D7DA-4604-9733-202B0A03A835}" type="pres">
      <dgm:prSet presAssocID="{34DA74C8-2840-4832-9600-D5BDEBB0DCD3}" presName="rectComp" presStyleCnt="0"/>
      <dgm:spPr/>
    </dgm:pt>
    <dgm:pt modelId="{806038A0-A132-49A7-A6EF-C1C393A6F459}" type="pres">
      <dgm:prSet presAssocID="{34DA74C8-2840-4832-9600-D5BDEBB0DCD3}" presName="bgRect" presStyleLbl="bgShp" presStyleIdx="1" presStyleCnt="3"/>
      <dgm:spPr/>
      <dgm:t>
        <a:bodyPr/>
        <a:lstStyle/>
        <a:p>
          <a:endParaRPr lang="fr-FR"/>
        </a:p>
      </dgm:t>
    </dgm:pt>
    <dgm:pt modelId="{5EEB7EE0-FA4D-4F5A-9D43-1B5273F307A5}" type="pres">
      <dgm:prSet presAssocID="{34DA74C8-2840-4832-9600-D5BDEBB0DCD3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2F70A90-3F78-4D14-8C71-AF6BD8FDAE85}" type="pres">
      <dgm:prSet presAssocID="{34DA74C8-2840-4832-9600-D5BDEBB0DCD3}" presName="spComp" presStyleCnt="0"/>
      <dgm:spPr/>
    </dgm:pt>
    <dgm:pt modelId="{7D9469F8-0D7A-4B6A-9866-29A6C04FC568}" type="pres">
      <dgm:prSet presAssocID="{34DA74C8-2840-4832-9600-D5BDEBB0DCD3}" presName="hSp" presStyleCnt="0"/>
      <dgm:spPr/>
    </dgm:pt>
    <dgm:pt modelId="{0F8DC8D6-B760-42A1-8702-D85066824B6E}" type="pres">
      <dgm:prSet presAssocID="{EB37F8F5-04A1-4A6C-AC7A-9855A5A0E863}" presName="rectComp" presStyleCnt="0"/>
      <dgm:spPr/>
    </dgm:pt>
    <dgm:pt modelId="{F5BCF3E4-CB44-4873-9E0B-068CC923E471}" type="pres">
      <dgm:prSet presAssocID="{EB37F8F5-04A1-4A6C-AC7A-9855A5A0E863}" presName="bgRect" presStyleLbl="bgShp" presStyleIdx="2" presStyleCnt="3"/>
      <dgm:spPr/>
      <dgm:t>
        <a:bodyPr/>
        <a:lstStyle/>
        <a:p>
          <a:endParaRPr lang="fr-FR"/>
        </a:p>
      </dgm:t>
    </dgm:pt>
    <dgm:pt modelId="{A8ABF2C6-462F-4163-833D-782FC46DDD6C}" type="pres">
      <dgm:prSet presAssocID="{EB37F8F5-04A1-4A6C-AC7A-9855A5A0E863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44C877E-6F8E-4BC5-B3D7-8EAC47F1156E}" type="presOf" srcId="{E3BF4EEA-68E7-4155-A6FA-EB2E3E84626E}" destId="{8DC7CDF1-2DAC-41A2-A71E-DA5513E47CEE}" srcOrd="0" destOrd="0" presId="urn:microsoft.com/office/officeart/2005/8/layout/hierarchy5"/>
    <dgm:cxn modelId="{727A1C65-BD7E-47E0-8FAE-7624FB1ED4EC}" type="presOf" srcId="{EB37F8F5-04A1-4A6C-AC7A-9855A5A0E863}" destId="{F5BCF3E4-CB44-4873-9E0B-068CC923E471}" srcOrd="0" destOrd="0" presId="urn:microsoft.com/office/officeart/2005/8/layout/hierarchy5"/>
    <dgm:cxn modelId="{7734AFEF-462F-4075-A130-00912A83FF3A}" srcId="{CF3F8B8D-EB45-4A7E-A56D-A4023A19D588}" destId="{EB37F8F5-04A1-4A6C-AC7A-9855A5A0E863}" srcOrd="3" destOrd="0" parTransId="{FC943E87-AEB1-4CC2-8B93-BC69C73E2FD1}" sibTransId="{AB592532-C89E-4A90-89C6-7885CC4B25AB}"/>
    <dgm:cxn modelId="{537B24E1-41A0-4E23-B3E1-D38EAAC417C4}" type="presOf" srcId="{72946CA7-7E9C-4455-98AF-1CC40A40984E}" destId="{585B7FC3-DF26-42CA-A567-E3F9671A33D7}" srcOrd="1" destOrd="0" presId="urn:microsoft.com/office/officeart/2005/8/layout/hierarchy5"/>
    <dgm:cxn modelId="{9470E213-FF8E-4C50-A4A5-DE1B7023F445}" type="presOf" srcId="{EB37F8F5-04A1-4A6C-AC7A-9855A5A0E863}" destId="{A8ABF2C6-462F-4163-833D-782FC46DDD6C}" srcOrd="1" destOrd="0" presId="urn:microsoft.com/office/officeart/2005/8/layout/hierarchy5"/>
    <dgm:cxn modelId="{122EDB33-D2D3-4265-840F-EE0824A54E53}" type="presOf" srcId="{F8ACEFC4-D076-4551-AB38-79E6EC23AD8F}" destId="{51EA7373-AB24-40CB-BEE4-7F05C1101C47}" srcOrd="0" destOrd="0" presId="urn:microsoft.com/office/officeart/2005/8/layout/hierarchy5"/>
    <dgm:cxn modelId="{11C7D55F-55AB-4CFC-857E-CE39DE0E276A}" type="presOf" srcId="{9A222B7D-B190-4D4A-A8ED-A25C72359407}" destId="{CBC5DF58-8806-436F-90D7-B97322220F84}" srcOrd="0" destOrd="0" presId="urn:microsoft.com/office/officeart/2005/8/layout/hierarchy5"/>
    <dgm:cxn modelId="{5D5A9B97-457F-4A54-BA4D-57D6AEA6D2F4}" type="presOf" srcId="{72946CA7-7E9C-4455-98AF-1CC40A40984E}" destId="{FAC1CAB9-B019-4848-B01E-1A67C449BCD9}" srcOrd="0" destOrd="0" presId="urn:microsoft.com/office/officeart/2005/8/layout/hierarchy5"/>
    <dgm:cxn modelId="{4C550622-113C-41F4-8021-1F5B66A4D10D}" srcId="{74530F29-23A4-4263-B02D-731AE7A168D5}" destId="{176C388E-42D5-403F-BF62-479531C504E8}" srcOrd="0" destOrd="0" parTransId="{F8ACEFC4-D076-4551-AB38-79E6EC23AD8F}" sibTransId="{9B95C397-6003-459F-84DE-7C90D405BBD7}"/>
    <dgm:cxn modelId="{43AAABD4-66B6-4216-9B62-181BB8514AD7}" type="presOf" srcId="{74530F29-23A4-4263-B02D-731AE7A168D5}" destId="{1503C661-8278-4A56-84A3-07DFD3A52CBD}" srcOrd="0" destOrd="0" presId="urn:microsoft.com/office/officeart/2005/8/layout/hierarchy5"/>
    <dgm:cxn modelId="{87501EE8-BF5D-4909-9969-D824E326BD7E}" srcId="{CF3F8B8D-EB45-4A7E-A56D-A4023A19D588}" destId="{34DA74C8-2840-4832-9600-D5BDEBB0DCD3}" srcOrd="2" destOrd="0" parTransId="{184F3AA3-7F3C-47EE-ADFE-03E7CC40F300}" sibTransId="{B7B88CD1-A140-4128-A92E-DA15226897DB}"/>
    <dgm:cxn modelId="{F0855048-9281-4C73-8071-A53BFDF9F57F}" type="presOf" srcId="{E3BF4EEA-68E7-4155-A6FA-EB2E3E84626E}" destId="{80292651-E6AF-4105-AB29-41C8B6B8DA4B}" srcOrd="1" destOrd="0" presId="urn:microsoft.com/office/officeart/2005/8/layout/hierarchy5"/>
    <dgm:cxn modelId="{7CA1DC57-4C8C-4A71-8A89-43C25C98043E}" type="presOf" srcId="{9A222B7D-B190-4D4A-A8ED-A25C72359407}" destId="{6F3E436D-B7F6-4950-A73E-BDD315F93C39}" srcOrd="1" destOrd="0" presId="urn:microsoft.com/office/officeart/2005/8/layout/hierarchy5"/>
    <dgm:cxn modelId="{594D2C77-5483-4261-8DB6-FBCC50279312}" type="presOf" srcId="{B682CEAE-9271-4997-8472-ADF8A95693C9}" destId="{8B24943B-A346-4530-9FA6-EC9F52ADDD89}" srcOrd="1" destOrd="0" presId="urn:microsoft.com/office/officeart/2005/8/layout/hierarchy5"/>
    <dgm:cxn modelId="{E13F9AC4-CE67-4B83-95F0-55401496C2DE}" type="presOf" srcId="{31F82783-0A7D-4BA7-B7F3-6CC9DA59E890}" destId="{7796CC85-C181-4377-9103-46A29372F843}" srcOrd="1" destOrd="0" presId="urn:microsoft.com/office/officeart/2005/8/layout/hierarchy5"/>
    <dgm:cxn modelId="{2ABA57B4-C4C0-4AB1-A308-3D6EB5870645}" srcId="{CF3F8B8D-EB45-4A7E-A56D-A4023A19D588}" destId="{A9467423-915A-435F-9161-E8D68CFA5381}" srcOrd="0" destOrd="0" parTransId="{410F9BC0-343D-431A-AB2C-76EFFFECBEDD}" sibTransId="{327379FA-F48E-46B3-978C-29B42AD9B03F}"/>
    <dgm:cxn modelId="{F204E8D8-0598-4AC1-B872-CB135008009F}" type="presOf" srcId="{1D337B44-70CD-4612-BD3A-A5BFB6C0DA7B}" destId="{712CB84F-FE51-4C5D-8F52-5A0D0DB4BB27}" srcOrd="0" destOrd="0" presId="urn:microsoft.com/office/officeart/2005/8/layout/hierarchy5"/>
    <dgm:cxn modelId="{C6FC747E-F479-4EE1-9CAC-272BE8D73632}" srcId="{F3C28DE6-8C4E-41A9-91B5-2FCC541CA49D}" destId="{1D337B44-70CD-4612-BD3A-A5BFB6C0DA7B}" srcOrd="0" destOrd="0" parTransId="{31F82783-0A7D-4BA7-B7F3-6CC9DA59E890}" sibTransId="{8CAD4E82-4A43-4B96-BA3D-52EE1EFCF3CC}"/>
    <dgm:cxn modelId="{5E1C2845-CD9E-41F3-8C9F-FCB73A9ECEC9}" srcId="{A9467423-915A-435F-9161-E8D68CFA5381}" destId="{74530F29-23A4-4263-B02D-731AE7A168D5}" srcOrd="1" destOrd="0" parTransId="{9A222B7D-B190-4D4A-A8ED-A25C72359407}" sibTransId="{16B12902-AE1D-4140-9B6E-5254C8C77A22}"/>
    <dgm:cxn modelId="{9B3A6145-9EB2-490A-A30A-4535494AC89B}" srcId="{CF3F8B8D-EB45-4A7E-A56D-A4023A19D588}" destId="{E3BF4EEA-68E7-4155-A6FA-EB2E3E84626E}" srcOrd="1" destOrd="0" parTransId="{D4EAEEC1-774D-42E5-99FC-79C9B7685F01}" sibTransId="{2B105252-1CFC-4F8D-9DB0-82D9A8259F08}"/>
    <dgm:cxn modelId="{BE8ADBA7-83B8-40F6-80D9-5DD23205E9EC}" type="presOf" srcId="{176C388E-42D5-403F-BF62-479531C504E8}" destId="{C55DE6E7-F3EF-4FB4-955C-ADC108DAA2E5}" srcOrd="0" destOrd="0" presId="urn:microsoft.com/office/officeart/2005/8/layout/hierarchy5"/>
    <dgm:cxn modelId="{F2F201F2-E1B2-4906-B79F-9807407E7284}" type="presOf" srcId="{795610BC-DDA3-46CF-82EE-B2AB044C5BB6}" destId="{4C3EC4B1-D14E-4FF1-886C-988B1776EB5F}" srcOrd="0" destOrd="0" presId="urn:microsoft.com/office/officeart/2005/8/layout/hierarchy5"/>
    <dgm:cxn modelId="{D5E174F9-CD35-4926-95AE-55E46919B0FF}" type="presOf" srcId="{F3C28DE6-8C4E-41A9-91B5-2FCC541CA49D}" destId="{993FCEC8-C05C-4EB9-8C71-0969831930EB}" srcOrd="0" destOrd="0" presId="urn:microsoft.com/office/officeart/2005/8/layout/hierarchy5"/>
    <dgm:cxn modelId="{BFB72414-6A27-41EC-8F29-63BB22A88C1E}" srcId="{F3C28DE6-8C4E-41A9-91B5-2FCC541CA49D}" destId="{795610BC-DDA3-46CF-82EE-B2AB044C5BB6}" srcOrd="1" destOrd="0" parTransId="{72946CA7-7E9C-4455-98AF-1CC40A40984E}" sibTransId="{230236C1-6773-47CE-9756-7A465C0BCDDA}"/>
    <dgm:cxn modelId="{A098D6E5-C22C-443D-BA98-9AEE7CA0BE48}" srcId="{A9467423-915A-435F-9161-E8D68CFA5381}" destId="{F3C28DE6-8C4E-41A9-91B5-2FCC541CA49D}" srcOrd="0" destOrd="0" parTransId="{B682CEAE-9271-4997-8472-ADF8A95693C9}" sibTransId="{B8503B48-BD8C-4A32-8AA3-533E99648F97}"/>
    <dgm:cxn modelId="{AFFA27DB-52AC-425E-89A1-6823B9EBD0B0}" type="presOf" srcId="{31F82783-0A7D-4BA7-B7F3-6CC9DA59E890}" destId="{B4A99936-260D-4C25-85CF-5D7D1C6491A7}" srcOrd="0" destOrd="0" presId="urn:microsoft.com/office/officeart/2005/8/layout/hierarchy5"/>
    <dgm:cxn modelId="{8726636C-DD06-4C64-9042-0201B4D08031}" type="presOf" srcId="{A9467423-915A-435F-9161-E8D68CFA5381}" destId="{C2123218-0CA5-4A1F-882D-6D37948857DE}" srcOrd="0" destOrd="0" presId="urn:microsoft.com/office/officeart/2005/8/layout/hierarchy5"/>
    <dgm:cxn modelId="{0447CCAE-241E-4FA1-B60A-8554A0A4865E}" type="presOf" srcId="{CF3F8B8D-EB45-4A7E-A56D-A4023A19D588}" destId="{D35D7A7F-EBE7-480C-86A4-7599822B05F0}" srcOrd="0" destOrd="0" presId="urn:microsoft.com/office/officeart/2005/8/layout/hierarchy5"/>
    <dgm:cxn modelId="{9993213D-B9BA-4462-9597-D25DBCAF2DFB}" type="presOf" srcId="{34DA74C8-2840-4832-9600-D5BDEBB0DCD3}" destId="{5EEB7EE0-FA4D-4F5A-9D43-1B5273F307A5}" srcOrd="1" destOrd="0" presId="urn:microsoft.com/office/officeart/2005/8/layout/hierarchy5"/>
    <dgm:cxn modelId="{4CF52141-457F-4E91-B70C-98226396EF37}" type="presOf" srcId="{F8ACEFC4-D076-4551-AB38-79E6EC23AD8F}" destId="{525C2DEE-5583-499E-903E-8A005717BBBF}" srcOrd="1" destOrd="0" presId="urn:microsoft.com/office/officeart/2005/8/layout/hierarchy5"/>
    <dgm:cxn modelId="{FBE955E4-B7FA-4397-A047-D67FDD6BC86E}" type="presOf" srcId="{B682CEAE-9271-4997-8472-ADF8A95693C9}" destId="{1C3DFE51-1429-411D-B6CA-813108E9EC55}" srcOrd="0" destOrd="0" presId="urn:microsoft.com/office/officeart/2005/8/layout/hierarchy5"/>
    <dgm:cxn modelId="{64B69E2B-180D-487C-B4BF-5AF1323E299F}" type="presOf" srcId="{34DA74C8-2840-4832-9600-D5BDEBB0DCD3}" destId="{806038A0-A132-49A7-A6EF-C1C393A6F459}" srcOrd="0" destOrd="0" presId="urn:microsoft.com/office/officeart/2005/8/layout/hierarchy5"/>
    <dgm:cxn modelId="{E995E356-83FF-4A88-B18F-08E71CD4919F}" type="presParOf" srcId="{D35D7A7F-EBE7-480C-86A4-7599822B05F0}" destId="{D82CD517-549B-4060-A177-E6A47D5FEE2A}" srcOrd="0" destOrd="0" presId="urn:microsoft.com/office/officeart/2005/8/layout/hierarchy5"/>
    <dgm:cxn modelId="{4AED04A2-1B85-4B61-9E1B-828E4AFF150E}" type="presParOf" srcId="{D82CD517-549B-4060-A177-E6A47D5FEE2A}" destId="{2F91A19D-32AC-4C94-AA00-FE53EA59048B}" srcOrd="0" destOrd="0" presId="urn:microsoft.com/office/officeart/2005/8/layout/hierarchy5"/>
    <dgm:cxn modelId="{562B9F14-1EF5-41C3-9D21-96CBA0136CCB}" type="presParOf" srcId="{D82CD517-549B-4060-A177-E6A47D5FEE2A}" destId="{FC9374F6-7935-4FD2-A286-E2DBFA032368}" srcOrd="1" destOrd="0" presId="urn:microsoft.com/office/officeart/2005/8/layout/hierarchy5"/>
    <dgm:cxn modelId="{8811EA3F-6713-4EEF-A5DB-5648945754CC}" type="presParOf" srcId="{FC9374F6-7935-4FD2-A286-E2DBFA032368}" destId="{26B9BA8D-F1EA-422F-8190-5CCEC656362E}" srcOrd="0" destOrd="0" presId="urn:microsoft.com/office/officeart/2005/8/layout/hierarchy5"/>
    <dgm:cxn modelId="{772C1AB9-2436-4E98-98FF-6C41CD77DF61}" type="presParOf" srcId="{26B9BA8D-F1EA-422F-8190-5CCEC656362E}" destId="{C2123218-0CA5-4A1F-882D-6D37948857DE}" srcOrd="0" destOrd="0" presId="urn:microsoft.com/office/officeart/2005/8/layout/hierarchy5"/>
    <dgm:cxn modelId="{0EDAA787-8419-4ECE-998A-F5716E03890A}" type="presParOf" srcId="{26B9BA8D-F1EA-422F-8190-5CCEC656362E}" destId="{42EDB934-23BE-44ED-8DB4-D05EE86BCD5E}" srcOrd="1" destOrd="0" presId="urn:microsoft.com/office/officeart/2005/8/layout/hierarchy5"/>
    <dgm:cxn modelId="{7151728B-FE87-4C4E-9DAD-623061930B7F}" type="presParOf" srcId="{42EDB934-23BE-44ED-8DB4-D05EE86BCD5E}" destId="{1C3DFE51-1429-411D-B6CA-813108E9EC55}" srcOrd="0" destOrd="0" presId="urn:microsoft.com/office/officeart/2005/8/layout/hierarchy5"/>
    <dgm:cxn modelId="{7B5D047E-5989-495E-BD4C-7434DE4B4422}" type="presParOf" srcId="{1C3DFE51-1429-411D-B6CA-813108E9EC55}" destId="{8B24943B-A346-4530-9FA6-EC9F52ADDD89}" srcOrd="0" destOrd="0" presId="urn:microsoft.com/office/officeart/2005/8/layout/hierarchy5"/>
    <dgm:cxn modelId="{906D2CC2-40F4-493F-B5E1-C04D4B954455}" type="presParOf" srcId="{42EDB934-23BE-44ED-8DB4-D05EE86BCD5E}" destId="{41D0BCE7-3C6E-4835-812B-D58E58CDBD92}" srcOrd="1" destOrd="0" presId="urn:microsoft.com/office/officeart/2005/8/layout/hierarchy5"/>
    <dgm:cxn modelId="{C5CC862F-8FC0-46D5-BD1C-20F0BF320FD8}" type="presParOf" srcId="{41D0BCE7-3C6E-4835-812B-D58E58CDBD92}" destId="{993FCEC8-C05C-4EB9-8C71-0969831930EB}" srcOrd="0" destOrd="0" presId="urn:microsoft.com/office/officeart/2005/8/layout/hierarchy5"/>
    <dgm:cxn modelId="{43AD33D8-511D-4DF2-9FAE-D40F420D4981}" type="presParOf" srcId="{41D0BCE7-3C6E-4835-812B-D58E58CDBD92}" destId="{93DE05B0-1A9C-403C-AB68-6B6255AE0FF3}" srcOrd="1" destOrd="0" presId="urn:microsoft.com/office/officeart/2005/8/layout/hierarchy5"/>
    <dgm:cxn modelId="{E580F5F7-D4F8-4FD7-8C4D-54A4EEDED179}" type="presParOf" srcId="{93DE05B0-1A9C-403C-AB68-6B6255AE0FF3}" destId="{B4A99936-260D-4C25-85CF-5D7D1C6491A7}" srcOrd="0" destOrd="0" presId="urn:microsoft.com/office/officeart/2005/8/layout/hierarchy5"/>
    <dgm:cxn modelId="{3E113386-3B51-4F42-9B34-5DB416B61238}" type="presParOf" srcId="{B4A99936-260D-4C25-85CF-5D7D1C6491A7}" destId="{7796CC85-C181-4377-9103-46A29372F843}" srcOrd="0" destOrd="0" presId="urn:microsoft.com/office/officeart/2005/8/layout/hierarchy5"/>
    <dgm:cxn modelId="{791A65F7-4104-474A-93EB-B06AE44B3A1E}" type="presParOf" srcId="{93DE05B0-1A9C-403C-AB68-6B6255AE0FF3}" destId="{7452CF99-D73D-40CB-B7D1-A2295DB2B4CD}" srcOrd="1" destOrd="0" presId="urn:microsoft.com/office/officeart/2005/8/layout/hierarchy5"/>
    <dgm:cxn modelId="{5D354538-56A8-4A26-99C3-74DAB1AE3EFE}" type="presParOf" srcId="{7452CF99-D73D-40CB-B7D1-A2295DB2B4CD}" destId="{712CB84F-FE51-4C5D-8F52-5A0D0DB4BB27}" srcOrd="0" destOrd="0" presId="urn:microsoft.com/office/officeart/2005/8/layout/hierarchy5"/>
    <dgm:cxn modelId="{93F87AD5-A23E-4469-894C-5C425C8D894E}" type="presParOf" srcId="{7452CF99-D73D-40CB-B7D1-A2295DB2B4CD}" destId="{7E235B2F-2AE3-474B-BBEB-2E2D5C9E094A}" srcOrd="1" destOrd="0" presId="urn:microsoft.com/office/officeart/2005/8/layout/hierarchy5"/>
    <dgm:cxn modelId="{5C29976B-4C23-474F-8C7E-F947D8EC10F5}" type="presParOf" srcId="{93DE05B0-1A9C-403C-AB68-6B6255AE0FF3}" destId="{FAC1CAB9-B019-4848-B01E-1A67C449BCD9}" srcOrd="2" destOrd="0" presId="urn:microsoft.com/office/officeart/2005/8/layout/hierarchy5"/>
    <dgm:cxn modelId="{56536311-D29C-4A75-A1BA-08B91CA0282E}" type="presParOf" srcId="{FAC1CAB9-B019-4848-B01E-1A67C449BCD9}" destId="{585B7FC3-DF26-42CA-A567-E3F9671A33D7}" srcOrd="0" destOrd="0" presId="urn:microsoft.com/office/officeart/2005/8/layout/hierarchy5"/>
    <dgm:cxn modelId="{F0FC91EC-84EC-45BB-8BCC-67D7B1CC470A}" type="presParOf" srcId="{93DE05B0-1A9C-403C-AB68-6B6255AE0FF3}" destId="{6D687F46-68D1-48BE-B3B6-618010930D0A}" srcOrd="3" destOrd="0" presId="urn:microsoft.com/office/officeart/2005/8/layout/hierarchy5"/>
    <dgm:cxn modelId="{71B595AE-CC6C-4E67-ABD3-B19327BA16FC}" type="presParOf" srcId="{6D687F46-68D1-48BE-B3B6-618010930D0A}" destId="{4C3EC4B1-D14E-4FF1-886C-988B1776EB5F}" srcOrd="0" destOrd="0" presId="urn:microsoft.com/office/officeart/2005/8/layout/hierarchy5"/>
    <dgm:cxn modelId="{5EF12110-1ACD-41AB-BF39-BB38F77468C4}" type="presParOf" srcId="{6D687F46-68D1-48BE-B3B6-618010930D0A}" destId="{974C221A-9588-4150-B573-45AC0231C597}" srcOrd="1" destOrd="0" presId="urn:microsoft.com/office/officeart/2005/8/layout/hierarchy5"/>
    <dgm:cxn modelId="{C24E0E62-5373-474F-A4EA-1B9E6653204B}" type="presParOf" srcId="{42EDB934-23BE-44ED-8DB4-D05EE86BCD5E}" destId="{CBC5DF58-8806-436F-90D7-B97322220F84}" srcOrd="2" destOrd="0" presId="urn:microsoft.com/office/officeart/2005/8/layout/hierarchy5"/>
    <dgm:cxn modelId="{73A7B0F8-AC89-49E0-A3E0-387DB7E54FFA}" type="presParOf" srcId="{CBC5DF58-8806-436F-90D7-B97322220F84}" destId="{6F3E436D-B7F6-4950-A73E-BDD315F93C39}" srcOrd="0" destOrd="0" presId="urn:microsoft.com/office/officeart/2005/8/layout/hierarchy5"/>
    <dgm:cxn modelId="{603C96DD-8F5A-4A29-AE25-4495BB8116E5}" type="presParOf" srcId="{42EDB934-23BE-44ED-8DB4-D05EE86BCD5E}" destId="{483518E0-8FB6-4E93-9060-9612F6A77246}" srcOrd="3" destOrd="0" presId="urn:microsoft.com/office/officeart/2005/8/layout/hierarchy5"/>
    <dgm:cxn modelId="{A407BBB2-3FEC-4325-B5DE-F060E8A92180}" type="presParOf" srcId="{483518E0-8FB6-4E93-9060-9612F6A77246}" destId="{1503C661-8278-4A56-84A3-07DFD3A52CBD}" srcOrd="0" destOrd="0" presId="urn:microsoft.com/office/officeart/2005/8/layout/hierarchy5"/>
    <dgm:cxn modelId="{8C4600D8-6DD8-4E08-93F9-6F370D02C77F}" type="presParOf" srcId="{483518E0-8FB6-4E93-9060-9612F6A77246}" destId="{56FBA231-1D83-4230-8B80-F5DBCB1CF895}" srcOrd="1" destOrd="0" presId="urn:microsoft.com/office/officeart/2005/8/layout/hierarchy5"/>
    <dgm:cxn modelId="{991371BF-C5A4-4FF4-94C3-FD8887959D4F}" type="presParOf" srcId="{56FBA231-1D83-4230-8B80-F5DBCB1CF895}" destId="{51EA7373-AB24-40CB-BEE4-7F05C1101C47}" srcOrd="0" destOrd="0" presId="urn:microsoft.com/office/officeart/2005/8/layout/hierarchy5"/>
    <dgm:cxn modelId="{75A3385E-99CC-4119-8084-3C60ED393D46}" type="presParOf" srcId="{51EA7373-AB24-40CB-BEE4-7F05C1101C47}" destId="{525C2DEE-5583-499E-903E-8A005717BBBF}" srcOrd="0" destOrd="0" presId="urn:microsoft.com/office/officeart/2005/8/layout/hierarchy5"/>
    <dgm:cxn modelId="{F0D7A6D5-AF7E-434F-B529-8813B28165FC}" type="presParOf" srcId="{56FBA231-1D83-4230-8B80-F5DBCB1CF895}" destId="{35B85DC6-F4F7-4401-AC65-1D943489E55F}" srcOrd="1" destOrd="0" presId="urn:microsoft.com/office/officeart/2005/8/layout/hierarchy5"/>
    <dgm:cxn modelId="{99777732-F9B5-412B-A725-070500395866}" type="presParOf" srcId="{35B85DC6-F4F7-4401-AC65-1D943489E55F}" destId="{C55DE6E7-F3EF-4FB4-955C-ADC108DAA2E5}" srcOrd="0" destOrd="0" presId="urn:microsoft.com/office/officeart/2005/8/layout/hierarchy5"/>
    <dgm:cxn modelId="{2853135F-797B-44D7-ABF5-91EB0C020C9E}" type="presParOf" srcId="{35B85DC6-F4F7-4401-AC65-1D943489E55F}" destId="{5EC23EA4-ABA2-4019-9F29-DA9E189933DE}" srcOrd="1" destOrd="0" presId="urn:microsoft.com/office/officeart/2005/8/layout/hierarchy5"/>
    <dgm:cxn modelId="{2BD7C16C-FD07-4DFB-B4DB-7068E8B4D2D5}" type="presParOf" srcId="{D35D7A7F-EBE7-480C-86A4-7599822B05F0}" destId="{11F4B5F2-375B-45FA-B003-AEFDBA7CAA80}" srcOrd="1" destOrd="0" presId="urn:microsoft.com/office/officeart/2005/8/layout/hierarchy5"/>
    <dgm:cxn modelId="{F5040F50-6BB2-49EA-B2F5-2AD58341D209}" type="presParOf" srcId="{11F4B5F2-375B-45FA-B003-AEFDBA7CAA80}" destId="{70129E85-1D3A-4583-AEAB-927483AC5D74}" srcOrd="0" destOrd="0" presId="urn:microsoft.com/office/officeart/2005/8/layout/hierarchy5"/>
    <dgm:cxn modelId="{9B78F6DA-3B46-4756-BE06-9379AD05ADF9}" type="presParOf" srcId="{70129E85-1D3A-4583-AEAB-927483AC5D74}" destId="{8DC7CDF1-2DAC-41A2-A71E-DA5513E47CEE}" srcOrd="0" destOrd="0" presId="urn:microsoft.com/office/officeart/2005/8/layout/hierarchy5"/>
    <dgm:cxn modelId="{6B53FB85-4F85-4054-9D10-A3983E2D52B3}" type="presParOf" srcId="{70129E85-1D3A-4583-AEAB-927483AC5D74}" destId="{80292651-E6AF-4105-AB29-41C8B6B8DA4B}" srcOrd="1" destOrd="0" presId="urn:microsoft.com/office/officeart/2005/8/layout/hierarchy5"/>
    <dgm:cxn modelId="{9AB4A19A-01A2-44C5-AA31-FE8F2D983838}" type="presParOf" srcId="{11F4B5F2-375B-45FA-B003-AEFDBA7CAA80}" destId="{66DAFDFD-D0F2-4DB8-9AA7-BCB7A825FA72}" srcOrd="1" destOrd="0" presId="urn:microsoft.com/office/officeart/2005/8/layout/hierarchy5"/>
    <dgm:cxn modelId="{FEB1B8CC-FF90-48B0-9A87-71FB1A7C2DE3}" type="presParOf" srcId="{66DAFDFD-D0F2-4DB8-9AA7-BCB7A825FA72}" destId="{71514A11-A327-4627-A8D0-4215B2010928}" srcOrd="0" destOrd="0" presId="urn:microsoft.com/office/officeart/2005/8/layout/hierarchy5"/>
    <dgm:cxn modelId="{E6CFF628-A49D-4558-8395-207AE84C3A25}" type="presParOf" srcId="{11F4B5F2-375B-45FA-B003-AEFDBA7CAA80}" destId="{A589F640-D7DA-4604-9733-202B0A03A835}" srcOrd="2" destOrd="0" presId="urn:microsoft.com/office/officeart/2005/8/layout/hierarchy5"/>
    <dgm:cxn modelId="{FD4165E6-FD61-4AE4-BB8D-4BF60934896D}" type="presParOf" srcId="{A589F640-D7DA-4604-9733-202B0A03A835}" destId="{806038A0-A132-49A7-A6EF-C1C393A6F459}" srcOrd="0" destOrd="0" presId="urn:microsoft.com/office/officeart/2005/8/layout/hierarchy5"/>
    <dgm:cxn modelId="{91821A23-DDE4-4A21-9FE0-B29EFE98FB4D}" type="presParOf" srcId="{A589F640-D7DA-4604-9733-202B0A03A835}" destId="{5EEB7EE0-FA4D-4F5A-9D43-1B5273F307A5}" srcOrd="1" destOrd="0" presId="urn:microsoft.com/office/officeart/2005/8/layout/hierarchy5"/>
    <dgm:cxn modelId="{73CB1546-C24E-4778-A725-7F8238D88F1A}" type="presParOf" srcId="{11F4B5F2-375B-45FA-B003-AEFDBA7CAA80}" destId="{62F70A90-3F78-4D14-8C71-AF6BD8FDAE85}" srcOrd="3" destOrd="0" presId="urn:microsoft.com/office/officeart/2005/8/layout/hierarchy5"/>
    <dgm:cxn modelId="{FC665433-5E8F-4120-A21A-29652CDC20E0}" type="presParOf" srcId="{62F70A90-3F78-4D14-8C71-AF6BD8FDAE85}" destId="{7D9469F8-0D7A-4B6A-9866-29A6C04FC568}" srcOrd="0" destOrd="0" presId="urn:microsoft.com/office/officeart/2005/8/layout/hierarchy5"/>
    <dgm:cxn modelId="{5E96E61B-953D-4D71-85BE-FD95E93D0717}" type="presParOf" srcId="{11F4B5F2-375B-45FA-B003-AEFDBA7CAA80}" destId="{0F8DC8D6-B760-42A1-8702-D85066824B6E}" srcOrd="4" destOrd="0" presId="urn:microsoft.com/office/officeart/2005/8/layout/hierarchy5"/>
    <dgm:cxn modelId="{B99126B5-119D-43B3-8E01-959611E14E1A}" type="presParOf" srcId="{0F8DC8D6-B760-42A1-8702-D85066824B6E}" destId="{F5BCF3E4-CB44-4873-9E0B-068CC923E471}" srcOrd="0" destOrd="0" presId="urn:microsoft.com/office/officeart/2005/8/layout/hierarchy5"/>
    <dgm:cxn modelId="{AC22D165-61F6-4F91-8AF2-9B61EA538C61}" type="presParOf" srcId="{0F8DC8D6-B760-42A1-8702-D85066824B6E}" destId="{A8ABF2C6-462F-4163-833D-782FC46DDD6C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BCF3E4-CB44-4873-9E0B-068CC923E471}">
      <dsp:nvSpPr>
        <dsp:cNvPr id="0" name=""/>
        <dsp:cNvSpPr/>
      </dsp:nvSpPr>
      <dsp:spPr>
        <a:xfrm>
          <a:off x="5689978" y="0"/>
          <a:ext cx="2435981" cy="541866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Indicateurs de réussite</a:t>
          </a:r>
          <a:endParaRPr lang="fr-FR" sz="2900" kern="1200" dirty="0"/>
        </a:p>
      </dsp:txBody>
      <dsp:txXfrm>
        <a:off x="5689978" y="0"/>
        <a:ext cx="2435981" cy="1625600"/>
      </dsp:txXfrm>
    </dsp:sp>
    <dsp:sp modelId="{806038A0-A132-49A7-A6EF-C1C393A6F459}">
      <dsp:nvSpPr>
        <dsp:cNvPr id="0" name=""/>
        <dsp:cNvSpPr/>
      </dsp:nvSpPr>
      <dsp:spPr>
        <a:xfrm>
          <a:off x="2846009" y="0"/>
          <a:ext cx="2435981" cy="541866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Critères d’évaluation</a:t>
          </a:r>
          <a:endParaRPr lang="fr-FR" sz="2900" kern="1200" dirty="0"/>
        </a:p>
      </dsp:txBody>
      <dsp:txXfrm>
        <a:off x="2846009" y="0"/>
        <a:ext cx="2435981" cy="1625600"/>
      </dsp:txXfrm>
    </dsp:sp>
    <dsp:sp modelId="{8DC7CDF1-2DAC-41A2-A71E-DA5513E47CEE}">
      <dsp:nvSpPr>
        <dsp:cNvPr id="0" name=""/>
        <dsp:cNvSpPr/>
      </dsp:nvSpPr>
      <dsp:spPr>
        <a:xfrm>
          <a:off x="2039" y="0"/>
          <a:ext cx="2435981" cy="541866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Compétence</a:t>
          </a:r>
          <a:endParaRPr lang="fr-FR" sz="2900" kern="1200" dirty="0"/>
        </a:p>
      </dsp:txBody>
      <dsp:txXfrm>
        <a:off x="2039" y="0"/>
        <a:ext cx="2435981" cy="1625600"/>
      </dsp:txXfrm>
    </dsp:sp>
    <dsp:sp modelId="{C2123218-0CA5-4A1F-882D-6D37948857DE}">
      <dsp:nvSpPr>
        <dsp:cNvPr id="0" name=""/>
        <dsp:cNvSpPr/>
      </dsp:nvSpPr>
      <dsp:spPr>
        <a:xfrm>
          <a:off x="206033" y="3197016"/>
          <a:ext cx="2039937" cy="10199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smtClean="0"/>
            <a:t>compétence</a:t>
          </a:r>
          <a:endParaRPr lang="fr-FR" sz="2900" kern="1200"/>
        </a:p>
      </dsp:txBody>
      <dsp:txXfrm>
        <a:off x="235907" y="3226890"/>
        <a:ext cx="1980189" cy="960220"/>
      </dsp:txXfrm>
    </dsp:sp>
    <dsp:sp modelId="{1C3DFE51-1429-411D-B6CA-813108E9EC55}">
      <dsp:nvSpPr>
        <dsp:cNvPr id="0" name=""/>
        <dsp:cNvSpPr/>
      </dsp:nvSpPr>
      <dsp:spPr>
        <a:xfrm rot="18770822">
          <a:off x="2054015" y="3250198"/>
          <a:ext cx="1199886" cy="33881"/>
        </a:xfrm>
        <a:custGeom>
          <a:avLst/>
          <a:gdLst/>
          <a:ahLst/>
          <a:cxnLst/>
          <a:rect l="0" t="0" r="0" b="0"/>
          <a:pathLst>
            <a:path>
              <a:moveTo>
                <a:pt x="0" y="16940"/>
              </a:moveTo>
              <a:lnTo>
                <a:pt x="1199886" y="1694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623961" y="3237142"/>
        <a:ext cx="59994" cy="59994"/>
      </dsp:txXfrm>
    </dsp:sp>
    <dsp:sp modelId="{993FCEC8-C05C-4EB9-8C71-0969831930EB}">
      <dsp:nvSpPr>
        <dsp:cNvPr id="0" name=""/>
        <dsp:cNvSpPr/>
      </dsp:nvSpPr>
      <dsp:spPr>
        <a:xfrm>
          <a:off x="3061946" y="2317293"/>
          <a:ext cx="2039937" cy="10199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critère 1</a:t>
          </a:r>
          <a:endParaRPr lang="fr-FR" sz="2900" kern="1200" dirty="0"/>
        </a:p>
      </dsp:txBody>
      <dsp:txXfrm>
        <a:off x="3091820" y="2347167"/>
        <a:ext cx="1980189" cy="960220"/>
      </dsp:txXfrm>
    </dsp:sp>
    <dsp:sp modelId="{B4A99936-260D-4C25-85CF-5D7D1C6491A7}">
      <dsp:nvSpPr>
        <dsp:cNvPr id="0" name=""/>
        <dsp:cNvSpPr/>
      </dsp:nvSpPr>
      <dsp:spPr>
        <a:xfrm rot="19457599">
          <a:off x="5007433" y="2517096"/>
          <a:ext cx="1004876" cy="33881"/>
        </a:xfrm>
        <a:custGeom>
          <a:avLst/>
          <a:gdLst/>
          <a:ahLst/>
          <a:cxnLst/>
          <a:rect l="0" t="0" r="0" b="0"/>
          <a:pathLst>
            <a:path>
              <a:moveTo>
                <a:pt x="0" y="16940"/>
              </a:moveTo>
              <a:lnTo>
                <a:pt x="1004876" y="16940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484749" y="2508915"/>
        <a:ext cx="50243" cy="50243"/>
      </dsp:txXfrm>
    </dsp:sp>
    <dsp:sp modelId="{712CB84F-FE51-4C5D-8F52-5A0D0DB4BB27}">
      <dsp:nvSpPr>
        <dsp:cNvPr id="0" name=""/>
        <dsp:cNvSpPr/>
      </dsp:nvSpPr>
      <dsp:spPr>
        <a:xfrm>
          <a:off x="5917858" y="1730811"/>
          <a:ext cx="2039937" cy="10199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indicateur 1</a:t>
          </a:r>
          <a:endParaRPr lang="fr-FR" sz="2900" kern="1200" dirty="0"/>
        </a:p>
      </dsp:txBody>
      <dsp:txXfrm>
        <a:off x="5947732" y="1760685"/>
        <a:ext cx="1980189" cy="960220"/>
      </dsp:txXfrm>
    </dsp:sp>
    <dsp:sp modelId="{FAC1CAB9-B019-4848-B01E-1A67C449BCD9}">
      <dsp:nvSpPr>
        <dsp:cNvPr id="0" name=""/>
        <dsp:cNvSpPr/>
      </dsp:nvSpPr>
      <dsp:spPr>
        <a:xfrm rot="2142401">
          <a:off x="5007433" y="3103578"/>
          <a:ext cx="1004876" cy="33881"/>
        </a:xfrm>
        <a:custGeom>
          <a:avLst/>
          <a:gdLst/>
          <a:ahLst/>
          <a:cxnLst/>
          <a:rect l="0" t="0" r="0" b="0"/>
          <a:pathLst>
            <a:path>
              <a:moveTo>
                <a:pt x="0" y="16940"/>
              </a:moveTo>
              <a:lnTo>
                <a:pt x="1004876" y="16940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484749" y="3095397"/>
        <a:ext cx="50243" cy="50243"/>
      </dsp:txXfrm>
    </dsp:sp>
    <dsp:sp modelId="{4C3EC4B1-D14E-4FF1-886C-988B1776EB5F}">
      <dsp:nvSpPr>
        <dsp:cNvPr id="0" name=""/>
        <dsp:cNvSpPr/>
      </dsp:nvSpPr>
      <dsp:spPr>
        <a:xfrm>
          <a:off x="5917858" y="2903775"/>
          <a:ext cx="2039937" cy="10199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indicateur 2</a:t>
          </a:r>
          <a:endParaRPr lang="fr-FR" sz="2900" kern="1200" dirty="0"/>
        </a:p>
      </dsp:txBody>
      <dsp:txXfrm>
        <a:off x="5947732" y="2933649"/>
        <a:ext cx="1980189" cy="960220"/>
      </dsp:txXfrm>
    </dsp:sp>
    <dsp:sp modelId="{CBC5DF58-8806-436F-90D7-B97322220F84}">
      <dsp:nvSpPr>
        <dsp:cNvPr id="0" name=""/>
        <dsp:cNvSpPr/>
      </dsp:nvSpPr>
      <dsp:spPr>
        <a:xfrm rot="2829178">
          <a:off x="2054015" y="4129921"/>
          <a:ext cx="1199886" cy="33881"/>
        </a:xfrm>
        <a:custGeom>
          <a:avLst/>
          <a:gdLst/>
          <a:ahLst/>
          <a:cxnLst/>
          <a:rect l="0" t="0" r="0" b="0"/>
          <a:pathLst>
            <a:path>
              <a:moveTo>
                <a:pt x="0" y="16940"/>
              </a:moveTo>
              <a:lnTo>
                <a:pt x="1199886" y="1694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623961" y="4116865"/>
        <a:ext cx="59994" cy="59994"/>
      </dsp:txXfrm>
    </dsp:sp>
    <dsp:sp modelId="{1503C661-8278-4A56-84A3-07DFD3A52CBD}">
      <dsp:nvSpPr>
        <dsp:cNvPr id="0" name=""/>
        <dsp:cNvSpPr/>
      </dsp:nvSpPr>
      <dsp:spPr>
        <a:xfrm>
          <a:off x="3061946" y="4076739"/>
          <a:ext cx="2039937" cy="10199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>
          <a:solidFill>
            <a:srgbClr val="0070C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b="1" kern="1200" dirty="0" smtClean="0">
              <a:solidFill>
                <a:srgbClr val="0070C0"/>
              </a:solidFill>
            </a:rPr>
            <a:t>critère 2</a:t>
          </a:r>
          <a:endParaRPr lang="fr-FR" sz="2900" b="1" kern="1200" dirty="0">
            <a:solidFill>
              <a:srgbClr val="0070C0"/>
            </a:solidFill>
          </a:endParaRPr>
        </a:p>
      </dsp:txBody>
      <dsp:txXfrm>
        <a:off x="3091820" y="4106613"/>
        <a:ext cx="1980189" cy="960220"/>
      </dsp:txXfrm>
    </dsp:sp>
    <dsp:sp modelId="{51EA7373-AB24-40CB-BEE4-7F05C1101C47}">
      <dsp:nvSpPr>
        <dsp:cNvPr id="0" name=""/>
        <dsp:cNvSpPr/>
      </dsp:nvSpPr>
      <dsp:spPr>
        <a:xfrm>
          <a:off x="5101883" y="4569783"/>
          <a:ext cx="815975" cy="33881"/>
        </a:xfrm>
        <a:custGeom>
          <a:avLst/>
          <a:gdLst/>
          <a:ahLst/>
          <a:cxnLst/>
          <a:rect l="0" t="0" r="0" b="0"/>
          <a:pathLst>
            <a:path>
              <a:moveTo>
                <a:pt x="0" y="16940"/>
              </a:moveTo>
              <a:lnTo>
                <a:pt x="815975" y="16940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489472" y="4566324"/>
        <a:ext cx="40798" cy="40798"/>
      </dsp:txXfrm>
    </dsp:sp>
    <dsp:sp modelId="{C55DE6E7-F3EF-4FB4-955C-ADC108DAA2E5}">
      <dsp:nvSpPr>
        <dsp:cNvPr id="0" name=""/>
        <dsp:cNvSpPr/>
      </dsp:nvSpPr>
      <dsp:spPr>
        <a:xfrm>
          <a:off x="5917858" y="4076739"/>
          <a:ext cx="2039937" cy="10199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indicateur 3</a:t>
          </a:r>
          <a:endParaRPr lang="fr-FR" sz="2900" kern="1200" dirty="0"/>
        </a:p>
      </dsp:txBody>
      <dsp:txXfrm>
        <a:off x="5947732" y="4106613"/>
        <a:ext cx="1980189" cy="960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65873-0425-445F-9BA3-CDE8B67791E1}" type="datetimeFigureOut">
              <a:rPr lang="fr-FR" smtClean="0"/>
              <a:t>06/06/2017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754E2-41EA-45B5-8C61-92FAA1AB82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40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54E2-41EA-45B5-8C61-92FAA1AB82D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904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54E2-41EA-45B5-8C61-92FAA1AB82D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054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54E2-41EA-45B5-8C61-92FAA1AB82D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43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54E2-41EA-45B5-8C61-92FAA1AB82D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51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54E2-41EA-45B5-8C61-92FAA1AB82D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6055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Pour mémoire :</a:t>
            </a:r>
            <a:r>
              <a:rPr lang="fr-FR" baseline="0" dirty="0" smtClean="0"/>
              <a:t> rappeler les notions de « compétence », « critères » et « indicateurs ».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54E2-41EA-45B5-8C61-92FAA1AB82D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311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Illustration compétence</a:t>
            </a:r>
            <a:r>
              <a:rPr lang="fr-FR" baseline="0" dirty="0" smtClean="0"/>
              <a:t> C4 p</a:t>
            </a:r>
            <a:r>
              <a:rPr lang="fr-FR" dirty="0" smtClean="0"/>
              <a:t>our mémoire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54E2-41EA-45B5-8C61-92FAA1AB82D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361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6/6/2017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6/6/2017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6/6/2017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6/6/2017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6/6/2017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24908" y="1203088"/>
            <a:ext cx="8604793" cy="3255264"/>
          </a:xfrm>
        </p:spPr>
        <p:txBody>
          <a:bodyPr anchor="t">
            <a:normAutofit fontScale="90000"/>
          </a:bodyPr>
          <a:lstStyle/>
          <a:p>
            <a:r>
              <a:rPr lang="fr-FR" sz="4800" dirty="0" smtClean="0">
                <a:solidFill>
                  <a:srgbClr val="002060"/>
                </a:solidFill>
              </a:rPr>
              <a:t>      </a:t>
            </a:r>
            <a:r>
              <a:rPr lang="fr-FR" sz="3600" dirty="0" smtClean="0">
                <a:solidFill>
                  <a:srgbClr val="002060"/>
                </a:solidFill>
              </a:rPr>
              <a:t> </a:t>
            </a:r>
            <a:r>
              <a:rPr lang="fr-FR" sz="4800" dirty="0" smtClean="0">
                <a:solidFill>
                  <a:srgbClr val="002060"/>
                </a:solidFill>
              </a:rPr>
              <a:t>Baccalauréat Professionnel</a:t>
            </a:r>
            <a:br>
              <a:rPr lang="fr-FR" sz="4800" dirty="0" smtClean="0">
                <a:solidFill>
                  <a:srgbClr val="002060"/>
                </a:solidFill>
              </a:rPr>
            </a:br>
            <a:r>
              <a:rPr lang="fr-FR" sz="1300" dirty="0" smtClean="0">
                <a:solidFill>
                  <a:srgbClr val="002060"/>
                </a:solidFill>
              </a:rPr>
              <a:t/>
            </a:r>
            <a:br>
              <a:rPr lang="fr-FR" sz="1300" dirty="0" smtClean="0">
                <a:solidFill>
                  <a:srgbClr val="002060"/>
                </a:solidFill>
              </a:rPr>
            </a:br>
            <a:r>
              <a:rPr lang="fr-FR" sz="1300" dirty="0" smtClean="0">
                <a:solidFill>
                  <a:srgbClr val="002060"/>
                </a:solidFill>
              </a:rPr>
              <a:t> </a:t>
            </a:r>
            <a:r>
              <a:rPr lang="fr-FR" sz="4800" dirty="0" smtClean="0">
                <a:solidFill>
                  <a:srgbClr val="002060"/>
                </a:solidFill>
              </a:rPr>
              <a:t>et  Brevet </a:t>
            </a:r>
            <a:r>
              <a:rPr lang="fr-FR" sz="4800" dirty="0">
                <a:solidFill>
                  <a:srgbClr val="002060"/>
                </a:solidFill>
              </a:rPr>
              <a:t>d’</a:t>
            </a:r>
            <a:r>
              <a:rPr lang="fr-FR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fr-FR" sz="4800" dirty="0">
                <a:solidFill>
                  <a:srgbClr val="002060"/>
                </a:solidFill>
              </a:rPr>
              <a:t>tudes Professionnelles </a:t>
            </a:r>
            <a:r>
              <a:rPr lang="fr-FR" sz="4800" dirty="0" smtClean="0"/>
              <a:t/>
            </a:r>
            <a:br>
              <a:rPr lang="fr-FR" sz="4800" dirty="0" smtClean="0"/>
            </a:br>
            <a:r>
              <a:rPr lang="fr-FR" sz="4800" dirty="0" smtClean="0"/>
              <a:t/>
            </a:r>
            <a:br>
              <a:rPr lang="fr-FR" sz="4800" dirty="0" smtClean="0"/>
            </a:br>
            <a:r>
              <a:rPr lang="fr-FR" sz="5400" i="1" dirty="0" smtClean="0"/>
              <a:t>Métiers de l’</a:t>
            </a:r>
            <a:r>
              <a:rPr lang="fr-FR" sz="49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fr-FR" sz="5400" i="1" dirty="0" smtClean="0"/>
              <a:t>lectricité et de ses Environnements </a:t>
            </a:r>
            <a:r>
              <a:rPr lang="fr-FR" sz="5400" i="1" dirty="0"/>
              <a:t>C</a:t>
            </a:r>
            <a:r>
              <a:rPr lang="fr-FR" sz="5400" i="1" dirty="0" smtClean="0"/>
              <a:t>onnectés</a:t>
            </a:r>
            <a:br>
              <a:rPr lang="fr-FR" sz="5400" i="1" dirty="0" smtClean="0"/>
            </a:br>
            <a:r>
              <a:rPr lang="fr-FR" sz="3100" dirty="0" smtClean="0"/>
              <a:t>                           </a:t>
            </a:r>
            <a:r>
              <a:rPr lang="fr-FR" sz="4000" dirty="0" smtClean="0"/>
              <a:t> </a:t>
            </a:r>
            <a:r>
              <a:rPr lang="fr-FR" sz="3100" dirty="0" smtClean="0"/>
              <a:t>                              </a:t>
            </a:r>
            <a:br>
              <a:rPr lang="fr-FR" sz="3100" dirty="0" smtClean="0"/>
            </a:br>
            <a:r>
              <a:rPr lang="fr-FR" sz="3100" dirty="0" smtClean="0"/>
              <a:t>                            </a:t>
            </a:r>
            <a:endParaRPr lang="fr-FR" sz="4800" i="1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60090" y="5133885"/>
            <a:ext cx="7669612" cy="914400"/>
          </a:xfrm>
        </p:spPr>
        <p:txBody>
          <a:bodyPr>
            <a:normAutofit/>
          </a:bodyPr>
          <a:lstStyle/>
          <a:p>
            <a:pPr algn="r"/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Certification en mode ponctuel et en mode CCF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9285668" y="4845209"/>
            <a:ext cx="29063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Rénovation de</a:t>
            </a:r>
            <a:b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la filière professionnelle</a:t>
            </a:r>
            <a:b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 G</a:t>
            </a: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É</a:t>
            </a:r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NIE </a:t>
            </a: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É</a:t>
            </a:r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LECTRIQUE</a:t>
            </a:r>
            <a:endParaRPr lang="fr-F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925249" y="6064480"/>
            <a:ext cx="1927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 mars 2017</a:t>
            </a:r>
            <a:endParaRPr lang="fr-FR" sz="1600" b="1" dirty="0"/>
          </a:p>
        </p:txBody>
      </p:sp>
      <p:cxnSp>
        <p:nvCxnSpPr>
          <p:cNvPr id="12" name="Connecteur droit 11"/>
          <p:cNvCxnSpPr/>
          <p:nvPr/>
        </p:nvCxnSpPr>
        <p:spPr>
          <a:xfrm>
            <a:off x="0" y="2666341"/>
            <a:ext cx="7028597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135272" y="4704164"/>
            <a:ext cx="4994430" cy="1592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Espace réservé du contenu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0487" y="765600"/>
            <a:ext cx="2007950" cy="1472496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358" y="2238096"/>
            <a:ext cx="1647642" cy="203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43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23837"/>
            <a:ext cx="3495367" cy="4601183"/>
          </a:xfrm>
        </p:spPr>
        <p:txBody>
          <a:bodyPr/>
          <a:lstStyle/>
          <a:p>
            <a:r>
              <a:rPr lang="fr-FR" dirty="0" smtClean="0"/>
              <a:t>Pondération des compétences par unité certificative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3200" i="1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fr-FR" sz="3200" i="1" baseline="30000" dirty="0">
                <a:solidFill>
                  <a:schemeClr val="accent6">
                    <a:lumMod val="75000"/>
                  </a:schemeClr>
                </a:solidFill>
              </a:rPr>
              <a:t>ère</a:t>
            </a:r>
            <a:r>
              <a:rPr lang="fr-FR" sz="3200" i="1" dirty="0">
                <a:solidFill>
                  <a:schemeClr val="accent6">
                    <a:lumMod val="75000"/>
                  </a:schemeClr>
                </a:solidFill>
              </a:rPr>
              <a:t> session juin 2018</a:t>
            </a:r>
            <a:endParaRPr lang="fr-FR" sz="32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370486"/>
              </p:ext>
            </p:extLst>
          </p:nvPr>
        </p:nvGraphicFramePr>
        <p:xfrm>
          <a:off x="3495368" y="97037"/>
          <a:ext cx="8259098" cy="6666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35996"/>
                <a:gridCol w="1111551"/>
                <a:gridCol w="1111551"/>
              </a:tblGrid>
              <a:tr h="26245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/>
                      </a:r>
                      <a:br>
                        <a:rPr lang="fr-FR" sz="1600" dirty="0">
                          <a:effectLst/>
                        </a:rPr>
                      </a:br>
                      <a:r>
                        <a:rPr lang="fr-FR" sz="1600" dirty="0">
                          <a:effectLst/>
                        </a:rPr>
                        <a:t/>
                      </a:r>
                      <a:br>
                        <a:rPr lang="fr-FR" sz="1600" dirty="0">
                          <a:effectLst/>
                        </a:rPr>
                      </a:br>
                      <a:r>
                        <a:rPr lang="fr-FR" sz="2400" dirty="0">
                          <a:solidFill>
                            <a:srgbClr val="0070C0"/>
                          </a:solidFill>
                          <a:effectLst/>
                        </a:rPr>
                        <a:t>BREVET D’ÉTUDES PROFESSIONNELLES</a:t>
                      </a:r>
                      <a:r>
                        <a:rPr lang="fr-FR" sz="2000" dirty="0">
                          <a:effectLst/>
                        </a:rPr>
                        <a:t> </a:t>
                      </a:r>
                      <a:r>
                        <a:rPr lang="fr-FR" sz="2800" dirty="0" smtClean="0">
                          <a:effectLst/>
                        </a:rPr>
                        <a:t>MELEC</a:t>
                      </a:r>
                      <a:endParaRPr lang="fr-FR" sz="1100" dirty="0">
                        <a:effectLst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Préparation </a:t>
                      </a:r>
                      <a:br>
                        <a:rPr lang="fr-FR" sz="1600" dirty="0">
                          <a:effectLst/>
                        </a:rPr>
                      </a:br>
                      <a:r>
                        <a:rPr lang="fr-FR" sz="1600" dirty="0">
                          <a:effectLst/>
                        </a:rPr>
                        <a:t>d’une réalisation sur site 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64373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Réalisation et livraison</a:t>
                      </a:r>
                      <a:endParaRPr lang="fr-FR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 d'une installation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64373" vert="vert270"/>
                </a:tc>
              </a:tr>
              <a:tr h="44307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                                                                        Unité (coefficient</a:t>
                      </a:r>
                      <a:r>
                        <a:rPr lang="fr-FR" sz="1100" dirty="0">
                          <a:effectLst/>
                        </a:rPr>
                        <a:t>)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>
                          <a:effectLst/>
                        </a:rPr>
                        <a:t>EP1 (3)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EP2 (9)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</a:tr>
              <a:tr h="3875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2060"/>
                          </a:solidFill>
                          <a:effectLst/>
                        </a:rPr>
                        <a:t>Compétences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>
                          <a:effectLst/>
                        </a:rPr>
                        <a:t> 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4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06" marR="76906" marT="8545" marB="0"/>
                </a:tc>
              </a:tr>
              <a:tr h="335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2060"/>
                          </a:solidFill>
                          <a:effectLst/>
                        </a:rPr>
                        <a:t>CO1 : Analyser les conditions de l’opération et son contexte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40 %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>
                          <a:effectLst/>
                        </a:rPr>
                        <a:t> 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</a:tr>
              <a:tr h="335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2060"/>
                          </a:solidFill>
                          <a:effectLst/>
                        </a:rPr>
                        <a:t>CO2 : Organiser l’opération dans son contexte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40 %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4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06" marR="76906" marT="8545" marB="0"/>
                </a:tc>
              </a:tr>
              <a:tr h="335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 smtClean="0">
                          <a:solidFill>
                            <a:srgbClr val="002060"/>
                          </a:solidFill>
                          <a:effectLst/>
                        </a:rPr>
                        <a:t>CO3 : Réaliser une installation de manière écoresponsable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4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>
                          <a:effectLst/>
                        </a:rPr>
                        <a:t>50 %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</a:tr>
              <a:tr h="335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2060"/>
                          </a:solidFill>
                          <a:effectLst/>
                        </a:rPr>
                        <a:t>CO4 : Contrôler les grandeurs caractéristiques de l’installation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4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>
                          <a:effectLst/>
                        </a:rPr>
                        <a:t>10 %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</a:tr>
              <a:tr h="335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2060"/>
                          </a:solidFill>
                          <a:effectLst/>
                        </a:rPr>
                        <a:t>CO5 : Valider le fonctionnement de l’installation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4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>
                          <a:effectLst/>
                        </a:rPr>
                        <a:t>10 %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</a:tr>
              <a:tr h="335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2060"/>
                          </a:solidFill>
                          <a:effectLst/>
                        </a:rPr>
                        <a:t>CO6 : Remplacer un matériel électrique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4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>
                          <a:effectLst/>
                        </a:rPr>
                        <a:t>10 %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</a:tr>
              <a:tr h="335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2060"/>
                          </a:solidFill>
                          <a:effectLst/>
                        </a:rPr>
                        <a:t>CO7 : Exploiter les outils numériques dans le contexte    professionnel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</a:rPr>
                        <a:t>20 %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4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06" marR="76906" marT="8545" marB="0"/>
                </a:tc>
              </a:tr>
              <a:tr h="335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2060"/>
                          </a:solidFill>
                          <a:effectLst/>
                        </a:rPr>
                        <a:t>CO8 : Communiquer entre professionnels sur l’opération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4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>
                          <a:effectLst/>
                        </a:rPr>
                        <a:t>10 %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</a:tr>
              <a:tr h="335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2060"/>
                          </a:solidFill>
                          <a:effectLst/>
                        </a:rPr>
                        <a:t>CO9 : Communiquer avec le client/usager sur l’opération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4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>
                          <a:effectLst/>
                        </a:rPr>
                        <a:t>10 %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29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23837"/>
            <a:ext cx="3465871" cy="4601183"/>
          </a:xfrm>
        </p:spPr>
        <p:txBody>
          <a:bodyPr/>
          <a:lstStyle/>
          <a:p>
            <a:r>
              <a:rPr lang="fr-FR" dirty="0" smtClean="0"/>
              <a:t>Pondération des compétences par unité certificative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3200" i="1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fr-FR" sz="3200" i="1" baseline="30000" dirty="0" smtClean="0">
                <a:solidFill>
                  <a:schemeClr val="accent6">
                    <a:lumMod val="75000"/>
                  </a:schemeClr>
                </a:solidFill>
              </a:rPr>
              <a:t>ère</a:t>
            </a:r>
            <a:r>
              <a:rPr lang="fr-FR" sz="32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3200" i="1" dirty="0">
                <a:solidFill>
                  <a:schemeClr val="accent6">
                    <a:lumMod val="75000"/>
                  </a:schemeClr>
                </a:solidFill>
              </a:rPr>
              <a:t>session juin 2019</a:t>
            </a:r>
            <a:endParaRPr lang="fr-FR" sz="32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697345"/>
              </p:ext>
            </p:extLst>
          </p:nvPr>
        </p:nvGraphicFramePr>
        <p:xfrm>
          <a:off x="3465870" y="172998"/>
          <a:ext cx="8446045" cy="6642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58727"/>
                <a:gridCol w="895843"/>
                <a:gridCol w="895843"/>
                <a:gridCol w="895843"/>
                <a:gridCol w="899789"/>
              </a:tblGrid>
              <a:tr h="1789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/>
                      </a:r>
                      <a:br>
                        <a:rPr lang="fr-FR" sz="1600" dirty="0">
                          <a:effectLst/>
                        </a:rPr>
                      </a:br>
                      <a:r>
                        <a:rPr lang="fr-FR" sz="2400" dirty="0">
                          <a:solidFill>
                            <a:srgbClr val="0070C0"/>
                          </a:solidFill>
                          <a:effectLst/>
                        </a:rPr>
                        <a:t>BACCALAURÉAT PROFESSIONNEL </a:t>
                      </a:r>
                      <a:r>
                        <a:rPr lang="fr-FR" sz="2400" dirty="0" smtClean="0">
                          <a:effectLst/>
                        </a:rPr>
                        <a:t>MELEC</a:t>
                      </a:r>
                      <a:endParaRPr lang="fr-FR" sz="1200" dirty="0">
                        <a:effectLst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Préparation </a:t>
                      </a:r>
                      <a:endParaRPr lang="fr-FR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d'une opération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64373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Réalisation</a:t>
                      </a:r>
                      <a:endParaRPr lang="fr-FR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 d'une installation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64373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Livraison</a:t>
                      </a:r>
                      <a:endParaRPr lang="fr-FR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 d'une installation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64373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Dépannage</a:t>
                      </a:r>
                      <a:endParaRPr lang="fr-FR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 d'une installation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64373" vert="vert270"/>
                </a:tc>
              </a:tr>
              <a:tr h="40932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</a:rPr>
                        <a:t>Unité (coefficient)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effectLst/>
                        </a:rPr>
                        <a:t>U2 (3)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effectLst/>
                        </a:rPr>
                        <a:t>U31  (4)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effectLst/>
                        </a:rPr>
                        <a:t>U32 (3)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effectLst/>
                        </a:rPr>
                        <a:t>U33 (2)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</a:tr>
              <a:tr h="4093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2060"/>
                          </a:solidFill>
                          <a:effectLst/>
                        </a:rPr>
                        <a:t>Compétences</a:t>
                      </a:r>
                      <a:endParaRPr lang="fr-FR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</a:tr>
              <a:tr h="297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2060"/>
                          </a:solidFill>
                          <a:effectLst/>
                        </a:rPr>
                        <a:t>C1 : Analyser les conditions de l’opération et son contexte</a:t>
                      </a:r>
                      <a:endParaRPr lang="fr-FR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effectLst/>
                        </a:rPr>
                        <a:t>30 %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06" marR="76906" marT="8545" marB="0"/>
                </a:tc>
              </a:tr>
              <a:tr h="297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2060"/>
                          </a:solidFill>
                          <a:effectLst/>
                        </a:rPr>
                        <a:t>C2 : Organiser l’opération dans son contexte</a:t>
                      </a:r>
                      <a:endParaRPr lang="fr-FR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effectLst/>
                        </a:rPr>
                        <a:t>30 %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 dirty="0">
                          <a:effectLst/>
                        </a:rPr>
                        <a:t> 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</a:tr>
              <a:tr h="297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2060"/>
                          </a:solidFill>
                          <a:effectLst/>
                        </a:rPr>
                        <a:t>C3 : Définir une installation à l’aide de solutions préétablies</a:t>
                      </a:r>
                      <a:endParaRPr lang="fr-FR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20 %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 dirty="0">
                          <a:effectLst/>
                        </a:rPr>
                        <a:t> 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</a:tr>
              <a:tr h="297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2060"/>
                          </a:solidFill>
                          <a:effectLst/>
                        </a:rPr>
                        <a:t>C4 : Réaliser une installation de manière </a:t>
                      </a:r>
                      <a:r>
                        <a:rPr lang="fr-FR" sz="1400" dirty="0" err="1">
                          <a:solidFill>
                            <a:srgbClr val="002060"/>
                          </a:solidFill>
                          <a:effectLst/>
                        </a:rPr>
                        <a:t>éco-responsable</a:t>
                      </a:r>
                      <a:endParaRPr lang="fr-FR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50 %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 dirty="0">
                          <a:effectLst/>
                        </a:rPr>
                        <a:t> 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 dirty="0">
                          <a:effectLst/>
                        </a:rPr>
                        <a:t> 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</a:tr>
              <a:tr h="297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2060"/>
                          </a:solidFill>
                          <a:effectLst/>
                        </a:rPr>
                        <a:t>C5 : Contrôler les grandeurs caractéristiques de l’installation</a:t>
                      </a:r>
                      <a:endParaRPr lang="fr-FR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25 %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 dirty="0">
                          <a:effectLst/>
                        </a:rPr>
                        <a:t> 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</a:tr>
              <a:tr h="297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2060"/>
                          </a:solidFill>
                          <a:effectLst/>
                        </a:rPr>
                        <a:t>C6 : Régler, paramétrer les matériels de l’installation</a:t>
                      </a:r>
                      <a:endParaRPr lang="fr-FR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25 %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 dirty="0">
                          <a:effectLst/>
                        </a:rPr>
                        <a:t> 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</a:tr>
              <a:tr h="297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2060"/>
                          </a:solidFill>
                          <a:effectLst/>
                        </a:rPr>
                        <a:t>C7 : Valider le fonctionnement de l’installation</a:t>
                      </a:r>
                      <a:endParaRPr lang="fr-FR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25 %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 dirty="0">
                          <a:effectLst/>
                        </a:rPr>
                        <a:t> 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</a:tr>
              <a:tr h="297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2060"/>
                          </a:solidFill>
                          <a:effectLst/>
                        </a:rPr>
                        <a:t>C8 : Diagnostiquer  un dysfonctionnement</a:t>
                      </a:r>
                      <a:endParaRPr lang="fr-FR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effectLst/>
                        </a:rPr>
                        <a:t>70 %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</a:tr>
              <a:tr h="297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2060"/>
                          </a:solidFill>
                          <a:effectLst/>
                        </a:rPr>
                        <a:t>C9 : Remplacer un matériel électrique</a:t>
                      </a:r>
                      <a:endParaRPr lang="fr-FR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effectLst/>
                        </a:rPr>
                        <a:t>30 %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</a:tr>
              <a:tr h="297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2060"/>
                          </a:solidFill>
                          <a:effectLst/>
                        </a:rPr>
                        <a:t>C10 : Exploiter les outils numériques dans le contexte professionnel</a:t>
                      </a:r>
                      <a:endParaRPr lang="fr-FR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30 %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 dirty="0">
                          <a:effectLst/>
                        </a:rPr>
                        <a:t> 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</a:tr>
              <a:tr h="297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2060"/>
                          </a:solidFill>
                          <a:effectLst/>
                        </a:rPr>
                        <a:t>C11 : Compléter les documents liés aux opérations</a:t>
                      </a:r>
                      <a:endParaRPr lang="fr-FR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20 %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 dirty="0">
                          <a:effectLst/>
                        </a:rPr>
                        <a:t> 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</a:tr>
              <a:tr h="297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2060"/>
                          </a:solidFill>
                          <a:effectLst/>
                        </a:rPr>
                        <a:t>C12 : Communiquer entre professionnels sur l’opération</a:t>
                      </a:r>
                      <a:endParaRPr lang="fr-FR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20 %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2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 dirty="0">
                          <a:effectLst/>
                        </a:rPr>
                        <a:t> 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</a:tr>
              <a:tr h="297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2060"/>
                          </a:solidFill>
                          <a:effectLst/>
                        </a:rPr>
                        <a:t>C13 : Communiquer avec le client/usager sur l’opération</a:t>
                      </a:r>
                      <a:endParaRPr lang="fr-FR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>
                          <a:effectLst/>
                        </a:rPr>
                        <a:t>25 %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 dirty="0">
                          <a:effectLst/>
                        </a:rPr>
                        <a:t> 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906" marR="76906" marT="854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995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163" y="1141669"/>
            <a:ext cx="2947482" cy="4601183"/>
          </a:xfrm>
        </p:spPr>
        <p:txBody>
          <a:bodyPr/>
          <a:lstStyle/>
          <a:p>
            <a:pPr algn="ctr"/>
            <a:r>
              <a:rPr lang="fr-FR" dirty="0" smtClean="0"/>
              <a:t>MODE </a:t>
            </a:r>
            <a:r>
              <a:rPr lang="fr-FR" dirty="0" smtClean="0">
                <a:solidFill>
                  <a:srgbClr val="002060"/>
                </a:solidFill>
              </a:rPr>
              <a:t>CCF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71061" y="0"/>
            <a:ext cx="8607867" cy="6731311"/>
          </a:xfrm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tx1"/>
                </a:solidFill>
              </a:rPr>
              <a:t>C</a:t>
            </a:r>
            <a:r>
              <a:rPr lang="fr-FR" sz="2400" dirty="0" smtClean="0">
                <a:solidFill>
                  <a:schemeClr val="tx1"/>
                </a:solidFill>
              </a:rPr>
              <a:t>haque unité définit :  	- </a:t>
            </a:r>
            <a:r>
              <a:rPr lang="fr-FR" sz="2400" dirty="0">
                <a:solidFill>
                  <a:schemeClr val="tx1"/>
                </a:solidFill>
              </a:rPr>
              <a:t>les compétences évaluées</a:t>
            </a:r>
            <a:br>
              <a:rPr lang="fr-FR" sz="2400" dirty="0">
                <a:solidFill>
                  <a:schemeClr val="tx1"/>
                </a:solidFill>
              </a:rPr>
            </a:br>
            <a:r>
              <a:rPr lang="fr-FR" sz="2400" dirty="0" smtClean="0">
                <a:solidFill>
                  <a:schemeClr val="tx1"/>
                </a:solidFill>
              </a:rPr>
              <a:t>				- son coefficient</a:t>
            </a:r>
          </a:p>
          <a:p>
            <a:r>
              <a:rPr lang="fr-FR" sz="2400" b="1" dirty="0" smtClean="0">
                <a:solidFill>
                  <a:schemeClr val="tx1"/>
                </a:solidFill>
              </a:rPr>
              <a:t>Plusieurs situations </a:t>
            </a:r>
            <a:r>
              <a:rPr lang="fr-FR" sz="2400" dirty="0" smtClean="0">
                <a:solidFill>
                  <a:schemeClr val="tx1"/>
                </a:solidFill>
              </a:rPr>
              <a:t>sont renseignées dans le livret au cours du cycle de formation.</a:t>
            </a:r>
          </a:p>
          <a:p>
            <a:r>
              <a:rPr lang="fr-FR" sz="2400" b="1" dirty="0" smtClean="0">
                <a:solidFill>
                  <a:schemeClr val="tx1"/>
                </a:solidFill>
              </a:rPr>
              <a:t>Deux bilans intermédiaires annuels obligatoires </a:t>
            </a:r>
            <a:r>
              <a:rPr lang="fr-FR" sz="2400" dirty="0" smtClean="0">
                <a:solidFill>
                  <a:schemeClr val="tx1"/>
                </a:solidFill>
              </a:rPr>
              <a:t>sont portés au livret pour formaliser le niveau d’acquisition d’une compétence à un instant dans le cycle de formation.</a:t>
            </a:r>
          </a:p>
          <a:p>
            <a:r>
              <a:rPr lang="fr-FR" sz="2400" b="1" dirty="0" smtClean="0">
                <a:solidFill>
                  <a:schemeClr val="tx1"/>
                </a:solidFill>
              </a:rPr>
              <a:t>Une commission de certification </a:t>
            </a:r>
            <a:r>
              <a:rPr lang="fr-FR" sz="2400" dirty="0" smtClean="0">
                <a:solidFill>
                  <a:schemeClr val="tx1"/>
                </a:solidFill>
              </a:rPr>
              <a:t>se réunie pour évaluer </a:t>
            </a:r>
            <a:br>
              <a:rPr lang="fr-FR" sz="2400" dirty="0" smtClean="0">
                <a:solidFill>
                  <a:schemeClr val="tx1"/>
                </a:solidFill>
              </a:rPr>
            </a:br>
            <a:r>
              <a:rPr lang="fr-FR" sz="2400" dirty="0" smtClean="0">
                <a:solidFill>
                  <a:schemeClr val="tx1"/>
                </a:solidFill>
              </a:rPr>
              <a:t>le </a:t>
            </a:r>
            <a:r>
              <a:rPr lang="fr-FR" sz="2400" u="sng" dirty="0" smtClean="0">
                <a:solidFill>
                  <a:schemeClr val="tx1"/>
                </a:solidFill>
              </a:rPr>
              <a:t>niveau d’acquisition final</a:t>
            </a:r>
            <a:r>
              <a:rPr lang="fr-FR" sz="2400" dirty="0" smtClean="0">
                <a:solidFill>
                  <a:schemeClr val="tx1"/>
                </a:solidFill>
              </a:rPr>
              <a:t> de chaque compétence. </a:t>
            </a:r>
            <a:br>
              <a:rPr lang="fr-FR" sz="2400" dirty="0" smtClean="0">
                <a:solidFill>
                  <a:schemeClr val="tx1"/>
                </a:solidFill>
              </a:rPr>
            </a:br>
            <a:r>
              <a:rPr lang="fr-FR" sz="2400" dirty="0" smtClean="0">
                <a:solidFill>
                  <a:schemeClr val="tx1"/>
                </a:solidFill>
              </a:rPr>
              <a:t>Pour chaque unité certificative : elle </a:t>
            </a:r>
            <a:r>
              <a:rPr lang="fr-FR" sz="2400" b="1" dirty="0" smtClean="0">
                <a:solidFill>
                  <a:schemeClr val="tx1"/>
                </a:solidFill>
              </a:rPr>
              <a:t>analyse le livret </a:t>
            </a:r>
            <a:r>
              <a:rPr lang="fr-FR" sz="2400" dirty="0" smtClean="0">
                <a:solidFill>
                  <a:schemeClr val="tx1"/>
                </a:solidFill>
              </a:rPr>
              <a:t>de suivi.</a:t>
            </a:r>
          </a:p>
          <a:p>
            <a:r>
              <a:rPr lang="fr-FR" sz="2400" dirty="0" smtClean="0">
                <a:solidFill>
                  <a:schemeClr val="tx1"/>
                </a:solidFill>
              </a:rPr>
              <a:t>L’évaluation est formalisée sur une </a:t>
            </a:r>
            <a:r>
              <a:rPr lang="fr-FR" sz="2400" b="1" dirty="0" smtClean="0">
                <a:solidFill>
                  <a:schemeClr val="tx1"/>
                </a:solidFill>
              </a:rPr>
              <a:t>grille numérique nationale.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La </a:t>
            </a:r>
            <a:r>
              <a:rPr lang="fr-FR" sz="2400" b="1" dirty="0" smtClean="0">
                <a:solidFill>
                  <a:schemeClr val="tx1"/>
                </a:solidFill>
              </a:rPr>
              <a:t>note proposée </a:t>
            </a:r>
            <a:r>
              <a:rPr lang="fr-FR" sz="2400" dirty="0" smtClean="0">
                <a:solidFill>
                  <a:schemeClr val="tx1"/>
                </a:solidFill>
              </a:rPr>
              <a:t>pour chaque unité certificative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dirty="0" smtClean="0">
                <a:solidFill>
                  <a:schemeClr val="tx1"/>
                </a:solidFill>
              </a:rPr>
              <a:t>est saisie dans l’application prévue.</a:t>
            </a:r>
          </a:p>
        </p:txBody>
      </p:sp>
      <p:sp>
        <p:nvSpPr>
          <p:cNvPr id="8" name="Triangle rectangle 7"/>
          <p:cNvSpPr/>
          <p:nvPr/>
        </p:nvSpPr>
        <p:spPr>
          <a:xfrm rot="10800000">
            <a:off x="353961" y="5742852"/>
            <a:ext cx="2192751" cy="235975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rganigramme : Procédé prédéfini 8"/>
          <p:cNvSpPr/>
          <p:nvPr/>
        </p:nvSpPr>
        <p:spPr>
          <a:xfrm>
            <a:off x="11174361" y="6188486"/>
            <a:ext cx="1017639" cy="542825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122212" y="3964329"/>
            <a:ext cx="983383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livret</a:t>
            </a:r>
          </a:p>
          <a:p>
            <a:endParaRPr lang="fr-FR" dirty="0"/>
          </a:p>
          <a:p>
            <a:endParaRPr lang="fr-FR" dirty="0" smtClean="0"/>
          </a:p>
        </p:txBody>
      </p:sp>
      <p:sp>
        <p:nvSpPr>
          <p:cNvPr id="6" name="Flèche droite 5"/>
          <p:cNvSpPr/>
          <p:nvPr/>
        </p:nvSpPr>
        <p:spPr>
          <a:xfrm rot="19995344">
            <a:off x="1987379" y="3685900"/>
            <a:ext cx="668436" cy="501445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 rot="18892204">
            <a:off x="546377" y="5336050"/>
            <a:ext cx="384835" cy="26547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 rot="14210566">
            <a:off x="2109080" y="5321019"/>
            <a:ext cx="384835" cy="26547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droite 10"/>
          <p:cNvSpPr/>
          <p:nvPr/>
        </p:nvSpPr>
        <p:spPr>
          <a:xfrm rot="16200000">
            <a:off x="1376564" y="5303518"/>
            <a:ext cx="384835" cy="26547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5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163" y="1065063"/>
            <a:ext cx="2947482" cy="4601183"/>
          </a:xfrm>
        </p:spPr>
        <p:txBody>
          <a:bodyPr/>
          <a:lstStyle/>
          <a:p>
            <a:r>
              <a:rPr lang="fr-FR" dirty="0" smtClean="0"/>
              <a:t>MODE </a:t>
            </a:r>
            <a:r>
              <a:rPr lang="fr-FR" dirty="0" smtClean="0">
                <a:solidFill>
                  <a:srgbClr val="002060"/>
                </a:solidFill>
              </a:rPr>
              <a:t>PONCTUEL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71061" y="0"/>
            <a:ext cx="8607867" cy="6858000"/>
          </a:xfrm>
        </p:spPr>
        <p:txBody>
          <a:bodyPr>
            <a:normAutofit lnSpcReduction="10000"/>
          </a:bodyPr>
          <a:lstStyle/>
          <a:p>
            <a:r>
              <a:rPr lang="fr-FR" sz="2400" dirty="0">
                <a:solidFill>
                  <a:schemeClr val="tx1"/>
                </a:solidFill>
              </a:rPr>
              <a:t>C</a:t>
            </a:r>
            <a:r>
              <a:rPr lang="fr-FR" sz="2400" dirty="0" smtClean="0">
                <a:solidFill>
                  <a:schemeClr val="tx1"/>
                </a:solidFill>
              </a:rPr>
              <a:t>haque unité définit :  	- </a:t>
            </a:r>
            <a:r>
              <a:rPr lang="fr-FR" sz="2400" dirty="0">
                <a:solidFill>
                  <a:schemeClr val="tx1"/>
                </a:solidFill>
              </a:rPr>
              <a:t>les compétences évaluées</a:t>
            </a:r>
            <a:br>
              <a:rPr lang="fr-FR" sz="2400" dirty="0">
                <a:solidFill>
                  <a:schemeClr val="tx1"/>
                </a:solidFill>
              </a:rPr>
            </a:br>
            <a:r>
              <a:rPr lang="fr-FR" sz="2400" dirty="0" smtClean="0">
                <a:solidFill>
                  <a:schemeClr val="tx1"/>
                </a:solidFill>
              </a:rPr>
              <a:t>				- son coefficient</a:t>
            </a:r>
            <a:br>
              <a:rPr lang="fr-FR" sz="2400" dirty="0" smtClean="0">
                <a:solidFill>
                  <a:schemeClr val="tx1"/>
                </a:solidFill>
              </a:rPr>
            </a:br>
            <a:r>
              <a:rPr lang="fr-FR" sz="2400" dirty="0" smtClean="0">
                <a:solidFill>
                  <a:schemeClr val="tx1"/>
                </a:solidFill>
              </a:rPr>
              <a:t> 				- la durée de l’épreuve</a:t>
            </a:r>
          </a:p>
          <a:p>
            <a:r>
              <a:rPr lang="fr-FR" sz="2400" dirty="0" smtClean="0">
                <a:solidFill>
                  <a:schemeClr val="tx1"/>
                </a:solidFill>
              </a:rPr>
              <a:t>Chaque épreuve se déroule </a:t>
            </a:r>
            <a:r>
              <a:rPr lang="fr-FR" sz="2400" b="1" dirty="0" smtClean="0">
                <a:solidFill>
                  <a:schemeClr val="tx1"/>
                </a:solidFill>
              </a:rPr>
              <a:t>sur un plateau technique</a:t>
            </a:r>
            <a:r>
              <a:rPr lang="fr-FR" sz="2400" dirty="0" smtClean="0">
                <a:solidFill>
                  <a:schemeClr val="tx1"/>
                </a:solidFill>
              </a:rPr>
              <a:t>, il n’y a pas de sujet national fourni aux académies.</a:t>
            </a:r>
          </a:p>
          <a:p>
            <a:r>
              <a:rPr lang="fr-FR" sz="2400" dirty="0" smtClean="0">
                <a:solidFill>
                  <a:schemeClr val="tx1"/>
                </a:solidFill>
              </a:rPr>
              <a:t>Chaque académie organise et valide les sujets de chaque épreuve en se reportant à sa </a:t>
            </a:r>
            <a:r>
              <a:rPr lang="fr-FR" sz="2400" b="1" dirty="0" smtClean="0">
                <a:solidFill>
                  <a:schemeClr val="tx1"/>
                </a:solidFill>
              </a:rPr>
              <a:t>définition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u="sng" dirty="0" smtClean="0">
                <a:solidFill>
                  <a:schemeClr val="tx1"/>
                </a:solidFill>
              </a:rPr>
              <a:t>et</a:t>
            </a:r>
            <a:r>
              <a:rPr lang="fr-FR" sz="2400" dirty="0" smtClean="0">
                <a:solidFill>
                  <a:schemeClr val="tx1"/>
                </a:solidFill>
              </a:rPr>
              <a:t> à la </a:t>
            </a:r>
            <a:r>
              <a:rPr lang="fr-FR" sz="2400" b="1" dirty="0" smtClean="0">
                <a:solidFill>
                  <a:schemeClr val="tx1"/>
                </a:solidFill>
              </a:rPr>
              <a:t>grille d’évaluation</a:t>
            </a:r>
            <a:r>
              <a:rPr lang="fr-FR" sz="2400" dirty="0" smtClean="0">
                <a:solidFill>
                  <a:schemeClr val="tx1"/>
                </a:solidFill>
              </a:rPr>
              <a:t>. </a:t>
            </a:r>
          </a:p>
          <a:p>
            <a:pPr>
              <a:spcBef>
                <a:spcPts val="1800"/>
              </a:spcBef>
            </a:pPr>
            <a:r>
              <a:rPr lang="fr-FR" sz="2400" dirty="0" smtClean="0">
                <a:solidFill>
                  <a:schemeClr val="tx1"/>
                </a:solidFill>
              </a:rPr>
              <a:t>La grille d’évaluation guide le concepteur de la situation d’évaluation en précisant :</a:t>
            </a:r>
            <a:br>
              <a:rPr lang="fr-FR" sz="2400" dirty="0" smtClean="0">
                <a:solidFill>
                  <a:schemeClr val="tx1"/>
                </a:solidFill>
              </a:rPr>
            </a:br>
            <a:r>
              <a:rPr lang="fr-FR" sz="2400" dirty="0" smtClean="0">
                <a:solidFill>
                  <a:schemeClr val="tx1"/>
                </a:solidFill>
              </a:rPr>
              <a:t> - critères observés pour évaluer</a:t>
            </a:r>
            <a:br>
              <a:rPr lang="fr-FR" sz="2400" dirty="0" smtClean="0">
                <a:solidFill>
                  <a:schemeClr val="tx1"/>
                </a:solidFill>
              </a:rPr>
            </a:br>
            <a:r>
              <a:rPr lang="fr-FR" sz="2400" dirty="0" smtClean="0">
                <a:solidFill>
                  <a:schemeClr val="tx1"/>
                </a:solidFill>
              </a:rPr>
              <a:t> - le poids relatif de </a:t>
            </a:r>
            <a:r>
              <a:rPr lang="fr-FR" sz="2400" u="sng" dirty="0" smtClean="0">
                <a:solidFill>
                  <a:schemeClr val="tx1"/>
                </a:solidFill>
              </a:rPr>
              <a:t>chaque compétence</a:t>
            </a:r>
            <a:r>
              <a:rPr lang="fr-FR" sz="2400" dirty="0" smtClean="0">
                <a:solidFill>
                  <a:schemeClr val="tx1"/>
                </a:solidFill>
              </a:rPr>
              <a:t> dans l’épreuve</a:t>
            </a:r>
            <a:br>
              <a:rPr lang="fr-FR" sz="2400" dirty="0" smtClean="0">
                <a:solidFill>
                  <a:schemeClr val="tx1"/>
                </a:solidFill>
              </a:rPr>
            </a:br>
            <a:r>
              <a:rPr lang="fr-FR" sz="2400" dirty="0" smtClean="0">
                <a:solidFill>
                  <a:schemeClr val="tx1"/>
                </a:solidFill>
              </a:rPr>
              <a:t>   (les indicateurs d’évaluation sont à renseigner dans la grille)</a:t>
            </a:r>
          </a:p>
          <a:p>
            <a:r>
              <a:rPr lang="fr-FR" sz="2400" dirty="0" smtClean="0">
                <a:solidFill>
                  <a:schemeClr val="tx1"/>
                </a:solidFill>
              </a:rPr>
              <a:t>Lors de l’épreuve, le jury évalue :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chemeClr val="tx1"/>
                </a:solidFill>
              </a:rPr>
              <a:t>  &gt; les critères d’évaluation </a:t>
            </a:r>
            <a:r>
              <a:rPr lang="fr-FR" sz="2400" b="1" dirty="0" smtClean="0">
                <a:solidFill>
                  <a:schemeClr val="tx1"/>
                </a:solidFill>
              </a:rPr>
              <a:t>que </a:t>
            </a:r>
            <a:r>
              <a:rPr lang="fr-FR" sz="2400" b="1" dirty="0">
                <a:solidFill>
                  <a:schemeClr val="tx1"/>
                </a:solidFill>
              </a:rPr>
              <a:t>la situation d’examen </a:t>
            </a:r>
            <a:r>
              <a:rPr lang="fr-FR" sz="2400" b="1" dirty="0" smtClean="0">
                <a:solidFill>
                  <a:schemeClr val="tx1"/>
                </a:solidFill>
              </a:rPr>
              <a:t>envisage </a:t>
            </a:r>
            <a:br>
              <a:rPr lang="fr-FR" sz="2400" b="1" dirty="0" smtClean="0">
                <a:solidFill>
                  <a:schemeClr val="tx1"/>
                </a:solidFill>
              </a:rPr>
            </a:br>
            <a:r>
              <a:rPr lang="fr-FR" sz="2400" b="1" dirty="0" smtClean="0">
                <a:solidFill>
                  <a:schemeClr val="tx1"/>
                </a:solidFill>
              </a:rPr>
              <a:t>      </a:t>
            </a:r>
            <a:r>
              <a:rPr lang="fr-FR" sz="2400" dirty="0" smtClean="0">
                <a:solidFill>
                  <a:schemeClr val="tx1"/>
                </a:solidFill>
              </a:rPr>
              <a:t>(relatifs à chaque compétence) </a:t>
            </a:r>
            <a:br>
              <a:rPr lang="fr-FR" sz="2400" dirty="0" smtClean="0">
                <a:solidFill>
                  <a:schemeClr val="tx1"/>
                </a:solidFill>
              </a:rPr>
            </a:br>
            <a:r>
              <a:rPr lang="fr-FR" sz="2400" dirty="0" smtClean="0">
                <a:solidFill>
                  <a:schemeClr val="tx1"/>
                </a:solidFill>
              </a:rPr>
              <a:t>  &gt; le niveau d’acquisition de </a:t>
            </a:r>
            <a:r>
              <a:rPr lang="fr-FR" sz="2400" b="1" u="sng" dirty="0" smtClean="0">
                <a:solidFill>
                  <a:schemeClr val="tx1"/>
                </a:solidFill>
              </a:rPr>
              <a:t>chaque compétence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Le jury renseigne la grille d’évaluation numérique </a:t>
            </a:r>
            <a:br>
              <a:rPr lang="fr-FR" sz="2400" dirty="0" smtClean="0">
                <a:solidFill>
                  <a:schemeClr val="tx1"/>
                </a:solidFill>
              </a:rPr>
            </a:br>
            <a:r>
              <a:rPr lang="fr-FR" sz="2400" dirty="0" smtClean="0">
                <a:solidFill>
                  <a:schemeClr val="tx1"/>
                </a:solidFill>
              </a:rPr>
              <a:t>pour établir une note à saisir dans l’application nationale.</a:t>
            </a:r>
          </a:p>
        </p:txBody>
      </p:sp>
      <p:sp>
        <p:nvSpPr>
          <p:cNvPr id="4" name="Flèche vers le bas 3"/>
          <p:cNvSpPr/>
          <p:nvPr/>
        </p:nvSpPr>
        <p:spPr>
          <a:xfrm>
            <a:off x="2389239" y="4527755"/>
            <a:ext cx="324464" cy="707922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rectangle 7"/>
          <p:cNvSpPr/>
          <p:nvPr/>
        </p:nvSpPr>
        <p:spPr>
          <a:xfrm rot="10800000">
            <a:off x="339212" y="5235677"/>
            <a:ext cx="2192751" cy="235975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rganigramme : Procédé prédéfini 8"/>
          <p:cNvSpPr/>
          <p:nvPr/>
        </p:nvSpPr>
        <p:spPr>
          <a:xfrm>
            <a:off x="11174361" y="6188486"/>
            <a:ext cx="1017639" cy="542825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82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échanges</a:t>
            </a:r>
            <a:endParaRPr lang="fr-FR" sz="40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204" y="487355"/>
            <a:ext cx="7832195" cy="5874146"/>
          </a:xfrm>
        </p:spPr>
      </p:pic>
    </p:spTree>
    <p:extLst>
      <p:ext uri="{BB962C8B-B14F-4D97-AF65-F5344CB8AC3E}">
        <p14:creationId xmlns:p14="http://schemas.microsoft.com/office/powerpoint/2010/main" val="99807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264" y="1095968"/>
            <a:ext cx="2947482" cy="4601183"/>
          </a:xfrm>
        </p:spPr>
        <p:txBody>
          <a:bodyPr/>
          <a:lstStyle/>
          <a:p>
            <a:r>
              <a:rPr lang="fr-F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fr-FR" dirty="0" smtClean="0">
                <a:solidFill>
                  <a:schemeClr val="bg1"/>
                </a:solidFill>
              </a:rPr>
              <a:t>valuer une compétence</a:t>
            </a:r>
            <a:endParaRPr lang="fr-FR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489910131"/>
              </p:ext>
            </p:extLst>
          </p:nvPr>
        </p:nvGraphicFramePr>
        <p:xfrm>
          <a:off x="3484283" y="119556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9452452" y="0"/>
            <a:ext cx="2017376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spécifiques à la situation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770995" y="0"/>
            <a:ext cx="4973217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d</a:t>
            </a:r>
            <a:r>
              <a:rPr lang="fr-FR" sz="2400" b="1" dirty="0" smtClean="0">
                <a:solidFill>
                  <a:schemeClr val="bg1"/>
                </a:solidFill>
              </a:rPr>
              <a:t>écris dans le référentiel de certification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7" name="Flèche gauche 6"/>
          <p:cNvSpPr/>
          <p:nvPr/>
        </p:nvSpPr>
        <p:spPr>
          <a:xfrm rot="16200000">
            <a:off x="4394420" y="912248"/>
            <a:ext cx="689477" cy="449453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631144" y="714578"/>
            <a:ext cx="811304" cy="5498332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gauche 13"/>
          <p:cNvSpPr/>
          <p:nvPr/>
        </p:nvSpPr>
        <p:spPr>
          <a:xfrm rot="16200000">
            <a:off x="7203544" y="927377"/>
            <a:ext cx="689477" cy="449453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gauche 14"/>
          <p:cNvSpPr/>
          <p:nvPr/>
        </p:nvSpPr>
        <p:spPr>
          <a:xfrm rot="16200000">
            <a:off x="10064910" y="877194"/>
            <a:ext cx="689477" cy="449453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5926723" y="3244334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452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944" y="1123837"/>
            <a:ext cx="3200401" cy="4601183"/>
          </a:xfrm>
        </p:spPr>
        <p:txBody>
          <a:bodyPr/>
          <a:lstStyle/>
          <a:p>
            <a:r>
              <a:rPr lang="fr-FR" dirty="0" smtClean="0"/>
              <a:t>Exemple : compétence C4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3"/>
          <a:srcRect l="32691" t="16551" r="30609" b="6134"/>
          <a:stretch/>
        </p:blipFill>
        <p:spPr>
          <a:xfrm>
            <a:off x="4944532" y="34998"/>
            <a:ext cx="5723467" cy="677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7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096036"/>
            <a:ext cx="3425780" cy="2377440"/>
          </a:xfrm>
        </p:spPr>
        <p:txBody>
          <a:bodyPr/>
          <a:lstStyle/>
          <a:p>
            <a:pPr algn="ctr"/>
            <a:r>
              <a:rPr lang="fr-FR" sz="3000" i="1" dirty="0"/>
              <a:t>M</a:t>
            </a:r>
            <a:r>
              <a:rPr lang="fr-FR" sz="3000" i="1" dirty="0" smtClean="0"/>
              <a:t>étiers de l’Electricité </a:t>
            </a:r>
            <a:br>
              <a:rPr lang="fr-FR" sz="3000" i="1" dirty="0" smtClean="0"/>
            </a:br>
            <a:r>
              <a:rPr lang="fr-FR" sz="3000" i="1" dirty="0" smtClean="0"/>
              <a:t>et de </a:t>
            </a:r>
            <a:br>
              <a:rPr lang="fr-FR" sz="3000" i="1" dirty="0" smtClean="0"/>
            </a:br>
            <a:r>
              <a:rPr lang="fr-FR" sz="3000" i="1" dirty="0" smtClean="0"/>
              <a:t>ses Environnements Connectés</a:t>
            </a:r>
            <a:endParaRPr lang="fr-FR" sz="3000" i="1" dirty="0"/>
          </a:p>
        </p:txBody>
      </p:sp>
      <p:pic>
        <p:nvPicPr>
          <p:cNvPr id="3" name="Image 2" descr="http://www.cleanthinking.de/wp-content/uploads/2009/11/Smart-Grid-Darstellung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" b="423"/>
          <a:stretch/>
        </p:blipFill>
        <p:spPr bwMode="auto">
          <a:xfrm>
            <a:off x="3552092" y="1113692"/>
            <a:ext cx="8135816" cy="44547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540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17467</TotalTime>
  <Words>374</Words>
  <Application>Microsoft Office PowerPoint</Application>
  <PresentationFormat>Personnalisé</PresentationFormat>
  <Paragraphs>153</Paragraphs>
  <Slides>9</Slides>
  <Notes>7</Notes>
  <HiddenSlides>2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Cadre</vt:lpstr>
      <vt:lpstr>       Baccalauréat Professionnel   et  Brevet d’Études Professionnelles   Métiers de l’Électricité et de ses Environnements Connectés                                                                                        </vt:lpstr>
      <vt:lpstr>Pondération des compétences par unité certificative  1ère session juin 2018</vt:lpstr>
      <vt:lpstr>Pondération des compétences par unité certificative  1ère session juin 2019</vt:lpstr>
      <vt:lpstr>MODE CCF</vt:lpstr>
      <vt:lpstr>MODE PONCTUEL</vt:lpstr>
      <vt:lpstr>échanges</vt:lpstr>
      <vt:lpstr>Évaluer une compétence</vt:lpstr>
      <vt:lpstr>Exemple : compétence C4</vt:lpstr>
      <vt:lpstr>Métiers de l’Electricité  et de  ses Environnements Connectés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Baccalauréat Professionnel  Métiers de l’électricité et de ses environnements connectés</dc:title>
  <dc:creator>Franck JARGEAIS</dc:creator>
  <cp:lastModifiedBy>Administration centrale</cp:lastModifiedBy>
  <cp:revision>247</cp:revision>
  <dcterms:created xsi:type="dcterms:W3CDTF">2016-02-09T22:42:28Z</dcterms:created>
  <dcterms:modified xsi:type="dcterms:W3CDTF">2017-06-06T12:24:10Z</dcterms:modified>
</cp:coreProperties>
</file>