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theme/theme4.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5.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6.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7.xml" ContentType="application/vnd.openxmlformats-officedocument.theme+xml"/>
  <Override PartName="/ppt/slideLayouts/slideLayout53.xml" ContentType="application/vnd.openxmlformats-officedocument.presentationml.slideLayout+xml"/>
  <Override PartName="/ppt/theme/theme8.xml" ContentType="application/vnd.openxmlformats-officedocument.theme+xml"/>
  <Override PartName="/ppt/slideLayouts/slideLayout54.xml" ContentType="application/vnd.openxmlformats-officedocument.presentationml.slideLayout+xml"/>
  <Override PartName="/ppt/theme/theme9.xml" ContentType="application/vnd.openxmlformats-officedocument.theme+xml"/>
  <Override PartName="/ppt/slideLayouts/slideLayout55.xml" ContentType="application/vnd.openxmlformats-officedocument.presentationml.slideLayout+xml"/>
  <Override PartName="/ppt/theme/theme10.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11.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3" r:id="rId1"/>
    <p:sldMasterId id="2147483996" r:id="rId2"/>
    <p:sldMasterId id="2147483972" r:id="rId3"/>
    <p:sldMasterId id="2147483650" r:id="rId4"/>
    <p:sldMasterId id="2147483648" r:id="rId5"/>
    <p:sldMasterId id="2147484008" r:id="rId6"/>
    <p:sldMasterId id="2147483922" r:id="rId7"/>
    <p:sldMasterId id="2147483857" r:id="rId8"/>
    <p:sldMasterId id="2147483859" r:id="rId9"/>
    <p:sldMasterId id="2147483871" r:id="rId10"/>
    <p:sldMasterId id="2147483984" r:id="rId11"/>
    <p:sldMasterId id="2147483960" r:id="rId12"/>
  </p:sldMasterIdLst>
  <p:notesMasterIdLst>
    <p:notesMasterId r:id="rId34"/>
  </p:notesMasterIdLst>
  <p:handoutMasterIdLst>
    <p:handoutMasterId r:id="rId35"/>
  </p:handoutMasterIdLst>
  <p:sldIdLst>
    <p:sldId id="270" r:id="rId13"/>
    <p:sldId id="308" r:id="rId14"/>
    <p:sldId id="427" r:id="rId15"/>
    <p:sldId id="428" r:id="rId16"/>
    <p:sldId id="426" r:id="rId17"/>
    <p:sldId id="430" r:id="rId18"/>
    <p:sldId id="429" r:id="rId19"/>
    <p:sldId id="321" r:id="rId20"/>
    <p:sldId id="400" r:id="rId21"/>
    <p:sldId id="431" r:id="rId22"/>
    <p:sldId id="401" r:id="rId23"/>
    <p:sldId id="402" r:id="rId24"/>
    <p:sldId id="432" r:id="rId25"/>
    <p:sldId id="403" r:id="rId26"/>
    <p:sldId id="404" r:id="rId27"/>
    <p:sldId id="405" r:id="rId28"/>
    <p:sldId id="406" r:id="rId29"/>
    <p:sldId id="420" r:id="rId30"/>
    <p:sldId id="393" r:id="rId31"/>
    <p:sldId id="394" r:id="rId32"/>
    <p:sldId id="395" r:id="rId33"/>
  </p:sldIdLst>
  <p:sldSz cx="9144000" cy="6858000" type="screen4x3"/>
  <p:notesSz cx="6797675" cy="9926638"/>
  <p:defaultTextStyle>
    <a:defPPr>
      <a:defRPr lang="fr-FR"/>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E3E8"/>
    <a:srgbClr val="DEEEF8"/>
    <a:srgbClr val="D5E3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80570" autoAdjust="0"/>
  </p:normalViewPr>
  <p:slideViewPr>
    <p:cSldViewPr>
      <p:cViewPr>
        <p:scale>
          <a:sx n="66" d="100"/>
          <a:sy n="66" d="100"/>
        </p:scale>
        <p:origin x="-1512" y="138"/>
      </p:cViewPr>
      <p:guideLst>
        <p:guide orient="horz" pos="4110"/>
        <p:guide pos="2860"/>
      </p:guideLst>
    </p:cSldViewPr>
  </p:slideViewPr>
  <p:outlineViewPr>
    <p:cViewPr>
      <p:scale>
        <a:sx n="33" d="100"/>
        <a:sy n="33" d="100"/>
      </p:scale>
      <p:origin x="0" y="1637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610"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ea typeface="ＭＳ Ｐゴシック" pitchFamily="-84" charset="-128"/>
                <a:cs typeface="Arial" pitchFamily="34" charset="0"/>
              </a:defRPr>
            </a:lvl1pPr>
          </a:lstStyle>
          <a:p>
            <a:pPr>
              <a:defRPr/>
            </a:pPr>
            <a:fld id="{5FB561DB-E3FF-4034-AAE1-B3DEE67B7840}" type="datetime1">
              <a:rPr lang="fr-FR" altLang="fr-FR"/>
              <a:pPr>
                <a:defRPr/>
              </a:pPr>
              <a:t>01/02/2017</a:t>
            </a:fld>
            <a:endParaRPr lang="fr-FR" alt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ea typeface="ＭＳ Ｐゴシック" pitchFamily="-84" charset="-128"/>
                <a:cs typeface="Arial" pitchFamily="34" charset="0"/>
              </a:defRPr>
            </a:lvl1pPr>
          </a:lstStyle>
          <a:p>
            <a:pPr>
              <a:defRPr/>
            </a:pPr>
            <a:fld id="{F7D404EC-E97F-4CF0-B723-391C197066FB}" type="slidenum">
              <a:rPr lang="fr-FR" altLang="fr-FR"/>
              <a:pPr>
                <a:defRPr/>
              </a:pPr>
              <a:t>‹N°›</a:t>
            </a:fld>
            <a:endParaRPr lang="fr-FR" altLang="fr-FR"/>
          </a:p>
        </p:txBody>
      </p:sp>
    </p:spTree>
    <p:extLst>
      <p:ext uri="{BB962C8B-B14F-4D97-AF65-F5344CB8AC3E}">
        <p14:creationId xmlns:p14="http://schemas.microsoft.com/office/powerpoint/2010/main" val="11189401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7680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fr-FR"/>
          </a:p>
        </p:txBody>
      </p:sp>
      <p:sp>
        <p:nvSpPr>
          <p:cNvPr id="5530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fr-FR" noProof="0" smtClean="0"/>
              <a:t>Cliquez pour modifier les styles du texte du masque</a:t>
            </a:r>
          </a:p>
          <a:p>
            <a:pPr lvl="1"/>
            <a:r>
              <a:rPr lang="fr-FR" altLang="fr-FR" noProof="0" smtClean="0"/>
              <a:t>Deuxième niveau</a:t>
            </a:r>
          </a:p>
          <a:p>
            <a:pPr lvl="2"/>
            <a:r>
              <a:rPr lang="fr-FR" altLang="fr-FR" noProof="0" smtClean="0"/>
              <a:t>Troisième niveau</a:t>
            </a:r>
          </a:p>
          <a:p>
            <a:pPr lvl="3"/>
            <a:r>
              <a:rPr lang="fr-FR" altLang="fr-FR" noProof="0" smtClean="0"/>
              <a:t>Quatrième niveau</a:t>
            </a:r>
          </a:p>
          <a:p>
            <a:pPr lvl="4"/>
            <a:r>
              <a:rPr lang="fr-FR" altLang="fr-FR" noProof="0" smtClean="0"/>
              <a:t>Cinquième niveau</a:t>
            </a:r>
          </a:p>
        </p:txBody>
      </p:sp>
      <p:sp>
        <p:nvSpPr>
          <p:cNvPr id="76806"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76807"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ea typeface="ＭＳ Ｐゴシック" pitchFamily="-84" charset="-128"/>
                <a:cs typeface="Arial" pitchFamily="34" charset="0"/>
              </a:defRPr>
            </a:lvl1pPr>
          </a:lstStyle>
          <a:p>
            <a:pPr>
              <a:defRPr/>
            </a:pPr>
            <a:fld id="{B04C117C-65CF-4222-9E8B-0AA112340843}" type="slidenum">
              <a:rPr lang="fr-FR" altLang="fr-FR"/>
              <a:pPr>
                <a:defRPr/>
              </a:pPr>
              <a:t>‹N°›</a:t>
            </a:fld>
            <a:endParaRPr lang="fr-FR" altLang="fr-FR"/>
          </a:p>
        </p:txBody>
      </p:sp>
    </p:spTree>
    <p:extLst>
      <p:ext uri="{BB962C8B-B14F-4D97-AF65-F5344CB8AC3E}">
        <p14:creationId xmlns:p14="http://schemas.microsoft.com/office/powerpoint/2010/main" val="266524349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Pierre / Constitution</a:t>
            </a:r>
            <a:r>
              <a:rPr lang="fr-FR" baseline="0" dirty="0" smtClean="0"/>
              <a:t> de groupes de pilotage au niveau académique avec recteur, CSAIO, Inspecteurs, etc.</a:t>
            </a:r>
            <a:endParaRPr lang="fr-FR" dirty="0"/>
          </a:p>
        </p:txBody>
      </p:sp>
      <p:sp>
        <p:nvSpPr>
          <p:cNvPr id="4" name="Espace réservé de la date 3"/>
          <p:cNvSpPr>
            <a:spLocks noGrp="1"/>
          </p:cNvSpPr>
          <p:nvPr>
            <p:ph type="dt" idx="10"/>
          </p:nvPr>
        </p:nvSpPr>
        <p:spPr/>
        <p:txBody>
          <a:bodyPr/>
          <a:lstStyle/>
          <a:p>
            <a:fld id="{6A80A52F-1657-4C55-B4C0-D57AB2A6D045}" type="datetime1">
              <a:rPr lang="fr-FR" smtClean="0"/>
              <a:t>01/02/2017</a:t>
            </a:fld>
            <a:endParaRPr lang="fr-FR"/>
          </a:p>
        </p:txBody>
      </p:sp>
      <p:sp>
        <p:nvSpPr>
          <p:cNvPr id="5" name="Espace réservé du numéro de diapositive 4"/>
          <p:cNvSpPr>
            <a:spLocks noGrp="1"/>
          </p:cNvSpPr>
          <p:nvPr>
            <p:ph type="sldNum" sz="quarter" idx="11"/>
          </p:nvPr>
        </p:nvSpPr>
        <p:spPr/>
        <p:txBody>
          <a:bodyPr/>
          <a:lstStyle/>
          <a:p>
            <a:fld id="{08D7BDEA-8EA0-FE4F-8E67-406CE035A260}" type="slidenum">
              <a:rPr lang="fr-FR" smtClean="0"/>
              <a:t>9</a:t>
            </a:fld>
            <a:endParaRPr lang="fr-FR"/>
          </a:p>
        </p:txBody>
      </p:sp>
    </p:spTree>
    <p:extLst>
      <p:ext uri="{BB962C8B-B14F-4D97-AF65-F5344CB8AC3E}">
        <p14:creationId xmlns:p14="http://schemas.microsoft.com/office/powerpoint/2010/main" val="505937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Pierre VINARD</a:t>
            </a:r>
            <a:endParaRPr lang="fr-FR" dirty="0"/>
          </a:p>
        </p:txBody>
      </p:sp>
      <p:sp>
        <p:nvSpPr>
          <p:cNvPr id="4" name="Espace réservé de la date 3"/>
          <p:cNvSpPr>
            <a:spLocks noGrp="1"/>
          </p:cNvSpPr>
          <p:nvPr>
            <p:ph type="dt" idx="10"/>
          </p:nvPr>
        </p:nvSpPr>
        <p:spPr/>
        <p:txBody>
          <a:bodyPr/>
          <a:lstStyle/>
          <a:p>
            <a:fld id="{339EF6A2-6D81-4A08-AD5E-2CAD83C41E06}" type="datetime1">
              <a:rPr lang="fr-FR" smtClean="0"/>
              <a:t>01/02/2017</a:t>
            </a:fld>
            <a:endParaRPr lang="fr-FR"/>
          </a:p>
        </p:txBody>
      </p:sp>
      <p:sp>
        <p:nvSpPr>
          <p:cNvPr id="5" name="Espace réservé du numéro de diapositive 4"/>
          <p:cNvSpPr>
            <a:spLocks noGrp="1"/>
          </p:cNvSpPr>
          <p:nvPr>
            <p:ph type="sldNum" sz="quarter" idx="11"/>
          </p:nvPr>
        </p:nvSpPr>
        <p:spPr/>
        <p:txBody>
          <a:bodyPr/>
          <a:lstStyle/>
          <a:p>
            <a:fld id="{08D7BDEA-8EA0-FE4F-8E67-406CE035A260}" type="slidenum">
              <a:rPr lang="fr-FR" smtClean="0"/>
              <a:t>11</a:t>
            </a:fld>
            <a:endParaRPr lang="fr-FR"/>
          </a:p>
        </p:txBody>
      </p:sp>
    </p:spTree>
    <p:extLst>
      <p:ext uri="{BB962C8B-B14F-4D97-AF65-F5344CB8AC3E}">
        <p14:creationId xmlns:p14="http://schemas.microsoft.com/office/powerpoint/2010/main" val="28178081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Annie</a:t>
            </a:r>
            <a:r>
              <a:rPr lang="fr-FR" baseline="0" dirty="0" smtClean="0"/>
              <a:t> </a:t>
            </a:r>
            <a:r>
              <a:rPr lang="fr-FR" baseline="0" dirty="0" err="1" smtClean="0"/>
              <a:t>Tobaty</a:t>
            </a:r>
            <a:r>
              <a:rPr lang="fr-FR" baseline="0" dirty="0" smtClean="0"/>
              <a:t>  </a:t>
            </a:r>
            <a:r>
              <a:rPr lang="fr-FR" baseline="0" dirty="0" smtClean="0">
                <a:solidFill>
                  <a:srgbClr val="FF0000"/>
                </a:solidFill>
              </a:rPr>
              <a:t>Qu’entends tu par là?  Quelle différence avec le point suivant? En fait nous avons peu observé de stratégie de bassin ( moi un peu à Dijon). Pierre : C’est justement là le </a:t>
            </a:r>
            <a:r>
              <a:rPr lang="fr-FR" baseline="0" dirty="0" err="1" smtClean="0">
                <a:solidFill>
                  <a:srgbClr val="FF0000"/>
                </a:solidFill>
              </a:rPr>
              <a:t>pb</a:t>
            </a:r>
            <a:r>
              <a:rPr lang="fr-FR" baseline="0" dirty="0" smtClean="0">
                <a:solidFill>
                  <a:srgbClr val="FF0000"/>
                </a:solidFill>
              </a:rPr>
              <a:t>, avec parfois des actions </a:t>
            </a:r>
            <a:r>
              <a:rPr lang="fr-FR" baseline="0" dirty="0" err="1" smtClean="0">
                <a:solidFill>
                  <a:srgbClr val="FF0000"/>
                </a:solidFill>
              </a:rPr>
              <a:t>ds</a:t>
            </a:r>
            <a:r>
              <a:rPr lang="fr-FR" baseline="0" dirty="0" smtClean="0">
                <a:solidFill>
                  <a:srgbClr val="FF0000"/>
                </a:solidFill>
              </a:rPr>
              <a:t> les bassins, et parfois non, alors que c’est le bon niveau…</a:t>
            </a:r>
            <a:endParaRPr lang="fr-FR" dirty="0">
              <a:solidFill>
                <a:srgbClr val="FF0000"/>
              </a:solidFill>
            </a:endParaRPr>
          </a:p>
        </p:txBody>
      </p:sp>
      <p:sp>
        <p:nvSpPr>
          <p:cNvPr id="4" name="Espace réservé de la date 3"/>
          <p:cNvSpPr>
            <a:spLocks noGrp="1"/>
          </p:cNvSpPr>
          <p:nvPr>
            <p:ph type="dt" idx="10"/>
          </p:nvPr>
        </p:nvSpPr>
        <p:spPr/>
        <p:txBody>
          <a:bodyPr/>
          <a:lstStyle/>
          <a:p>
            <a:fld id="{B4B0C3E0-1FAD-4068-9F4D-BE10B584EBA1}" type="datetime1">
              <a:rPr lang="fr-FR" smtClean="0"/>
              <a:t>01/02/2017</a:t>
            </a:fld>
            <a:endParaRPr lang="fr-FR"/>
          </a:p>
        </p:txBody>
      </p:sp>
      <p:sp>
        <p:nvSpPr>
          <p:cNvPr id="5" name="Espace réservé du numéro de diapositive 4"/>
          <p:cNvSpPr>
            <a:spLocks noGrp="1"/>
          </p:cNvSpPr>
          <p:nvPr>
            <p:ph type="sldNum" sz="quarter" idx="11"/>
          </p:nvPr>
        </p:nvSpPr>
        <p:spPr/>
        <p:txBody>
          <a:bodyPr/>
          <a:lstStyle/>
          <a:p>
            <a:fld id="{08D7BDEA-8EA0-FE4F-8E67-406CE035A260}" type="slidenum">
              <a:rPr lang="fr-FR" smtClean="0"/>
              <a:t>12</a:t>
            </a:fld>
            <a:endParaRPr lang="fr-FR"/>
          </a:p>
        </p:txBody>
      </p:sp>
    </p:spTree>
    <p:extLst>
      <p:ext uri="{BB962C8B-B14F-4D97-AF65-F5344CB8AC3E}">
        <p14:creationId xmlns:p14="http://schemas.microsoft.com/office/powerpoint/2010/main" val="3890136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Annie</a:t>
            </a:r>
            <a:r>
              <a:rPr lang="fr-FR" baseline="0" dirty="0" smtClean="0"/>
              <a:t> </a:t>
            </a:r>
            <a:r>
              <a:rPr lang="fr-FR" baseline="0" dirty="0" err="1" smtClean="0"/>
              <a:t>Tobaty</a:t>
            </a:r>
            <a:r>
              <a:rPr lang="fr-FR" baseline="0" dirty="0" smtClean="0"/>
              <a:t>  </a:t>
            </a:r>
            <a:r>
              <a:rPr lang="fr-FR" baseline="0" dirty="0" smtClean="0">
                <a:solidFill>
                  <a:srgbClr val="FF0000"/>
                </a:solidFill>
              </a:rPr>
              <a:t>Qu’entends tu par là?  Quelle différence avec le point suivant? En fait nous avons peu observé de stratégie de bassin ( moi un peu à Dijon). Pierre : C’est justement là le </a:t>
            </a:r>
            <a:r>
              <a:rPr lang="fr-FR" baseline="0" dirty="0" err="1" smtClean="0">
                <a:solidFill>
                  <a:srgbClr val="FF0000"/>
                </a:solidFill>
              </a:rPr>
              <a:t>pb</a:t>
            </a:r>
            <a:r>
              <a:rPr lang="fr-FR" baseline="0" dirty="0" smtClean="0">
                <a:solidFill>
                  <a:srgbClr val="FF0000"/>
                </a:solidFill>
              </a:rPr>
              <a:t>, avec parfois des actions </a:t>
            </a:r>
            <a:r>
              <a:rPr lang="fr-FR" baseline="0" dirty="0" err="1" smtClean="0">
                <a:solidFill>
                  <a:srgbClr val="FF0000"/>
                </a:solidFill>
              </a:rPr>
              <a:t>ds</a:t>
            </a:r>
            <a:r>
              <a:rPr lang="fr-FR" baseline="0" dirty="0" smtClean="0">
                <a:solidFill>
                  <a:srgbClr val="FF0000"/>
                </a:solidFill>
              </a:rPr>
              <a:t> les bassins, et parfois non, alors que c’est le bon niveau…</a:t>
            </a:r>
            <a:endParaRPr lang="fr-FR" dirty="0">
              <a:solidFill>
                <a:srgbClr val="FF0000"/>
              </a:solidFill>
            </a:endParaRPr>
          </a:p>
        </p:txBody>
      </p:sp>
      <p:sp>
        <p:nvSpPr>
          <p:cNvPr id="4" name="Espace réservé de la date 3"/>
          <p:cNvSpPr>
            <a:spLocks noGrp="1"/>
          </p:cNvSpPr>
          <p:nvPr>
            <p:ph type="dt" idx="10"/>
          </p:nvPr>
        </p:nvSpPr>
        <p:spPr/>
        <p:txBody>
          <a:bodyPr/>
          <a:lstStyle/>
          <a:p>
            <a:fld id="{B4B0C3E0-1FAD-4068-9F4D-BE10B584EBA1}" type="datetime1">
              <a:rPr lang="fr-FR" smtClean="0"/>
              <a:t>01/02/2017</a:t>
            </a:fld>
            <a:endParaRPr lang="fr-FR"/>
          </a:p>
        </p:txBody>
      </p:sp>
      <p:sp>
        <p:nvSpPr>
          <p:cNvPr id="5" name="Espace réservé du numéro de diapositive 4"/>
          <p:cNvSpPr>
            <a:spLocks noGrp="1"/>
          </p:cNvSpPr>
          <p:nvPr>
            <p:ph type="sldNum" sz="quarter" idx="11"/>
          </p:nvPr>
        </p:nvSpPr>
        <p:spPr/>
        <p:txBody>
          <a:bodyPr/>
          <a:lstStyle/>
          <a:p>
            <a:fld id="{08D7BDEA-8EA0-FE4F-8E67-406CE035A260}" type="slidenum">
              <a:rPr lang="fr-FR" smtClean="0"/>
              <a:t>14</a:t>
            </a:fld>
            <a:endParaRPr lang="fr-FR"/>
          </a:p>
        </p:txBody>
      </p:sp>
    </p:spTree>
    <p:extLst>
      <p:ext uri="{BB962C8B-B14F-4D97-AF65-F5344CB8AC3E}">
        <p14:creationId xmlns:p14="http://schemas.microsoft.com/office/powerpoint/2010/main" val="3890136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Annie</a:t>
            </a:r>
            <a:r>
              <a:rPr lang="fr-FR" baseline="0" dirty="0" smtClean="0"/>
              <a:t> </a:t>
            </a:r>
            <a:r>
              <a:rPr lang="fr-FR" baseline="0" dirty="0" err="1" smtClean="0"/>
              <a:t>Tobaty</a:t>
            </a:r>
            <a:r>
              <a:rPr lang="fr-FR" baseline="0" dirty="0" smtClean="0"/>
              <a:t>  </a:t>
            </a:r>
            <a:r>
              <a:rPr lang="fr-FR" baseline="0" dirty="0" smtClean="0">
                <a:solidFill>
                  <a:srgbClr val="FF0000"/>
                </a:solidFill>
              </a:rPr>
              <a:t>Qu’entends tu par là?  Quelle différence avec le point suivant? En fait nous avons peu observé de stratégie de bassin ( moi un peu à Dijon). Pierre : C’est justement là le </a:t>
            </a:r>
            <a:r>
              <a:rPr lang="fr-FR" baseline="0" dirty="0" err="1" smtClean="0">
                <a:solidFill>
                  <a:srgbClr val="FF0000"/>
                </a:solidFill>
              </a:rPr>
              <a:t>pb</a:t>
            </a:r>
            <a:r>
              <a:rPr lang="fr-FR" baseline="0" dirty="0" smtClean="0">
                <a:solidFill>
                  <a:srgbClr val="FF0000"/>
                </a:solidFill>
              </a:rPr>
              <a:t>, avec parfois des actions </a:t>
            </a:r>
            <a:r>
              <a:rPr lang="fr-FR" baseline="0" dirty="0" err="1" smtClean="0">
                <a:solidFill>
                  <a:srgbClr val="FF0000"/>
                </a:solidFill>
              </a:rPr>
              <a:t>ds</a:t>
            </a:r>
            <a:r>
              <a:rPr lang="fr-FR" baseline="0" dirty="0" smtClean="0">
                <a:solidFill>
                  <a:srgbClr val="FF0000"/>
                </a:solidFill>
              </a:rPr>
              <a:t> les bassins, et parfois non, alors que c’est le bon niveau…</a:t>
            </a:r>
            <a:endParaRPr lang="fr-FR" dirty="0">
              <a:solidFill>
                <a:srgbClr val="FF0000"/>
              </a:solidFill>
            </a:endParaRPr>
          </a:p>
        </p:txBody>
      </p:sp>
      <p:sp>
        <p:nvSpPr>
          <p:cNvPr id="4" name="Espace réservé de la date 3"/>
          <p:cNvSpPr>
            <a:spLocks noGrp="1"/>
          </p:cNvSpPr>
          <p:nvPr>
            <p:ph type="dt" idx="10"/>
          </p:nvPr>
        </p:nvSpPr>
        <p:spPr/>
        <p:txBody>
          <a:bodyPr/>
          <a:lstStyle/>
          <a:p>
            <a:fld id="{B4B0C3E0-1FAD-4068-9F4D-BE10B584EBA1}" type="datetime1">
              <a:rPr lang="fr-FR" smtClean="0"/>
              <a:t>01/02/2017</a:t>
            </a:fld>
            <a:endParaRPr lang="fr-FR"/>
          </a:p>
        </p:txBody>
      </p:sp>
      <p:sp>
        <p:nvSpPr>
          <p:cNvPr id="5" name="Espace réservé du numéro de diapositive 4"/>
          <p:cNvSpPr>
            <a:spLocks noGrp="1"/>
          </p:cNvSpPr>
          <p:nvPr>
            <p:ph type="sldNum" sz="quarter" idx="11"/>
          </p:nvPr>
        </p:nvSpPr>
        <p:spPr/>
        <p:txBody>
          <a:bodyPr/>
          <a:lstStyle/>
          <a:p>
            <a:fld id="{08D7BDEA-8EA0-FE4F-8E67-406CE035A260}" type="slidenum">
              <a:rPr lang="fr-FR" smtClean="0"/>
              <a:t>15</a:t>
            </a:fld>
            <a:endParaRPr lang="fr-FR"/>
          </a:p>
        </p:txBody>
      </p:sp>
    </p:spTree>
    <p:extLst>
      <p:ext uri="{BB962C8B-B14F-4D97-AF65-F5344CB8AC3E}">
        <p14:creationId xmlns:p14="http://schemas.microsoft.com/office/powerpoint/2010/main" val="3890136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Annie</a:t>
            </a:r>
            <a:r>
              <a:rPr lang="fr-FR" baseline="0" dirty="0" smtClean="0"/>
              <a:t> </a:t>
            </a:r>
            <a:r>
              <a:rPr lang="fr-FR" baseline="0" dirty="0" err="1" smtClean="0"/>
              <a:t>Tobaty</a:t>
            </a:r>
            <a:r>
              <a:rPr lang="fr-FR" baseline="0" dirty="0" smtClean="0"/>
              <a:t>  </a:t>
            </a:r>
            <a:r>
              <a:rPr lang="fr-FR" baseline="0" dirty="0" smtClean="0">
                <a:solidFill>
                  <a:srgbClr val="FF0000"/>
                </a:solidFill>
              </a:rPr>
              <a:t>Qu’entends tu par là?  Quelle différence avec le point suivant? En fait nous avons peu observé de stratégie de bassin ( moi un peu à Dijon). Pierre : C’est justement là le </a:t>
            </a:r>
            <a:r>
              <a:rPr lang="fr-FR" baseline="0" dirty="0" err="1" smtClean="0">
                <a:solidFill>
                  <a:srgbClr val="FF0000"/>
                </a:solidFill>
              </a:rPr>
              <a:t>pb</a:t>
            </a:r>
            <a:r>
              <a:rPr lang="fr-FR" baseline="0" dirty="0" smtClean="0">
                <a:solidFill>
                  <a:srgbClr val="FF0000"/>
                </a:solidFill>
              </a:rPr>
              <a:t>, avec parfois des actions </a:t>
            </a:r>
            <a:r>
              <a:rPr lang="fr-FR" baseline="0" dirty="0" err="1" smtClean="0">
                <a:solidFill>
                  <a:srgbClr val="FF0000"/>
                </a:solidFill>
              </a:rPr>
              <a:t>ds</a:t>
            </a:r>
            <a:r>
              <a:rPr lang="fr-FR" baseline="0" dirty="0" smtClean="0">
                <a:solidFill>
                  <a:srgbClr val="FF0000"/>
                </a:solidFill>
              </a:rPr>
              <a:t> les bassins, et parfois non, alors que c’est le bon niveau…</a:t>
            </a:r>
            <a:endParaRPr lang="fr-FR" dirty="0">
              <a:solidFill>
                <a:srgbClr val="FF0000"/>
              </a:solidFill>
            </a:endParaRPr>
          </a:p>
        </p:txBody>
      </p:sp>
      <p:sp>
        <p:nvSpPr>
          <p:cNvPr id="4" name="Espace réservé de la date 3"/>
          <p:cNvSpPr>
            <a:spLocks noGrp="1"/>
          </p:cNvSpPr>
          <p:nvPr>
            <p:ph type="dt" idx="10"/>
          </p:nvPr>
        </p:nvSpPr>
        <p:spPr/>
        <p:txBody>
          <a:bodyPr/>
          <a:lstStyle/>
          <a:p>
            <a:fld id="{B4B0C3E0-1FAD-4068-9F4D-BE10B584EBA1}" type="datetime1">
              <a:rPr lang="fr-FR" smtClean="0"/>
              <a:t>01/02/2017</a:t>
            </a:fld>
            <a:endParaRPr lang="fr-FR"/>
          </a:p>
        </p:txBody>
      </p:sp>
      <p:sp>
        <p:nvSpPr>
          <p:cNvPr id="5" name="Espace réservé du numéro de diapositive 4"/>
          <p:cNvSpPr>
            <a:spLocks noGrp="1"/>
          </p:cNvSpPr>
          <p:nvPr>
            <p:ph type="sldNum" sz="quarter" idx="11"/>
          </p:nvPr>
        </p:nvSpPr>
        <p:spPr/>
        <p:txBody>
          <a:bodyPr/>
          <a:lstStyle/>
          <a:p>
            <a:fld id="{08D7BDEA-8EA0-FE4F-8E67-406CE035A260}" type="slidenum">
              <a:rPr lang="fr-FR" smtClean="0"/>
              <a:t>16</a:t>
            </a:fld>
            <a:endParaRPr lang="fr-FR"/>
          </a:p>
        </p:txBody>
      </p:sp>
    </p:spTree>
    <p:extLst>
      <p:ext uri="{BB962C8B-B14F-4D97-AF65-F5344CB8AC3E}">
        <p14:creationId xmlns:p14="http://schemas.microsoft.com/office/powerpoint/2010/main" val="3890136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Annie</a:t>
            </a:r>
            <a:r>
              <a:rPr lang="fr-FR" baseline="0" dirty="0" smtClean="0"/>
              <a:t> </a:t>
            </a:r>
            <a:r>
              <a:rPr lang="fr-FR" baseline="0" dirty="0" err="1" smtClean="0"/>
              <a:t>Tobaty</a:t>
            </a:r>
            <a:r>
              <a:rPr lang="fr-FR" baseline="0" dirty="0" smtClean="0"/>
              <a:t>  </a:t>
            </a:r>
            <a:r>
              <a:rPr lang="fr-FR" baseline="0" dirty="0" smtClean="0">
                <a:solidFill>
                  <a:srgbClr val="FF0000"/>
                </a:solidFill>
              </a:rPr>
              <a:t>Qu’entends tu par là?  Quelle différence avec le point suivant? En fait nous avons peu observé de stratégie de bassin ( moi un peu à Dijon). Pierre : C’est justement là le </a:t>
            </a:r>
            <a:r>
              <a:rPr lang="fr-FR" baseline="0" dirty="0" err="1" smtClean="0">
                <a:solidFill>
                  <a:srgbClr val="FF0000"/>
                </a:solidFill>
              </a:rPr>
              <a:t>pb</a:t>
            </a:r>
            <a:r>
              <a:rPr lang="fr-FR" baseline="0" dirty="0" smtClean="0">
                <a:solidFill>
                  <a:srgbClr val="FF0000"/>
                </a:solidFill>
              </a:rPr>
              <a:t>, avec parfois des actions </a:t>
            </a:r>
            <a:r>
              <a:rPr lang="fr-FR" baseline="0" dirty="0" err="1" smtClean="0">
                <a:solidFill>
                  <a:srgbClr val="FF0000"/>
                </a:solidFill>
              </a:rPr>
              <a:t>ds</a:t>
            </a:r>
            <a:r>
              <a:rPr lang="fr-FR" baseline="0" dirty="0" smtClean="0">
                <a:solidFill>
                  <a:srgbClr val="FF0000"/>
                </a:solidFill>
              </a:rPr>
              <a:t> les bassins, et parfois non, alors que c’est le bon niveau…</a:t>
            </a:r>
            <a:endParaRPr lang="fr-FR" dirty="0">
              <a:solidFill>
                <a:srgbClr val="FF0000"/>
              </a:solidFill>
            </a:endParaRPr>
          </a:p>
        </p:txBody>
      </p:sp>
      <p:sp>
        <p:nvSpPr>
          <p:cNvPr id="4" name="Espace réservé de la date 3"/>
          <p:cNvSpPr>
            <a:spLocks noGrp="1"/>
          </p:cNvSpPr>
          <p:nvPr>
            <p:ph type="dt" idx="10"/>
          </p:nvPr>
        </p:nvSpPr>
        <p:spPr/>
        <p:txBody>
          <a:bodyPr/>
          <a:lstStyle/>
          <a:p>
            <a:fld id="{B4B0C3E0-1FAD-4068-9F4D-BE10B584EBA1}" type="datetime1">
              <a:rPr lang="fr-FR" smtClean="0"/>
              <a:t>01/02/2017</a:t>
            </a:fld>
            <a:endParaRPr lang="fr-FR"/>
          </a:p>
        </p:txBody>
      </p:sp>
      <p:sp>
        <p:nvSpPr>
          <p:cNvPr id="5" name="Espace réservé du numéro de diapositive 4"/>
          <p:cNvSpPr>
            <a:spLocks noGrp="1"/>
          </p:cNvSpPr>
          <p:nvPr>
            <p:ph type="sldNum" sz="quarter" idx="11"/>
          </p:nvPr>
        </p:nvSpPr>
        <p:spPr/>
        <p:txBody>
          <a:bodyPr/>
          <a:lstStyle/>
          <a:p>
            <a:fld id="{08D7BDEA-8EA0-FE4F-8E67-406CE035A260}" type="slidenum">
              <a:rPr lang="fr-FR" smtClean="0"/>
              <a:t>17</a:t>
            </a:fld>
            <a:endParaRPr lang="fr-FR"/>
          </a:p>
        </p:txBody>
      </p:sp>
    </p:spTree>
    <p:extLst>
      <p:ext uri="{BB962C8B-B14F-4D97-AF65-F5344CB8AC3E}">
        <p14:creationId xmlns:p14="http://schemas.microsoft.com/office/powerpoint/2010/main" val="3890136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Pierre / Constitution</a:t>
            </a:r>
            <a:r>
              <a:rPr lang="fr-FR" baseline="0" dirty="0" smtClean="0"/>
              <a:t> de groupes de pilotage au niveau académique avec recteur, CSAIO, Inspecteurs, etc.</a:t>
            </a:r>
            <a:endParaRPr lang="fr-FR" dirty="0"/>
          </a:p>
        </p:txBody>
      </p:sp>
      <p:sp>
        <p:nvSpPr>
          <p:cNvPr id="4" name="Espace réservé de la date 3"/>
          <p:cNvSpPr>
            <a:spLocks noGrp="1"/>
          </p:cNvSpPr>
          <p:nvPr>
            <p:ph type="dt" idx="10"/>
          </p:nvPr>
        </p:nvSpPr>
        <p:spPr/>
        <p:txBody>
          <a:bodyPr/>
          <a:lstStyle/>
          <a:p>
            <a:fld id="{6A80A52F-1657-4C55-B4C0-D57AB2A6D045}" type="datetime1">
              <a:rPr lang="fr-FR" smtClean="0"/>
              <a:t>01/02/2017</a:t>
            </a:fld>
            <a:endParaRPr lang="fr-FR"/>
          </a:p>
        </p:txBody>
      </p:sp>
      <p:sp>
        <p:nvSpPr>
          <p:cNvPr id="5" name="Espace réservé du numéro de diapositive 4"/>
          <p:cNvSpPr>
            <a:spLocks noGrp="1"/>
          </p:cNvSpPr>
          <p:nvPr>
            <p:ph type="sldNum" sz="quarter" idx="11"/>
          </p:nvPr>
        </p:nvSpPr>
        <p:spPr/>
        <p:txBody>
          <a:bodyPr/>
          <a:lstStyle/>
          <a:p>
            <a:fld id="{08D7BDEA-8EA0-FE4F-8E67-406CE035A260}" type="slidenum">
              <a:rPr lang="fr-FR" smtClean="0"/>
              <a:t>18</a:t>
            </a:fld>
            <a:endParaRPr lang="fr-FR"/>
          </a:p>
        </p:txBody>
      </p:sp>
    </p:spTree>
    <p:extLst>
      <p:ext uri="{BB962C8B-B14F-4D97-AF65-F5344CB8AC3E}">
        <p14:creationId xmlns:p14="http://schemas.microsoft.com/office/powerpoint/2010/main" val="505937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4422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20BAA2B-281E-4456-87A0-CD431396CB01}" type="datetimeFigureOut">
              <a:rPr lang="fr-FR"/>
              <a:pPr>
                <a:defRPr/>
              </a:pPr>
              <a:t>01/02/2017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9486177-9149-4E1E-9DD7-E05E8D83433C}" type="slidenum">
              <a:rPr lang="fr-FR"/>
              <a:pPr>
                <a:defRPr/>
              </a:pPr>
              <a:t>‹N°›</a:t>
            </a:fld>
            <a:endParaRPr lang="fr-FR"/>
          </a:p>
        </p:txBody>
      </p:sp>
    </p:spTree>
    <p:extLst>
      <p:ext uri="{BB962C8B-B14F-4D97-AF65-F5344CB8AC3E}">
        <p14:creationId xmlns:p14="http://schemas.microsoft.com/office/powerpoint/2010/main" val="1820580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9DCCCBFB-2062-45BB-94CB-F5D789D1C3E7}"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2945BB4-A6F5-49EC-8414-98BE9E668412}" type="slidenum">
              <a:rPr lang="fr-FR"/>
              <a:pPr>
                <a:defRPr/>
              </a:pPr>
              <a:t>‹N°›</a:t>
            </a:fld>
            <a:endParaRPr lang="fr-FR"/>
          </a:p>
        </p:txBody>
      </p:sp>
    </p:spTree>
    <p:extLst>
      <p:ext uri="{BB962C8B-B14F-4D97-AF65-F5344CB8AC3E}">
        <p14:creationId xmlns:p14="http://schemas.microsoft.com/office/powerpoint/2010/main" val="2763797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F44FE354-1DAD-46A7-9967-DAB688E603CE}"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9A350D0-0B5F-44D8-816C-58BBA6C21AE1}" type="slidenum">
              <a:rPr lang="fr-FR"/>
              <a:pPr>
                <a:defRPr/>
              </a:pPr>
              <a:t>‹N°›</a:t>
            </a:fld>
            <a:endParaRPr lang="fr-FR"/>
          </a:p>
        </p:txBody>
      </p:sp>
    </p:spTree>
    <p:extLst>
      <p:ext uri="{BB962C8B-B14F-4D97-AF65-F5344CB8AC3E}">
        <p14:creationId xmlns:p14="http://schemas.microsoft.com/office/powerpoint/2010/main" val="32566665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DC5499A-6A7F-4C39-A3BF-62763E649A17}" type="slidenum">
              <a:rPr lang="fr-FR"/>
              <a:pPr>
                <a:defRPr/>
              </a:pPr>
              <a:t>‹N°›</a:t>
            </a:fld>
            <a:endParaRPr lang="fr-FR"/>
          </a:p>
        </p:txBody>
      </p:sp>
    </p:spTree>
    <p:extLst>
      <p:ext uri="{BB962C8B-B14F-4D97-AF65-F5344CB8AC3E}">
        <p14:creationId xmlns:p14="http://schemas.microsoft.com/office/powerpoint/2010/main" val="1645725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4FC05FE-B52E-4BB9-8E4E-E6A5D7E5348E}" type="slidenum">
              <a:rPr lang="fr-FR"/>
              <a:pPr>
                <a:defRPr/>
              </a:pPr>
              <a:t>‹N°›</a:t>
            </a:fld>
            <a:endParaRPr lang="fr-FR"/>
          </a:p>
        </p:txBody>
      </p:sp>
    </p:spTree>
    <p:extLst>
      <p:ext uri="{BB962C8B-B14F-4D97-AF65-F5344CB8AC3E}">
        <p14:creationId xmlns:p14="http://schemas.microsoft.com/office/powerpoint/2010/main" val="2426465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F3EED77-FA4D-4E43-AAEF-D7CED2175928}" type="slidenum">
              <a:rPr lang="fr-FR"/>
              <a:pPr>
                <a:defRPr/>
              </a:pPr>
              <a:t>‹N°›</a:t>
            </a:fld>
            <a:endParaRPr lang="fr-FR"/>
          </a:p>
        </p:txBody>
      </p:sp>
    </p:spTree>
    <p:extLst>
      <p:ext uri="{BB962C8B-B14F-4D97-AF65-F5344CB8AC3E}">
        <p14:creationId xmlns:p14="http://schemas.microsoft.com/office/powerpoint/2010/main" val="1327179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F067697-9ED9-4880-A923-6A5E70B2D182}" type="slidenum">
              <a:rPr lang="fr-FR"/>
              <a:pPr>
                <a:defRPr/>
              </a:pPr>
              <a:t>‹N°›</a:t>
            </a:fld>
            <a:endParaRPr lang="fr-FR"/>
          </a:p>
        </p:txBody>
      </p:sp>
    </p:spTree>
    <p:extLst>
      <p:ext uri="{BB962C8B-B14F-4D97-AF65-F5344CB8AC3E}">
        <p14:creationId xmlns:p14="http://schemas.microsoft.com/office/powerpoint/2010/main" val="24468899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4913822D-7C77-4935-B480-6B790685EB2F}" type="slidenum">
              <a:rPr lang="fr-FR"/>
              <a:pPr>
                <a:defRPr/>
              </a:pPr>
              <a:t>‹N°›</a:t>
            </a:fld>
            <a:endParaRPr lang="fr-FR"/>
          </a:p>
        </p:txBody>
      </p:sp>
    </p:spTree>
    <p:extLst>
      <p:ext uri="{BB962C8B-B14F-4D97-AF65-F5344CB8AC3E}">
        <p14:creationId xmlns:p14="http://schemas.microsoft.com/office/powerpoint/2010/main" val="341005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A38A853C-5FD0-473F-B998-FF1A419D3748}" type="slidenum">
              <a:rPr lang="fr-FR"/>
              <a:pPr>
                <a:defRPr/>
              </a:pPr>
              <a:t>‹N°›</a:t>
            </a:fld>
            <a:endParaRPr lang="fr-FR"/>
          </a:p>
        </p:txBody>
      </p:sp>
    </p:spTree>
    <p:extLst>
      <p:ext uri="{BB962C8B-B14F-4D97-AF65-F5344CB8AC3E}">
        <p14:creationId xmlns:p14="http://schemas.microsoft.com/office/powerpoint/2010/main" val="38102435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2E8FA2BC-5468-479D-B0B7-30D5AF1C9838}" type="slidenum">
              <a:rPr lang="fr-FR"/>
              <a:pPr>
                <a:defRPr/>
              </a:pPr>
              <a:t>‹N°›</a:t>
            </a:fld>
            <a:endParaRPr lang="fr-FR"/>
          </a:p>
        </p:txBody>
      </p:sp>
    </p:spTree>
    <p:extLst>
      <p:ext uri="{BB962C8B-B14F-4D97-AF65-F5344CB8AC3E}">
        <p14:creationId xmlns:p14="http://schemas.microsoft.com/office/powerpoint/2010/main" val="763291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1210803F-16C6-4E46-BBFE-DE0744EE1F60}"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38B690E-8B4C-4F86-A578-ADD012BA5879}" type="slidenum">
              <a:rPr lang="fr-FR"/>
              <a:pPr>
                <a:defRPr/>
              </a:pPr>
              <a:t>‹N°›</a:t>
            </a:fld>
            <a:endParaRPr lang="fr-FR"/>
          </a:p>
        </p:txBody>
      </p:sp>
    </p:spTree>
    <p:extLst>
      <p:ext uri="{BB962C8B-B14F-4D97-AF65-F5344CB8AC3E}">
        <p14:creationId xmlns:p14="http://schemas.microsoft.com/office/powerpoint/2010/main" val="420836151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74CA2CEE-76CD-4A9D-A7F1-31A7843599D2}" type="slidenum">
              <a:rPr lang="fr-FR"/>
              <a:pPr>
                <a:defRPr/>
              </a:pPr>
              <a:t>‹N°›</a:t>
            </a:fld>
            <a:endParaRPr lang="fr-FR"/>
          </a:p>
        </p:txBody>
      </p:sp>
    </p:spTree>
    <p:extLst>
      <p:ext uri="{BB962C8B-B14F-4D97-AF65-F5344CB8AC3E}">
        <p14:creationId xmlns:p14="http://schemas.microsoft.com/office/powerpoint/2010/main" val="32296136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1EB603D-0EBB-43FE-BEE0-E1DF1DA95DE3}" type="slidenum">
              <a:rPr lang="fr-FR"/>
              <a:pPr>
                <a:defRPr/>
              </a:pPr>
              <a:t>‹N°›</a:t>
            </a:fld>
            <a:endParaRPr lang="fr-FR"/>
          </a:p>
        </p:txBody>
      </p:sp>
    </p:spTree>
    <p:extLst>
      <p:ext uri="{BB962C8B-B14F-4D97-AF65-F5344CB8AC3E}">
        <p14:creationId xmlns:p14="http://schemas.microsoft.com/office/powerpoint/2010/main" val="33473926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C00BD37-1146-4BFF-8F9E-520B2F913CB6}" type="slidenum">
              <a:rPr lang="fr-FR"/>
              <a:pPr>
                <a:defRPr/>
              </a:pPr>
              <a:t>‹N°›</a:t>
            </a:fld>
            <a:endParaRPr lang="fr-FR"/>
          </a:p>
        </p:txBody>
      </p:sp>
    </p:spTree>
    <p:extLst>
      <p:ext uri="{BB962C8B-B14F-4D97-AF65-F5344CB8AC3E}">
        <p14:creationId xmlns:p14="http://schemas.microsoft.com/office/powerpoint/2010/main" val="11022059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07B705E-68BD-4F9B-816E-1F0969EE5AF8}" type="slidenum">
              <a:rPr lang="fr-FR"/>
              <a:pPr>
                <a:defRPr/>
              </a:pPr>
              <a:t>‹N°›</a:t>
            </a:fld>
            <a:endParaRPr lang="fr-FR"/>
          </a:p>
        </p:txBody>
      </p:sp>
    </p:spTree>
    <p:extLst>
      <p:ext uri="{BB962C8B-B14F-4D97-AF65-F5344CB8AC3E}">
        <p14:creationId xmlns:p14="http://schemas.microsoft.com/office/powerpoint/2010/main" val="12631051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cxnSp>
        <p:nvCxnSpPr>
          <p:cNvPr id="3" name="Connecteur droit 2"/>
          <p:cNvCxnSpPr/>
          <p:nvPr userDrawn="1"/>
        </p:nvCxnSpPr>
        <p:spPr>
          <a:xfrm>
            <a:off x="2555875" y="6308725"/>
            <a:ext cx="6048375" cy="0"/>
          </a:xfrm>
          <a:prstGeom prst="line">
            <a:avLst/>
          </a:prstGeom>
          <a:ln w="6350" cmpd="sng">
            <a:solidFill>
              <a:srgbClr val="7F7F7F"/>
            </a:solidFill>
            <a:prstDash val="solid"/>
          </a:ln>
          <a:effectLst/>
        </p:spPr>
        <p:style>
          <a:lnRef idx="2">
            <a:schemeClr val="accent1"/>
          </a:lnRef>
          <a:fillRef idx="0">
            <a:schemeClr val="accent1"/>
          </a:fillRef>
          <a:effectRef idx="1">
            <a:schemeClr val="accent1"/>
          </a:effectRef>
          <a:fontRef idx="minor">
            <a:schemeClr val="tx1"/>
          </a:fontRef>
        </p:style>
      </p:cxnSp>
      <p:sp>
        <p:nvSpPr>
          <p:cNvPr id="5" name="Rectangle 3"/>
          <p:cNvSpPr>
            <a:spLocks noGrp="1" noChangeArrowheads="1"/>
          </p:cNvSpPr>
          <p:nvPr>
            <p:ph type="title"/>
          </p:nvPr>
        </p:nvSpPr>
        <p:spPr bwMode="gray">
          <a:xfrm>
            <a:off x="1331640" y="2060848"/>
            <a:ext cx="5761037" cy="504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p>
            <a:pPr lvl="0"/>
            <a:r>
              <a:rPr lang="fr-FR" dirty="0" smtClean="0"/>
              <a:t>Titre de la partie </a:t>
            </a:r>
            <a:endParaRPr lang="fr-FR" dirty="0"/>
          </a:p>
        </p:txBody>
      </p:sp>
      <p:sp>
        <p:nvSpPr>
          <p:cNvPr id="4" name="Rectangle 5"/>
          <p:cNvSpPr>
            <a:spLocks noGrp="1" noChangeArrowheads="1"/>
          </p:cNvSpPr>
          <p:nvPr>
            <p:ph type="ftr" sz="quarter" idx="10"/>
          </p:nvPr>
        </p:nvSpPr>
        <p:spPr/>
        <p:txBody>
          <a:bodyPr/>
          <a:lstStyle>
            <a:lvl1pPr algn="r">
              <a:defRPr sz="900">
                <a:solidFill>
                  <a:schemeClr val="accent1"/>
                </a:solidFill>
                <a:latin typeface="Calibri" charset="0"/>
                <a:cs typeface="Arial" charset="0"/>
              </a:defRPr>
            </a:lvl1pPr>
          </a:lstStyle>
          <a:p>
            <a:pPr>
              <a:defRPr/>
            </a:pPr>
            <a:endParaRPr lang="fr-FR"/>
          </a:p>
        </p:txBody>
      </p:sp>
    </p:spTree>
    <p:extLst>
      <p:ext uri="{BB962C8B-B14F-4D97-AF65-F5344CB8AC3E}">
        <p14:creationId xmlns:p14="http://schemas.microsoft.com/office/powerpoint/2010/main" val="266911312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dirty="0"/>
          </a:p>
        </p:txBody>
      </p:sp>
      <p:sp>
        <p:nvSpPr>
          <p:cNvPr id="3" name="Espace réservé du contenu 2"/>
          <p:cNvSpPr>
            <a:spLocks noGrp="1"/>
          </p:cNvSpPr>
          <p:nvPr>
            <p:ph idx="1"/>
          </p:nvPr>
        </p:nvSpPr>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178822069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dirty="0"/>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129466006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dirty="0"/>
          </a:p>
        </p:txBody>
      </p:sp>
      <p:sp>
        <p:nvSpPr>
          <p:cNvPr id="3" name="Espace réservé du contenu 2"/>
          <p:cNvSpPr>
            <a:spLocks noGrp="1"/>
          </p:cNvSpPr>
          <p:nvPr>
            <p:ph sz="half" idx="1"/>
          </p:nvPr>
        </p:nvSpPr>
        <p:spPr>
          <a:xfrm>
            <a:off x="684213" y="1773238"/>
            <a:ext cx="3811587" cy="4248150"/>
          </a:xfrm>
        </p:spPr>
        <p:txBody>
          <a:bodyPr/>
          <a:lstStyle>
            <a:lvl1pPr>
              <a:defRPr sz="2000"/>
            </a:lvl1pPr>
            <a:lvl2pPr>
              <a:defRPr sz="2000"/>
            </a:lvl2pPr>
            <a:lvl3pPr>
              <a:defRPr sz="2000"/>
            </a:lvl3pPr>
            <a:lvl4pPr>
              <a:defRPr sz="1500"/>
            </a:lvl4pPr>
            <a:lvl5pPr>
              <a:defRPr sz="15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contenu 3"/>
          <p:cNvSpPr>
            <a:spLocks noGrp="1"/>
          </p:cNvSpPr>
          <p:nvPr>
            <p:ph sz="half" idx="2"/>
          </p:nvPr>
        </p:nvSpPr>
        <p:spPr>
          <a:xfrm>
            <a:off x="4648200" y="1773238"/>
            <a:ext cx="3811588" cy="4248150"/>
          </a:xfrm>
        </p:spPr>
        <p:txBody>
          <a:bodyPr/>
          <a:lstStyle>
            <a:lvl1pPr>
              <a:defRPr sz="2000"/>
            </a:lvl1pPr>
            <a:lvl2pPr>
              <a:defRPr sz="2000"/>
            </a:lvl2pPr>
            <a:lvl3pPr>
              <a:defRPr sz="2000"/>
            </a:lvl3pPr>
            <a:lvl4pPr>
              <a:defRPr sz="1500"/>
            </a:lvl4pPr>
            <a:lvl5pPr>
              <a:defRPr sz="15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Tree>
    <p:extLst>
      <p:ext uri="{BB962C8B-B14F-4D97-AF65-F5344CB8AC3E}">
        <p14:creationId xmlns:p14="http://schemas.microsoft.com/office/powerpoint/2010/main" val="255044554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aseline="0"/>
            </a:lvl1pPr>
          </a:lstStyle>
          <a:p>
            <a:r>
              <a:rPr lang="fr-FR" smtClean="0"/>
              <a:t>Cliquez et modifiez le titre</a:t>
            </a:r>
            <a:endParaRPr lang="fr-FR" dirty="0"/>
          </a:p>
        </p:txBody>
      </p:sp>
      <p:sp>
        <p:nvSpPr>
          <p:cNvPr id="5" name="Espace réservé pour une image  2"/>
          <p:cNvSpPr>
            <a:spLocks noGrp="1"/>
          </p:cNvSpPr>
          <p:nvPr>
            <p:ph type="pic" idx="1"/>
          </p:nvPr>
        </p:nvSpPr>
        <p:spPr>
          <a:xfrm>
            <a:off x="1835696" y="2348880"/>
            <a:ext cx="5486400" cy="36107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smtClean="0"/>
          </a:p>
        </p:txBody>
      </p:sp>
      <p:sp>
        <p:nvSpPr>
          <p:cNvPr id="6" name="Espace réservé du texte 3"/>
          <p:cNvSpPr>
            <a:spLocks noGrp="1"/>
          </p:cNvSpPr>
          <p:nvPr>
            <p:ph type="body" sz="half" idx="2"/>
          </p:nvPr>
        </p:nvSpPr>
        <p:spPr>
          <a:xfrm>
            <a:off x="683568" y="1772816"/>
            <a:ext cx="5486400" cy="36004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Tree>
    <p:extLst>
      <p:ext uri="{BB962C8B-B14F-4D97-AF65-F5344CB8AC3E}">
        <p14:creationId xmlns:p14="http://schemas.microsoft.com/office/powerpoint/2010/main" val="79560675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5" name="Titre 1"/>
          <p:cNvSpPr txBox="1">
            <a:spLocks/>
          </p:cNvSpPr>
          <p:nvPr userDrawn="1"/>
        </p:nvSpPr>
        <p:spPr bwMode="gray">
          <a:xfrm>
            <a:off x="684213" y="131763"/>
            <a:ext cx="7775575"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lIns="0" tIns="0" rIns="0" bIns="0" anchor="ctr"/>
          <a:lstStyle>
            <a:lvl1pPr algn="l" rtl="0" eaLnBrk="0" fontAlgn="base" hangingPunct="0">
              <a:spcBef>
                <a:spcPct val="0"/>
              </a:spcBef>
              <a:spcAft>
                <a:spcPct val="0"/>
              </a:spcAft>
              <a:defRPr sz="2400" b="1" baseline="0">
                <a:solidFill>
                  <a:schemeClr val="tx2"/>
                </a:solidFill>
                <a:latin typeface="Calibri"/>
                <a:ea typeface="+mj-ea"/>
                <a:cs typeface="Calibri"/>
              </a:defRPr>
            </a:lvl1pPr>
            <a:lvl2pPr algn="l" rtl="0" eaLnBrk="0" fontAlgn="base" hangingPunct="0">
              <a:spcBef>
                <a:spcPct val="0"/>
              </a:spcBef>
              <a:spcAft>
                <a:spcPct val="0"/>
              </a:spcAft>
              <a:defRPr sz="2400" b="1">
                <a:solidFill>
                  <a:schemeClr val="tx2"/>
                </a:solidFill>
                <a:latin typeface="Calibri" charset="0"/>
                <a:ea typeface="Arial" charset="0"/>
                <a:cs typeface="Calibri" pitchFamily="34" charset="0"/>
              </a:defRPr>
            </a:lvl2pPr>
            <a:lvl3pPr algn="l" rtl="0" eaLnBrk="0" fontAlgn="base" hangingPunct="0">
              <a:spcBef>
                <a:spcPct val="0"/>
              </a:spcBef>
              <a:spcAft>
                <a:spcPct val="0"/>
              </a:spcAft>
              <a:defRPr sz="2400" b="1">
                <a:solidFill>
                  <a:schemeClr val="tx2"/>
                </a:solidFill>
                <a:latin typeface="Calibri" charset="0"/>
                <a:ea typeface="Arial" charset="0"/>
                <a:cs typeface="Calibri" pitchFamily="34" charset="0"/>
              </a:defRPr>
            </a:lvl3pPr>
            <a:lvl4pPr algn="l" rtl="0" eaLnBrk="0" fontAlgn="base" hangingPunct="0">
              <a:spcBef>
                <a:spcPct val="0"/>
              </a:spcBef>
              <a:spcAft>
                <a:spcPct val="0"/>
              </a:spcAft>
              <a:defRPr sz="2400" b="1">
                <a:solidFill>
                  <a:schemeClr val="tx2"/>
                </a:solidFill>
                <a:latin typeface="Calibri" charset="0"/>
                <a:ea typeface="Arial" charset="0"/>
                <a:cs typeface="Calibri" pitchFamily="34" charset="0"/>
              </a:defRPr>
            </a:lvl4pPr>
            <a:lvl5pPr algn="l" rtl="0" eaLnBrk="0" fontAlgn="base" hangingPunct="0">
              <a:spcBef>
                <a:spcPct val="0"/>
              </a:spcBef>
              <a:spcAft>
                <a:spcPct val="0"/>
              </a:spcAft>
              <a:defRPr sz="2400" b="1">
                <a:solidFill>
                  <a:schemeClr val="tx2"/>
                </a:solidFill>
                <a:latin typeface="Calibri" charset="0"/>
                <a:ea typeface="Arial" charset="0"/>
                <a:cs typeface="Calibri" pitchFamily="34"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defRPr/>
            </a:pPr>
            <a:r>
              <a:rPr lang="fr-FR" dirty="0" smtClean="0"/>
              <a:t>Titre de la page de contenu</a:t>
            </a:r>
            <a:endParaRPr lang="fr-FR" dirty="0"/>
          </a:p>
        </p:txBody>
      </p:sp>
      <p:sp>
        <p:nvSpPr>
          <p:cNvPr id="3" name="Espace réservé du contenu 2"/>
          <p:cNvSpPr>
            <a:spLocks noGrp="1"/>
          </p:cNvSpPr>
          <p:nvPr>
            <p:ph idx="1"/>
          </p:nvPr>
        </p:nvSpPr>
        <p:spPr>
          <a:xfrm>
            <a:off x="3575050" y="1844824"/>
            <a:ext cx="5111750" cy="4209331"/>
          </a:xfrm>
        </p:spPr>
        <p:txBody>
          <a:bodyPr/>
          <a:lstStyle>
            <a:lvl1pPr>
              <a:defRPr sz="2000"/>
            </a:lvl1pPr>
            <a:lvl2pPr>
              <a:defRPr sz="2000"/>
            </a:lvl2pPr>
            <a:lvl3pPr>
              <a:defRPr sz="2000"/>
            </a:lvl3pPr>
            <a:lvl4pPr>
              <a:defRPr sz="1500"/>
            </a:lvl4pPr>
            <a:lvl5pPr>
              <a:defRPr sz="1500"/>
            </a:lvl5pPr>
            <a:lvl6pPr>
              <a:defRPr sz="2000"/>
            </a:lvl6pPr>
            <a:lvl7pPr>
              <a:defRPr sz="2000"/>
            </a:lvl7pPr>
            <a:lvl8pPr>
              <a:defRPr sz="2000"/>
            </a:lvl8pPr>
            <a:lvl9pPr>
              <a:defRPr sz="20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u texte 3"/>
          <p:cNvSpPr>
            <a:spLocks noGrp="1"/>
          </p:cNvSpPr>
          <p:nvPr>
            <p:ph type="body" sz="half" idx="2"/>
          </p:nvPr>
        </p:nvSpPr>
        <p:spPr>
          <a:xfrm>
            <a:off x="683568" y="1844824"/>
            <a:ext cx="2781945" cy="420933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smtClean="0"/>
              <a:t>Cliquez pour modifier les styles du texte du masque</a:t>
            </a:r>
          </a:p>
        </p:txBody>
      </p:sp>
    </p:spTree>
    <p:extLst>
      <p:ext uri="{BB962C8B-B14F-4D97-AF65-F5344CB8AC3E}">
        <p14:creationId xmlns:p14="http://schemas.microsoft.com/office/powerpoint/2010/main" val="16980223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E5F1D9E8-3013-4831-BBCD-2B7348B57CDC}"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49540CA-072D-4067-AE60-C46C47004CC9}" type="slidenum">
              <a:rPr lang="fr-FR"/>
              <a:pPr>
                <a:defRPr/>
              </a:pPr>
              <a:t>‹N°›</a:t>
            </a:fld>
            <a:endParaRPr lang="fr-FR"/>
          </a:p>
        </p:txBody>
      </p:sp>
    </p:spTree>
    <p:extLst>
      <p:ext uri="{BB962C8B-B14F-4D97-AF65-F5344CB8AC3E}">
        <p14:creationId xmlns:p14="http://schemas.microsoft.com/office/powerpoint/2010/main" val="2939499824"/>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page de contenu 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5" name="Espace réservé du numéro de diapositive 4"/>
          <p:cNvSpPr>
            <a:spLocks noGrp="1"/>
          </p:cNvSpPr>
          <p:nvPr>
            <p:ph type="sldNum" sz="quarter" idx="12"/>
          </p:nvPr>
        </p:nvSpPr>
        <p:spPr>
          <a:xfrm>
            <a:off x="8149942" y="6390910"/>
            <a:ext cx="450457" cy="365125"/>
          </a:xfrm>
          <a:prstGeom prst="rect">
            <a:avLst/>
          </a:prstGeom>
        </p:spPr>
        <p:txBody>
          <a:bodyPr/>
          <a:lstStyle/>
          <a:p>
            <a:fld id="{A786685B-2977-D546-9E3D-3CA676A47F0C}" type="slidenum">
              <a:rPr lang="fr-FR" smtClean="0"/>
              <a:pPr/>
              <a:t>‹N°›</a:t>
            </a:fld>
            <a:endParaRPr lang="fr-FR" dirty="0"/>
          </a:p>
        </p:txBody>
      </p:sp>
      <p:sp>
        <p:nvSpPr>
          <p:cNvPr id="6" name="Espace réservé du texte 6"/>
          <p:cNvSpPr>
            <a:spLocks noGrp="1"/>
          </p:cNvSpPr>
          <p:nvPr>
            <p:ph type="body" sz="quarter" idx="13" hasCustomPrompt="1"/>
          </p:nvPr>
        </p:nvSpPr>
        <p:spPr>
          <a:xfrm>
            <a:off x="804863" y="1471083"/>
            <a:ext cx="7881937" cy="4598988"/>
          </a:xfrm>
        </p:spPr>
        <p:txBody>
          <a:bodyPr/>
          <a:lstStyle>
            <a:lvl1pPr marL="177800" marR="0" indent="-177800" algn="l" defTabSz="457200" rtl="0" eaLnBrk="1" fontAlgn="auto" latinLnBrk="0" hangingPunct="1">
              <a:lnSpc>
                <a:spcPct val="100000"/>
              </a:lnSpc>
              <a:spcBef>
                <a:spcPct val="20000"/>
              </a:spcBef>
              <a:spcAft>
                <a:spcPts val="0"/>
              </a:spcAft>
              <a:buClrTx/>
              <a:buSzPct val="100000"/>
              <a:buFont typeface="Arial"/>
              <a:buChar char="■"/>
              <a:tabLst/>
              <a:defRPr>
                <a:solidFill>
                  <a:srgbClr val="683086"/>
                </a:solidFill>
              </a:defRPr>
            </a:lvl1pPr>
            <a:lvl2pPr marL="627063" marR="0" indent="-169863" algn="l" defTabSz="457200" rtl="0" eaLnBrk="1" fontAlgn="auto" latinLnBrk="0" hangingPunct="1">
              <a:lnSpc>
                <a:spcPct val="100000"/>
              </a:lnSpc>
              <a:spcBef>
                <a:spcPct val="20000"/>
              </a:spcBef>
              <a:spcAft>
                <a:spcPts val="0"/>
              </a:spcAft>
              <a:buClr>
                <a:srgbClr val="683086"/>
              </a:buClr>
              <a:buSzTx/>
              <a:buFont typeface="Arial Italic"/>
              <a:buChar char="■"/>
              <a:tabLst/>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a:lvl3pPr>
            <a:lvl4pPr marL="627063" marR="0" indent="177800" algn="l" defTabSz="457200" rtl="0" eaLnBrk="1" fontAlgn="auto" latinLnBrk="0" hangingPunct="1">
              <a:lnSpc>
                <a:spcPct val="100000"/>
              </a:lnSpc>
              <a:spcBef>
                <a:spcPct val="20000"/>
              </a:spcBef>
              <a:spcAft>
                <a:spcPts val="0"/>
              </a:spcAft>
              <a:buClr>
                <a:srgbClr val="683086"/>
              </a:buClr>
              <a:buSzTx/>
              <a:buFont typeface="Arial"/>
              <a:buChar char="–"/>
              <a:tabLst/>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a:lvl5pPr>
          </a:lstStyle>
          <a:p>
            <a:pPr lvl="0"/>
            <a:r>
              <a:rPr lang="fr-FR" dirty="0" smtClean="0"/>
              <a:t> 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20186605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3195F14F-599F-4113-981C-591CD3DFC24B}"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A27A7B6-053E-44C8-A2ED-C43BD658EA91}" type="slidenum">
              <a:rPr lang="fr-FR"/>
              <a:pPr>
                <a:defRPr/>
              </a:pPr>
              <a:t>‹N°›</a:t>
            </a:fld>
            <a:endParaRPr lang="fr-FR"/>
          </a:p>
        </p:txBody>
      </p:sp>
    </p:spTree>
    <p:extLst>
      <p:ext uri="{BB962C8B-B14F-4D97-AF65-F5344CB8AC3E}">
        <p14:creationId xmlns:p14="http://schemas.microsoft.com/office/powerpoint/2010/main" val="33463531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332CCD03-8251-4906-8D79-897EFA7F1808}"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2A31692-5592-4ECC-BB51-4170ADB28759}" type="slidenum">
              <a:rPr lang="fr-FR"/>
              <a:pPr>
                <a:defRPr/>
              </a:pPr>
              <a:t>‹N°›</a:t>
            </a:fld>
            <a:endParaRPr lang="fr-FR"/>
          </a:p>
        </p:txBody>
      </p:sp>
    </p:spTree>
    <p:extLst>
      <p:ext uri="{BB962C8B-B14F-4D97-AF65-F5344CB8AC3E}">
        <p14:creationId xmlns:p14="http://schemas.microsoft.com/office/powerpoint/2010/main" val="3512655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20AAB480-0D32-44EA-9C82-16E6669010BF}"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E47FA15-405D-4C5D-914D-D889CE65F167}" type="slidenum">
              <a:rPr lang="fr-FR"/>
              <a:pPr>
                <a:defRPr/>
              </a:pPr>
              <a:t>‹N°›</a:t>
            </a:fld>
            <a:endParaRPr lang="fr-FR"/>
          </a:p>
        </p:txBody>
      </p:sp>
    </p:spTree>
    <p:extLst>
      <p:ext uri="{BB962C8B-B14F-4D97-AF65-F5344CB8AC3E}">
        <p14:creationId xmlns:p14="http://schemas.microsoft.com/office/powerpoint/2010/main" val="8986888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35ADD203-055C-4F1B-A793-9E896531ADAC}" type="datetimeFigureOut">
              <a:rPr lang="fr-FR"/>
              <a:pPr>
                <a:defRPr/>
              </a:pPr>
              <a:t>01/02/2017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8FDE88A5-CEBC-4503-ABA7-F3503ADA64B6}" type="slidenum">
              <a:rPr lang="fr-FR"/>
              <a:pPr>
                <a:defRPr/>
              </a:pPr>
              <a:t>‹N°›</a:t>
            </a:fld>
            <a:endParaRPr lang="fr-FR"/>
          </a:p>
        </p:txBody>
      </p:sp>
    </p:spTree>
    <p:extLst>
      <p:ext uri="{BB962C8B-B14F-4D97-AF65-F5344CB8AC3E}">
        <p14:creationId xmlns:p14="http://schemas.microsoft.com/office/powerpoint/2010/main" val="14358426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E651266C-7A0C-4F90-B993-F82E67A812EA}" type="datetimeFigureOut">
              <a:rPr lang="fr-FR"/>
              <a:pPr>
                <a:defRPr/>
              </a:pPr>
              <a:t>01/02/2017</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A42490B3-8893-45A3-BFBD-CCE8B5B7DB98}" type="slidenum">
              <a:rPr lang="fr-FR"/>
              <a:pPr>
                <a:defRPr/>
              </a:pPr>
              <a:t>‹N°›</a:t>
            </a:fld>
            <a:endParaRPr lang="fr-FR"/>
          </a:p>
        </p:txBody>
      </p:sp>
    </p:spTree>
    <p:extLst>
      <p:ext uri="{BB962C8B-B14F-4D97-AF65-F5344CB8AC3E}">
        <p14:creationId xmlns:p14="http://schemas.microsoft.com/office/powerpoint/2010/main" val="16086539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A870FB93-8CE1-4EA3-8A80-A017B0A85BED}" type="datetimeFigureOut">
              <a:rPr lang="fr-FR"/>
              <a:pPr>
                <a:defRPr/>
              </a:pPr>
              <a:t>01/02/2017</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87BE73F4-9A45-4942-B87A-7598CEAB3F20}" type="slidenum">
              <a:rPr lang="fr-FR"/>
              <a:pPr>
                <a:defRPr/>
              </a:pPr>
              <a:t>‹N°›</a:t>
            </a:fld>
            <a:endParaRPr lang="fr-FR"/>
          </a:p>
        </p:txBody>
      </p:sp>
    </p:spTree>
    <p:extLst>
      <p:ext uri="{BB962C8B-B14F-4D97-AF65-F5344CB8AC3E}">
        <p14:creationId xmlns:p14="http://schemas.microsoft.com/office/powerpoint/2010/main" val="19876258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8FC3F957-2FE5-4FBA-86D3-329F1CF0F620}" type="datetimeFigureOut">
              <a:rPr lang="fr-FR"/>
              <a:pPr>
                <a:defRPr/>
              </a:pPr>
              <a:t>01/02/2017</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C255558-D1CA-4651-8B57-64868C8D7DE1}" type="slidenum">
              <a:rPr lang="fr-FR"/>
              <a:pPr>
                <a:defRPr/>
              </a:pPr>
              <a:t>‹N°›</a:t>
            </a:fld>
            <a:endParaRPr lang="fr-FR"/>
          </a:p>
        </p:txBody>
      </p:sp>
    </p:spTree>
    <p:extLst>
      <p:ext uri="{BB962C8B-B14F-4D97-AF65-F5344CB8AC3E}">
        <p14:creationId xmlns:p14="http://schemas.microsoft.com/office/powerpoint/2010/main" val="301398155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B10DA07F-4475-4CB4-9B2E-64787AFCB230}" type="datetimeFigureOut">
              <a:rPr lang="fr-FR"/>
              <a:pPr>
                <a:defRPr/>
              </a:pPr>
              <a:t>01/02/2017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E0B916C-13B2-4370-B27F-6F0E7EF30C6E}" type="slidenum">
              <a:rPr lang="fr-FR"/>
              <a:pPr>
                <a:defRPr/>
              </a:pPr>
              <a:t>‹N°›</a:t>
            </a:fld>
            <a:endParaRPr lang="fr-FR"/>
          </a:p>
        </p:txBody>
      </p:sp>
    </p:spTree>
    <p:extLst>
      <p:ext uri="{BB962C8B-B14F-4D97-AF65-F5344CB8AC3E}">
        <p14:creationId xmlns:p14="http://schemas.microsoft.com/office/powerpoint/2010/main" val="12550162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95E47843-637B-488E-94E8-07747E5D67EE}" type="datetimeFigureOut">
              <a:rPr lang="fr-FR"/>
              <a:pPr>
                <a:defRPr/>
              </a:pPr>
              <a:t>01/02/2017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CC1FDCD-C496-433B-B078-979B52CAC5A6}" type="slidenum">
              <a:rPr lang="fr-FR"/>
              <a:pPr>
                <a:defRPr/>
              </a:pPr>
              <a:t>‹N°›</a:t>
            </a:fld>
            <a:endParaRPr lang="fr-FR"/>
          </a:p>
        </p:txBody>
      </p:sp>
    </p:spTree>
    <p:extLst>
      <p:ext uri="{BB962C8B-B14F-4D97-AF65-F5344CB8AC3E}">
        <p14:creationId xmlns:p14="http://schemas.microsoft.com/office/powerpoint/2010/main" val="3035777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062DC02C-32DE-467A-AC36-36DDD97BC438}"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D3EF7AC-C9C6-42AF-8D6E-0380E96CFBAD}" type="slidenum">
              <a:rPr lang="fr-FR"/>
              <a:pPr>
                <a:defRPr/>
              </a:pPr>
              <a:t>‹N°›</a:t>
            </a:fld>
            <a:endParaRPr lang="fr-FR"/>
          </a:p>
        </p:txBody>
      </p:sp>
    </p:spTree>
    <p:extLst>
      <p:ext uri="{BB962C8B-B14F-4D97-AF65-F5344CB8AC3E}">
        <p14:creationId xmlns:p14="http://schemas.microsoft.com/office/powerpoint/2010/main" val="41624220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5B419DC4-A9BF-429D-8685-0CEAC33C0C4D}"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64E8F61-1126-478E-9401-E48963094EB5}" type="slidenum">
              <a:rPr lang="fr-FR"/>
              <a:pPr>
                <a:defRPr/>
              </a:pPr>
              <a:t>‹N°›</a:t>
            </a:fld>
            <a:endParaRPr lang="fr-FR"/>
          </a:p>
        </p:txBody>
      </p:sp>
    </p:spTree>
    <p:extLst>
      <p:ext uri="{BB962C8B-B14F-4D97-AF65-F5344CB8AC3E}">
        <p14:creationId xmlns:p14="http://schemas.microsoft.com/office/powerpoint/2010/main" val="372615765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6D034402-C336-427F-946A-3649A19AC710}"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D07B139-09A9-40B7-BDC7-3255FC271EF2}" type="slidenum">
              <a:rPr lang="fr-FR"/>
              <a:pPr>
                <a:defRPr/>
              </a:pPr>
              <a:t>‹N°›</a:t>
            </a:fld>
            <a:endParaRPr lang="fr-FR"/>
          </a:p>
        </p:txBody>
      </p:sp>
    </p:spTree>
    <p:extLst>
      <p:ext uri="{BB962C8B-B14F-4D97-AF65-F5344CB8AC3E}">
        <p14:creationId xmlns:p14="http://schemas.microsoft.com/office/powerpoint/2010/main" val="5374205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lt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28C2430-419C-4DD0-9871-12AEE06D05B2}" type="slidenum">
              <a:rPr lang="fr-FR" altLang="fr-FR"/>
              <a:pPr>
                <a:defRPr/>
              </a:pPr>
              <a:t>‹N°›</a:t>
            </a:fld>
            <a:endParaRPr lang="fr-FR" altLang="fr-FR"/>
          </a:p>
        </p:txBody>
      </p:sp>
    </p:spTree>
    <p:extLst>
      <p:ext uri="{BB962C8B-B14F-4D97-AF65-F5344CB8AC3E}">
        <p14:creationId xmlns:p14="http://schemas.microsoft.com/office/powerpoint/2010/main" val="10819640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lt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B2E4877-2D99-4273-A518-EAC15F5C6D82}" type="slidenum">
              <a:rPr lang="fr-FR" altLang="fr-FR"/>
              <a:pPr>
                <a:defRPr/>
              </a:pPr>
              <a:t>‹N°›</a:t>
            </a:fld>
            <a:endParaRPr lang="fr-FR" altLang="fr-FR"/>
          </a:p>
        </p:txBody>
      </p:sp>
    </p:spTree>
    <p:extLst>
      <p:ext uri="{BB962C8B-B14F-4D97-AF65-F5344CB8AC3E}">
        <p14:creationId xmlns:p14="http://schemas.microsoft.com/office/powerpoint/2010/main" val="10792961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endParaRPr lang="fr-FR" alt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C24495E-B087-4D05-9AC7-D9D4D34AC8E4}" type="slidenum">
              <a:rPr lang="fr-FR" altLang="fr-FR"/>
              <a:pPr>
                <a:defRPr/>
              </a:pPr>
              <a:t>‹N°›</a:t>
            </a:fld>
            <a:endParaRPr lang="fr-FR" altLang="fr-FR"/>
          </a:p>
        </p:txBody>
      </p:sp>
    </p:spTree>
    <p:extLst>
      <p:ext uri="{BB962C8B-B14F-4D97-AF65-F5344CB8AC3E}">
        <p14:creationId xmlns:p14="http://schemas.microsoft.com/office/powerpoint/2010/main" val="23081395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endParaRPr lang="fr-FR" alt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DF64628-279F-4683-BD8D-F381CCD9A94E}" type="slidenum">
              <a:rPr lang="fr-FR" altLang="fr-FR"/>
              <a:pPr>
                <a:defRPr/>
              </a:pPr>
              <a:t>‹N°›</a:t>
            </a:fld>
            <a:endParaRPr lang="fr-FR" altLang="fr-FR"/>
          </a:p>
        </p:txBody>
      </p:sp>
    </p:spTree>
    <p:extLst>
      <p:ext uri="{BB962C8B-B14F-4D97-AF65-F5344CB8AC3E}">
        <p14:creationId xmlns:p14="http://schemas.microsoft.com/office/powerpoint/2010/main" val="2747813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endParaRPr lang="fr-FR" alt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7C51E0EC-E16C-4878-AA01-49E9A2FB6918}" type="slidenum">
              <a:rPr lang="fr-FR" altLang="fr-FR"/>
              <a:pPr>
                <a:defRPr/>
              </a:pPr>
              <a:t>‹N°›</a:t>
            </a:fld>
            <a:endParaRPr lang="fr-FR" altLang="fr-FR"/>
          </a:p>
        </p:txBody>
      </p:sp>
    </p:spTree>
    <p:extLst>
      <p:ext uri="{BB962C8B-B14F-4D97-AF65-F5344CB8AC3E}">
        <p14:creationId xmlns:p14="http://schemas.microsoft.com/office/powerpoint/2010/main" val="30906272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3"/>
          <p:cNvSpPr>
            <a:spLocks noGrp="1"/>
          </p:cNvSpPr>
          <p:nvPr>
            <p:ph type="dt" sz="half" idx="10"/>
          </p:nvPr>
        </p:nvSpPr>
        <p:spPr/>
        <p:txBody>
          <a:bodyPr/>
          <a:lstStyle>
            <a:lvl1pPr>
              <a:defRPr/>
            </a:lvl1pPr>
          </a:lstStyle>
          <a:p>
            <a:pPr>
              <a:defRPr/>
            </a:pPr>
            <a:endParaRPr lang="fr-FR" alt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0D3CCA94-377A-478E-AB16-16F5A9BC2983}" type="slidenum">
              <a:rPr lang="fr-FR" altLang="fr-FR"/>
              <a:pPr>
                <a:defRPr/>
              </a:pPr>
              <a:t>‹N°›</a:t>
            </a:fld>
            <a:endParaRPr lang="fr-FR" altLang="fr-FR"/>
          </a:p>
        </p:txBody>
      </p:sp>
    </p:spTree>
    <p:extLst>
      <p:ext uri="{BB962C8B-B14F-4D97-AF65-F5344CB8AC3E}">
        <p14:creationId xmlns:p14="http://schemas.microsoft.com/office/powerpoint/2010/main" val="406768641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endParaRPr lang="fr-FR" alt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6CC5912E-2246-4510-B357-14FD39FB1E80}" type="slidenum">
              <a:rPr lang="fr-FR" altLang="fr-FR"/>
              <a:pPr>
                <a:defRPr/>
              </a:pPr>
              <a:t>‹N°›</a:t>
            </a:fld>
            <a:endParaRPr lang="fr-FR" altLang="fr-FR"/>
          </a:p>
        </p:txBody>
      </p:sp>
    </p:spTree>
    <p:extLst>
      <p:ext uri="{BB962C8B-B14F-4D97-AF65-F5344CB8AC3E}">
        <p14:creationId xmlns:p14="http://schemas.microsoft.com/office/powerpoint/2010/main" val="212754522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lt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DFF351D-B924-4A9F-8EE8-BAC5838CC446}" type="slidenum">
              <a:rPr lang="fr-FR" altLang="fr-FR"/>
              <a:pPr>
                <a:defRPr/>
              </a:pPr>
              <a:t>‹N°›</a:t>
            </a:fld>
            <a:endParaRPr lang="fr-FR" altLang="fr-FR"/>
          </a:p>
        </p:txBody>
      </p:sp>
    </p:spTree>
    <p:extLst>
      <p:ext uri="{BB962C8B-B14F-4D97-AF65-F5344CB8AC3E}">
        <p14:creationId xmlns:p14="http://schemas.microsoft.com/office/powerpoint/2010/main" val="333324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F799231D-7878-475C-9DA3-4FF8069B5A8C}" type="datetimeFigureOut">
              <a:rPr lang="fr-FR"/>
              <a:pPr>
                <a:defRPr/>
              </a:pPr>
              <a:t>01/02/2017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DF7AF76D-BD11-4CD9-B33E-1E2757629445}" type="slidenum">
              <a:rPr lang="fr-FR"/>
              <a:pPr>
                <a:defRPr/>
              </a:pPr>
              <a:t>‹N°›</a:t>
            </a:fld>
            <a:endParaRPr lang="fr-FR"/>
          </a:p>
        </p:txBody>
      </p:sp>
    </p:spTree>
    <p:extLst>
      <p:ext uri="{BB962C8B-B14F-4D97-AF65-F5344CB8AC3E}">
        <p14:creationId xmlns:p14="http://schemas.microsoft.com/office/powerpoint/2010/main" val="218014006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lt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BA4553FD-CCE1-4A90-8909-8D31839DCD94}" type="slidenum">
              <a:rPr lang="fr-FR" altLang="fr-FR"/>
              <a:pPr>
                <a:defRPr/>
              </a:pPr>
              <a:t>‹N°›</a:t>
            </a:fld>
            <a:endParaRPr lang="fr-FR" altLang="fr-FR"/>
          </a:p>
        </p:txBody>
      </p:sp>
    </p:spTree>
    <p:extLst>
      <p:ext uri="{BB962C8B-B14F-4D97-AF65-F5344CB8AC3E}">
        <p14:creationId xmlns:p14="http://schemas.microsoft.com/office/powerpoint/2010/main" val="30012620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lt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78935D5-DA89-4B0B-80C5-F869E96FC70E}" type="slidenum">
              <a:rPr lang="fr-FR" altLang="fr-FR"/>
              <a:pPr>
                <a:defRPr/>
              </a:pPr>
              <a:t>‹N°›</a:t>
            </a:fld>
            <a:endParaRPr lang="fr-FR" altLang="fr-FR"/>
          </a:p>
        </p:txBody>
      </p:sp>
    </p:spTree>
    <p:extLst>
      <p:ext uri="{BB962C8B-B14F-4D97-AF65-F5344CB8AC3E}">
        <p14:creationId xmlns:p14="http://schemas.microsoft.com/office/powerpoint/2010/main" val="241578447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lt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B21629D-0BFB-4C52-95ED-DA79C762E3B8}" type="slidenum">
              <a:rPr lang="fr-FR" altLang="fr-FR"/>
              <a:pPr>
                <a:defRPr/>
              </a:pPr>
              <a:t>‹N°›</a:t>
            </a:fld>
            <a:endParaRPr lang="fr-FR" altLang="fr-FR"/>
          </a:p>
        </p:txBody>
      </p:sp>
    </p:spTree>
    <p:extLst>
      <p:ext uri="{BB962C8B-B14F-4D97-AF65-F5344CB8AC3E}">
        <p14:creationId xmlns:p14="http://schemas.microsoft.com/office/powerpoint/2010/main" val="28315869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88201074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Espace réservé du numéro de diapositive 5"/>
          <p:cNvSpPr>
            <a:spLocks noGrp="1"/>
          </p:cNvSpPr>
          <p:nvPr>
            <p:ph type="sldNum" sz="quarter" idx="10"/>
          </p:nvPr>
        </p:nvSpPr>
        <p:spPr/>
        <p:txBody>
          <a:bodyPr/>
          <a:lstStyle>
            <a:lvl1pPr>
              <a:defRPr/>
            </a:lvl1pPr>
          </a:lstStyle>
          <a:p>
            <a:pPr>
              <a:defRPr/>
            </a:pPr>
            <a:r>
              <a:rPr lang="fr-FR" altLang="fr-FR"/>
              <a:t>Page </a:t>
            </a:r>
            <a:fld id="{54474B28-D905-4DE9-9693-2647C8899174}" type="slidenum">
              <a:rPr lang="fr-FR" altLang="fr-FR"/>
              <a:pPr>
                <a:defRPr/>
              </a:pPr>
              <a:t>‹N°›</a:t>
            </a:fld>
            <a:endParaRPr lang="fr-FR" altLang="fr-FR"/>
          </a:p>
        </p:txBody>
      </p:sp>
    </p:spTree>
    <p:extLst>
      <p:ext uri="{BB962C8B-B14F-4D97-AF65-F5344CB8AC3E}">
        <p14:creationId xmlns:p14="http://schemas.microsoft.com/office/powerpoint/2010/main" val="10067916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081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FE668F8B-9D3D-4C68-9163-72BDD54D1B45}"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C9BD32F-8C97-4930-87BC-0937441CC3EB}" type="slidenum">
              <a:rPr lang="fr-FR"/>
              <a:pPr>
                <a:defRPr/>
              </a:pPr>
              <a:t>‹N°›</a:t>
            </a:fld>
            <a:endParaRPr lang="fr-FR"/>
          </a:p>
        </p:txBody>
      </p:sp>
    </p:spTree>
    <p:extLst>
      <p:ext uri="{BB962C8B-B14F-4D97-AF65-F5344CB8AC3E}">
        <p14:creationId xmlns:p14="http://schemas.microsoft.com/office/powerpoint/2010/main" val="355909386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13C6B611-2112-4A33-9197-FBBBB31570A2}"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8B71129-B89E-4414-811D-63DA9A6B944D}" type="slidenum">
              <a:rPr lang="fr-FR"/>
              <a:pPr>
                <a:defRPr/>
              </a:pPr>
              <a:t>‹N°›</a:t>
            </a:fld>
            <a:endParaRPr lang="fr-FR"/>
          </a:p>
        </p:txBody>
      </p:sp>
    </p:spTree>
    <p:extLst>
      <p:ext uri="{BB962C8B-B14F-4D97-AF65-F5344CB8AC3E}">
        <p14:creationId xmlns:p14="http://schemas.microsoft.com/office/powerpoint/2010/main" val="3439635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CD04DD55-D212-46F9-A95D-0392324E8BC1}"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14F9A48D-EA26-498A-B7EC-C8FECD618B16}" type="slidenum">
              <a:rPr lang="fr-FR"/>
              <a:pPr>
                <a:defRPr/>
              </a:pPr>
              <a:t>‹N°›</a:t>
            </a:fld>
            <a:endParaRPr lang="fr-FR"/>
          </a:p>
        </p:txBody>
      </p:sp>
    </p:spTree>
    <p:extLst>
      <p:ext uri="{BB962C8B-B14F-4D97-AF65-F5344CB8AC3E}">
        <p14:creationId xmlns:p14="http://schemas.microsoft.com/office/powerpoint/2010/main" val="290763737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02FBC240-D127-4315-917E-C398215F5AA1}" type="datetimeFigureOut">
              <a:rPr lang="fr-FR"/>
              <a:pPr>
                <a:defRPr/>
              </a:pPr>
              <a:t>01/02/2017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80F39B5-7B2E-4BBD-BDA7-3C2532860C9F}" type="slidenum">
              <a:rPr lang="fr-FR"/>
              <a:pPr>
                <a:defRPr/>
              </a:pPr>
              <a:t>‹N°›</a:t>
            </a:fld>
            <a:endParaRPr lang="fr-FR"/>
          </a:p>
        </p:txBody>
      </p:sp>
    </p:spTree>
    <p:extLst>
      <p:ext uri="{BB962C8B-B14F-4D97-AF65-F5344CB8AC3E}">
        <p14:creationId xmlns:p14="http://schemas.microsoft.com/office/powerpoint/2010/main" val="1217255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593ABC5B-E33C-4755-B12D-F433CAE5E6F6}" type="datetimeFigureOut">
              <a:rPr lang="fr-FR"/>
              <a:pPr>
                <a:defRPr/>
              </a:pPr>
              <a:t>01/02/2017</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EABA1B29-69EB-46EC-9009-B747D9B60C46}" type="slidenum">
              <a:rPr lang="fr-FR"/>
              <a:pPr>
                <a:defRPr/>
              </a:pPr>
              <a:t>‹N°›</a:t>
            </a:fld>
            <a:endParaRPr lang="fr-FR"/>
          </a:p>
        </p:txBody>
      </p:sp>
    </p:spTree>
    <p:extLst>
      <p:ext uri="{BB962C8B-B14F-4D97-AF65-F5344CB8AC3E}">
        <p14:creationId xmlns:p14="http://schemas.microsoft.com/office/powerpoint/2010/main" val="117942430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87994185-C3D9-4C9D-A15D-C9AE5A361FD3}" type="datetimeFigureOut">
              <a:rPr lang="fr-FR"/>
              <a:pPr>
                <a:defRPr/>
              </a:pPr>
              <a:t>01/02/2017</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41518804-AF2A-4F3F-AD0A-1F2493201E7B}" type="slidenum">
              <a:rPr lang="fr-FR"/>
              <a:pPr>
                <a:defRPr/>
              </a:pPr>
              <a:t>‹N°›</a:t>
            </a:fld>
            <a:endParaRPr lang="fr-FR"/>
          </a:p>
        </p:txBody>
      </p:sp>
    </p:spTree>
    <p:extLst>
      <p:ext uri="{BB962C8B-B14F-4D97-AF65-F5344CB8AC3E}">
        <p14:creationId xmlns:p14="http://schemas.microsoft.com/office/powerpoint/2010/main" val="33970315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9CB38B43-31D6-4076-BD8A-6EC08096625E}" type="datetimeFigureOut">
              <a:rPr lang="fr-FR"/>
              <a:pPr>
                <a:defRPr/>
              </a:pPr>
              <a:t>01/02/2017</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B96A1A10-3052-4598-9FBD-7DFF80FA21DD}" type="slidenum">
              <a:rPr lang="fr-FR"/>
              <a:pPr>
                <a:defRPr/>
              </a:pPr>
              <a:t>‹N°›</a:t>
            </a:fld>
            <a:endParaRPr lang="fr-FR"/>
          </a:p>
        </p:txBody>
      </p:sp>
    </p:spTree>
    <p:extLst>
      <p:ext uri="{BB962C8B-B14F-4D97-AF65-F5344CB8AC3E}">
        <p14:creationId xmlns:p14="http://schemas.microsoft.com/office/powerpoint/2010/main" val="380200857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2B800F33-A7CA-4BB4-9F32-DFC36C00894F}" type="datetimeFigureOut">
              <a:rPr lang="fr-FR"/>
              <a:pPr>
                <a:defRPr/>
              </a:pPr>
              <a:t>01/02/2017</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6D4D4737-E54D-4D36-8D8E-542D9A8FB075}" type="slidenum">
              <a:rPr lang="fr-FR"/>
              <a:pPr>
                <a:defRPr/>
              </a:pPr>
              <a:t>‹N°›</a:t>
            </a:fld>
            <a:endParaRPr lang="fr-FR"/>
          </a:p>
        </p:txBody>
      </p:sp>
    </p:spTree>
    <p:extLst>
      <p:ext uri="{BB962C8B-B14F-4D97-AF65-F5344CB8AC3E}">
        <p14:creationId xmlns:p14="http://schemas.microsoft.com/office/powerpoint/2010/main" val="34260755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7CF104F2-FB49-42C6-AD51-CF03DAA0AC06}" type="datetimeFigureOut">
              <a:rPr lang="fr-FR"/>
              <a:pPr>
                <a:defRPr/>
              </a:pPr>
              <a:t>01/02/2017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C4ABE30-1AB7-4314-9A9B-EA0E7E3D3870}" type="slidenum">
              <a:rPr lang="fr-FR"/>
              <a:pPr>
                <a:defRPr/>
              </a:pPr>
              <a:t>‹N°›</a:t>
            </a:fld>
            <a:endParaRPr lang="fr-FR"/>
          </a:p>
        </p:txBody>
      </p:sp>
    </p:spTree>
    <p:extLst>
      <p:ext uri="{BB962C8B-B14F-4D97-AF65-F5344CB8AC3E}">
        <p14:creationId xmlns:p14="http://schemas.microsoft.com/office/powerpoint/2010/main" val="137385280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6AFA5378-5520-4AD4-9242-A509EC8E5459}" type="datetimeFigureOut">
              <a:rPr lang="fr-FR"/>
              <a:pPr>
                <a:defRPr/>
              </a:pPr>
              <a:t>01/02/2017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0B1D6AA-6189-41C1-B4D7-AF4DCDA69898}" type="slidenum">
              <a:rPr lang="fr-FR"/>
              <a:pPr>
                <a:defRPr/>
              </a:pPr>
              <a:t>‹N°›</a:t>
            </a:fld>
            <a:endParaRPr lang="fr-FR"/>
          </a:p>
        </p:txBody>
      </p:sp>
    </p:spTree>
    <p:extLst>
      <p:ext uri="{BB962C8B-B14F-4D97-AF65-F5344CB8AC3E}">
        <p14:creationId xmlns:p14="http://schemas.microsoft.com/office/powerpoint/2010/main" val="52282618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E930614D-0035-4FAF-866E-ECCC3BD1E12A}"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1E0A04E-010C-4A42-8F3F-F019383437FC}" type="slidenum">
              <a:rPr lang="fr-FR"/>
              <a:pPr>
                <a:defRPr/>
              </a:pPr>
              <a:t>‹N°›</a:t>
            </a:fld>
            <a:endParaRPr lang="fr-FR"/>
          </a:p>
        </p:txBody>
      </p:sp>
    </p:spTree>
    <p:extLst>
      <p:ext uri="{BB962C8B-B14F-4D97-AF65-F5344CB8AC3E}">
        <p14:creationId xmlns:p14="http://schemas.microsoft.com/office/powerpoint/2010/main" val="372311068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68195537-E232-47FF-9497-A612E5DA2D7D}" type="datetimeFigureOut">
              <a:rPr lang="fr-FR"/>
              <a:pPr>
                <a:defRPr/>
              </a:pPr>
              <a:t>01/02/2017</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DE0D00A-AE53-4E38-BB97-02F89835CF51}" type="slidenum">
              <a:rPr lang="fr-FR"/>
              <a:pPr>
                <a:defRPr/>
              </a:pPr>
              <a:t>‹N°›</a:t>
            </a:fld>
            <a:endParaRPr lang="fr-FR"/>
          </a:p>
        </p:txBody>
      </p:sp>
    </p:spTree>
    <p:extLst>
      <p:ext uri="{BB962C8B-B14F-4D97-AF65-F5344CB8AC3E}">
        <p14:creationId xmlns:p14="http://schemas.microsoft.com/office/powerpoint/2010/main" val="175573819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2872C97-AED4-4E68-8D4C-25A8818DF57A}" type="slidenum">
              <a:rPr lang="fr-FR"/>
              <a:pPr>
                <a:defRPr/>
              </a:pPr>
              <a:t>‹N°›</a:t>
            </a:fld>
            <a:endParaRPr lang="fr-FR"/>
          </a:p>
        </p:txBody>
      </p:sp>
    </p:spTree>
    <p:extLst>
      <p:ext uri="{BB962C8B-B14F-4D97-AF65-F5344CB8AC3E}">
        <p14:creationId xmlns:p14="http://schemas.microsoft.com/office/powerpoint/2010/main" val="131762539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5FF9372-B84D-4621-9217-2C0DAC6FE363}" type="slidenum">
              <a:rPr lang="fr-FR"/>
              <a:pPr>
                <a:defRPr/>
              </a:pPr>
              <a:t>‹N°›</a:t>
            </a:fld>
            <a:endParaRPr lang="fr-FR"/>
          </a:p>
        </p:txBody>
      </p:sp>
    </p:spTree>
    <p:extLst>
      <p:ext uri="{BB962C8B-B14F-4D97-AF65-F5344CB8AC3E}">
        <p14:creationId xmlns:p14="http://schemas.microsoft.com/office/powerpoint/2010/main" val="112182645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361361F-8966-4AD8-A984-7DA6240D1C06}" type="slidenum">
              <a:rPr lang="fr-FR"/>
              <a:pPr>
                <a:defRPr/>
              </a:pPr>
              <a:t>‹N°›</a:t>
            </a:fld>
            <a:endParaRPr lang="fr-FR"/>
          </a:p>
        </p:txBody>
      </p:sp>
    </p:spTree>
    <p:extLst>
      <p:ext uri="{BB962C8B-B14F-4D97-AF65-F5344CB8AC3E}">
        <p14:creationId xmlns:p14="http://schemas.microsoft.com/office/powerpoint/2010/main" val="663426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3EF3CD36-C773-4527-8E6A-C670603DC069}" type="datetimeFigureOut">
              <a:rPr lang="fr-FR"/>
              <a:pPr>
                <a:defRPr/>
              </a:pPr>
              <a:t>01/02/2017</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FDEC7A98-A71B-4766-B2D7-74EDB63E07B6}" type="slidenum">
              <a:rPr lang="fr-FR"/>
              <a:pPr>
                <a:defRPr/>
              </a:pPr>
              <a:t>‹N°›</a:t>
            </a:fld>
            <a:endParaRPr lang="fr-FR"/>
          </a:p>
        </p:txBody>
      </p:sp>
    </p:spTree>
    <p:extLst>
      <p:ext uri="{BB962C8B-B14F-4D97-AF65-F5344CB8AC3E}">
        <p14:creationId xmlns:p14="http://schemas.microsoft.com/office/powerpoint/2010/main" val="132614082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DDAC15A-BFEA-4E69-9239-39BE35D3B710}" type="slidenum">
              <a:rPr lang="fr-FR"/>
              <a:pPr>
                <a:defRPr/>
              </a:pPr>
              <a:t>‹N°›</a:t>
            </a:fld>
            <a:endParaRPr lang="fr-FR"/>
          </a:p>
        </p:txBody>
      </p:sp>
    </p:spTree>
    <p:extLst>
      <p:ext uri="{BB962C8B-B14F-4D97-AF65-F5344CB8AC3E}">
        <p14:creationId xmlns:p14="http://schemas.microsoft.com/office/powerpoint/2010/main" val="340722435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404534DC-D09F-4882-B315-A5F62B2C8A09}" type="slidenum">
              <a:rPr lang="fr-FR"/>
              <a:pPr>
                <a:defRPr/>
              </a:pPr>
              <a:t>‹N°›</a:t>
            </a:fld>
            <a:endParaRPr lang="fr-FR"/>
          </a:p>
        </p:txBody>
      </p:sp>
    </p:spTree>
    <p:extLst>
      <p:ext uri="{BB962C8B-B14F-4D97-AF65-F5344CB8AC3E}">
        <p14:creationId xmlns:p14="http://schemas.microsoft.com/office/powerpoint/2010/main" val="79406528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07CFF83C-CAA0-4F13-9225-E246820DEB3F}" type="slidenum">
              <a:rPr lang="fr-FR"/>
              <a:pPr>
                <a:defRPr/>
              </a:pPr>
              <a:t>‹N°›</a:t>
            </a:fld>
            <a:endParaRPr lang="fr-FR"/>
          </a:p>
        </p:txBody>
      </p:sp>
    </p:spTree>
    <p:extLst>
      <p:ext uri="{BB962C8B-B14F-4D97-AF65-F5344CB8AC3E}">
        <p14:creationId xmlns:p14="http://schemas.microsoft.com/office/powerpoint/2010/main" val="318526466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4FDBC571-59B9-4C85-9B11-BB9DF75DAE00}" type="slidenum">
              <a:rPr lang="fr-FR"/>
              <a:pPr>
                <a:defRPr/>
              </a:pPr>
              <a:t>‹N°›</a:t>
            </a:fld>
            <a:endParaRPr lang="fr-FR"/>
          </a:p>
        </p:txBody>
      </p:sp>
    </p:spTree>
    <p:extLst>
      <p:ext uri="{BB962C8B-B14F-4D97-AF65-F5344CB8AC3E}">
        <p14:creationId xmlns:p14="http://schemas.microsoft.com/office/powerpoint/2010/main" val="7824282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70680F52-F99D-44E1-B9F6-047D0C79BF6C}" type="slidenum">
              <a:rPr lang="fr-FR"/>
              <a:pPr>
                <a:defRPr/>
              </a:pPr>
              <a:t>‹N°›</a:t>
            </a:fld>
            <a:endParaRPr lang="fr-FR"/>
          </a:p>
        </p:txBody>
      </p:sp>
    </p:spTree>
    <p:extLst>
      <p:ext uri="{BB962C8B-B14F-4D97-AF65-F5344CB8AC3E}">
        <p14:creationId xmlns:p14="http://schemas.microsoft.com/office/powerpoint/2010/main" val="196623216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BC46084-EA10-49A3-956F-DA6E02317083}" type="slidenum">
              <a:rPr lang="fr-FR"/>
              <a:pPr>
                <a:defRPr/>
              </a:pPr>
              <a:t>‹N°›</a:t>
            </a:fld>
            <a:endParaRPr lang="fr-FR"/>
          </a:p>
        </p:txBody>
      </p:sp>
    </p:spTree>
    <p:extLst>
      <p:ext uri="{BB962C8B-B14F-4D97-AF65-F5344CB8AC3E}">
        <p14:creationId xmlns:p14="http://schemas.microsoft.com/office/powerpoint/2010/main" val="398451407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1DE3DAB-B6EE-48B4-A38D-CCE171726088}" type="slidenum">
              <a:rPr lang="fr-FR"/>
              <a:pPr>
                <a:defRPr/>
              </a:pPr>
              <a:t>‹N°›</a:t>
            </a:fld>
            <a:endParaRPr lang="fr-FR"/>
          </a:p>
        </p:txBody>
      </p:sp>
    </p:spTree>
    <p:extLst>
      <p:ext uri="{BB962C8B-B14F-4D97-AF65-F5344CB8AC3E}">
        <p14:creationId xmlns:p14="http://schemas.microsoft.com/office/powerpoint/2010/main" val="227841494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B4022362-7459-4DA0-A994-B50971508B05}" type="slidenum">
              <a:rPr lang="fr-FR"/>
              <a:pPr>
                <a:defRPr/>
              </a:pPr>
              <a:t>‹N°›</a:t>
            </a:fld>
            <a:endParaRPr lang="fr-FR"/>
          </a:p>
        </p:txBody>
      </p:sp>
    </p:spTree>
    <p:extLst>
      <p:ext uri="{BB962C8B-B14F-4D97-AF65-F5344CB8AC3E}">
        <p14:creationId xmlns:p14="http://schemas.microsoft.com/office/powerpoint/2010/main" val="949231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8CE1C5E4-95D9-49D3-A1B3-C6D26D5804EC}" type="datetimeFigureOut">
              <a:rPr lang="fr-FR"/>
              <a:pPr>
                <a:defRPr/>
              </a:pPr>
              <a:t>01/02/2017</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EFCE8448-EC50-4F92-96D0-6EE0DADD8DE5}" type="slidenum">
              <a:rPr lang="fr-FR"/>
              <a:pPr>
                <a:defRPr/>
              </a:pPr>
              <a:t>‹N°›</a:t>
            </a:fld>
            <a:endParaRPr lang="fr-FR"/>
          </a:p>
        </p:txBody>
      </p:sp>
    </p:spTree>
    <p:extLst>
      <p:ext uri="{BB962C8B-B14F-4D97-AF65-F5344CB8AC3E}">
        <p14:creationId xmlns:p14="http://schemas.microsoft.com/office/powerpoint/2010/main" val="3463039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4260A3CA-9422-4167-A461-17BE2D3056F4}" type="datetimeFigureOut">
              <a:rPr lang="fr-FR"/>
              <a:pPr>
                <a:defRPr/>
              </a:pPr>
              <a:t>01/02/2017</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0D33AD0A-3BC4-421B-926E-8F9034B2AF80}" type="slidenum">
              <a:rPr lang="fr-FR"/>
              <a:pPr>
                <a:defRPr/>
              </a:pPr>
              <a:t>‹N°›</a:t>
            </a:fld>
            <a:endParaRPr lang="fr-FR"/>
          </a:p>
        </p:txBody>
      </p:sp>
    </p:spTree>
    <p:extLst>
      <p:ext uri="{BB962C8B-B14F-4D97-AF65-F5344CB8AC3E}">
        <p14:creationId xmlns:p14="http://schemas.microsoft.com/office/powerpoint/2010/main" val="4051937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0.xml"/><Relationship Id="rId1" Type="http://schemas.openxmlformats.org/officeDocument/2006/relationships/slideLayout" Target="../slideLayouts/slideLayout55.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11.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12.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24.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theme" Target="../theme/theme5.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6.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9.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theme" Target="../theme/theme7.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8.xml"/><Relationship Id="rId1" Type="http://schemas.openxmlformats.org/officeDocument/2006/relationships/slideLayout" Target="../slideLayouts/slideLayout53.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9.xml"/><Relationship Id="rId1"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7" name="Group 14"/>
          <p:cNvGrpSpPr>
            <a:grpSpLocks/>
          </p:cNvGrpSpPr>
          <p:nvPr userDrawn="1"/>
        </p:nvGrpSpPr>
        <p:grpSpPr bwMode="auto">
          <a:xfrm>
            <a:off x="0" y="0"/>
            <a:ext cx="9144000" cy="5106988"/>
            <a:chOff x="0" y="0"/>
            <a:chExt cx="5760" cy="3217"/>
          </a:xfrm>
          <a:solidFill>
            <a:srgbClr val="D7E3E8"/>
          </a:solidFill>
        </p:grpSpPr>
        <p:sp>
          <p:nvSpPr>
            <p:cNvPr id="8" name="Freeform 10"/>
            <p:cNvSpPr>
              <a:spLocks/>
            </p:cNvSpPr>
            <p:nvPr/>
          </p:nvSpPr>
          <p:spPr bwMode="gray">
            <a:xfrm>
              <a:off x="0" y="2251"/>
              <a:ext cx="5760" cy="966"/>
            </a:xfrm>
            <a:custGeom>
              <a:avLst/>
              <a:gdLst>
                <a:gd name="T0" fmla="*/ 5760 w 5760"/>
                <a:gd name="T1" fmla="*/ 0 h 966"/>
                <a:gd name="T2" fmla="*/ 0 w 5760"/>
                <a:gd name="T3" fmla="*/ 0 h 966"/>
                <a:gd name="T4" fmla="*/ 0 w 5760"/>
                <a:gd name="T5" fmla="*/ 966 h 966"/>
                <a:gd name="T6" fmla="*/ 4834 w 5760"/>
                <a:gd name="T7" fmla="*/ 966 h 966"/>
                <a:gd name="T8" fmla="*/ 5760 w 5760"/>
                <a:gd name="T9" fmla="*/ 434 h 966"/>
                <a:gd name="T10" fmla="*/ 5760 w 5760"/>
                <a:gd name="T11" fmla="*/ 0 h 9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60" h="966">
                  <a:moveTo>
                    <a:pt x="5760" y="0"/>
                  </a:moveTo>
                  <a:lnTo>
                    <a:pt x="0" y="0"/>
                  </a:lnTo>
                  <a:lnTo>
                    <a:pt x="0" y="966"/>
                  </a:lnTo>
                  <a:lnTo>
                    <a:pt x="4834" y="966"/>
                  </a:lnTo>
                  <a:lnTo>
                    <a:pt x="5760" y="434"/>
                  </a:lnTo>
                  <a:lnTo>
                    <a:pt x="5760" y="0"/>
                  </a:lnTo>
                </a:path>
              </a:pathLst>
            </a:custGeom>
            <a:solidFill>
              <a:srgbClr val="DEEE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fr-FR">
                <a:ea typeface="ＭＳ Ｐゴシック" charset="0"/>
                <a:cs typeface="ＭＳ Ｐゴシック" charset="0"/>
              </a:endParaRPr>
            </a:p>
          </p:txBody>
        </p:sp>
        <p:sp>
          <p:nvSpPr>
            <p:cNvPr id="9" name="Rectangle 11"/>
            <p:cNvSpPr>
              <a:spLocks noChangeArrowheads="1"/>
            </p:cNvSpPr>
            <p:nvPr/>
          </p:nvSpPr>
          <p:spPr bwMode="gray">
            <a:xfrm>
              <a:off x="0" y="0"/>
              <a:ext cx="5760" cy="2568"/>
            </a:xfrm>
            <a:prstGeom prst="rect">
              <a:avLst/>
            </a:prstGeom>
            <a:solidFill>
              <a:srgbClr val="DEEEF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fr-FR" dirty="0">
                <a:ea typeface="ＭＳ Ｐゴシック" charset="0"/>
                <a:cs typeface="Arial" charset="0"/>
              </a:endParaRPr>
            </a:p>
          </p:txBody>
        </p:sp>
      </p:grpSp>
      <p:sp>
        <p:nvSpPr>
          <p:cNvPr id="10" name="Rectangle 3"/>
          <p:cNvSpPr txBox="1">
            <a:spLocks noChangeArrowheads="1"/>
          </p:cNvSpPr>
          <p:nvPr userDrawn="1"/>
        </p:nvSpPr>
        <p:spPr>
          <a:xfrm>
            <a:off x="1836738" y="1844675"/>
            <a:ext cx="6191250" cy="1079500"/>
          </a:xfrm>
          <a:prstGeom prst="rect">
            <a:avLst/>
          </a:prstGeom>
        </p:spPr>
        <p:txBody>
          <a:bodyPr/>
          <a:lstStyle>
            <a:lvl1pPr defTabSz="457200" eaLnBrk="0" hangingPunct="0">
              <a:defRPr sz="2400">
                <a:solidFill>
                  <a:schemeClr val="tx1"/>
                </a:solidFill>
                <a:latin typeface="Arial" pitchFamily="34" charset="0"/>
                <a:ea typeface="ＭＳ Ｐゴシック" pitchFamily="-84" charset="-128"/>
              </a:defRPr>
            </a:lvl1pPr>
            <a:lvl2pPr marL="742950" indent="-285750" defTabSz="457200" eaLnBrk="0" hangingPunct="0">
              <a:defRPr sz="2400">
                <a:solidFill>
                  <a:schemeClr val="tx1"/>
                </a:solidFill>
                <a:latin typeface="Arial" pitchFamily="34" charset="0"/>
                <a:ea typeface="ＭＳ Ｐゴシック" pitchFamily="-84" charset="-128"/>
              </a:defRPr>
            </a:lvl2pPr>
            <a:lvl3pPr marL="1143000" indent="-228600" defTabSz="457200" eaLnBrk="0" hangingPunct="0">
              <a:defRPr sz="2400">
                <a:solidFill>
                  <a:schemeClr val="tx1"/>
                </a:solidFill>
                <a:latin typeface="Arial" pitchFamily="34" charset="0"/>
                <a:ea typeface="ＭＳ Ｐゴシック" pitchFamily="-84" charset="-128"/>
              </a:defRPr>
            </a:lvl3pPr>
            <a:lvl4pPr marL="1600200" indent="-228600" defTabSz="457200" eaLnBrk="0" hangingPunct="0">
              <a:defRPr sz="2400">
                <a:solidFill>
                  <a:schemeClr val="tx1"/>
                </a:solidFill>
                <a:latin typeface="Arial" pitchFamily="34" charset="0"/>
                <a:ea typeface="ＭＳ Ｐゴシック" pitchFamily="-84" charset="-128"/>
              </a:defRPr>
            </a:lvl4pPr>
            <a:lvl5pPr marL="2057400" indent="-228600" defTabSz="457200" eaLnBrk="0" hangingPunct="0">
              <a:defRPr sz="2400">
                <a:solidFill>
                  <a:schemeClr val="tx1"/>
                </a:solidFill>
                <a:latin typeface="Arial" pitchFamily="34" charset="0"/>
                <a:ea typeface="ＭＳ Ｐゴシック" pitchFamily="-8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9pPr>
          </a:lstStyle>
          <a:p>
            <a:pPr eaLnBrk="1" hangingPunct="1">
              <a:defRPr/>
            </a:pPr>
            <a:r>
              <a:rPr lang="fr-FR" altLang="fr-FR" sz="3200" b="1" smtClean="0">
                <a:solidFill>
                  <a:srgbClr val="404040"/>
                </a:solidFill>
                <a:latin typeface="Calibri" pitchFamily="34" charset="0"/>
              </a:rPr>
              <a:t>Titre de la présentation </a:t>
            </a:r>
          </a:p>
        </p:txBody>
      </p:sp>
      <p:sp>
        <p:nvSpPr>
          <p:cNvPr id="11" name="Rectangle 4"/>
          <p:cNvSpPr txBox="1">
            <a:spLocks noChangeArrowheads="1"/>
          </p:cNvSpPr>
          <p:nvPr userDrawn="1"/>
        </p:nvSpPr>
        <p:spPr>
          <a:xfrm>
            <a:off x="1908175" y="2852738"/>
            <a:ext cx="6191250" cy="315912"/>
          </a:xfrm>
          <a:prstGeom prst="rect">
            <a:avLst/>
          </a:prstGeom>
        </p:spPr>
        <p:txBody>
          <a:bodyPr/>
          <a:lstStyle>
            <a:lvl1pPr defTabSz="457200" eaLnBrk="0" hangingPunct="0">
              <a:defRPr sz="2400">
                <a:solidFill>
                  <a:schemeClr val="tx1"/>
                </a:solidFill>
                <a:latin typeface="Arial" pitchFamily="34" charset="0"/>
                <a:ea typeface="ＭＳ Ｐゴシック" pitchFamily="-84" charset="-128"/>
              </a:defRPr>
            </a:lvl1pPr>
            <a:lvl2pPr marL="742950" indent="-285750" defTabSz="457200" eaLnBrk="0" hangingPunct="0">
              <a:defRPr sz="2400">
                <a:solidFill>
                  <a:schemeClr val="tx1"/>
                </a:solidFill>
                <a:latin typeface="Arial" pitchFamily="34" charset="0"/>
                <a:ea typeface="ＭＳ Ｐゴシック" pitchFamily="-84" charset="-128"/>
              </a:defRPr>
            </a:lvl2pPr>
            <a:lvl3pPr marL="1143000" indent="-228600" defTabSz="457200" eaLnBrk="0" hangingPunct="0">
              <a:defRPr sz="2400">
                <a:solidFill>
                  <a:schemeClr val="tx1"/>
                </a:solidFill>
                <a:latin typeface="Arial" pitchFamily="34" charset="0"/>
                <a:ea typeface="ＭＳ Ｐゴシック" pitchFamily="-84" charset="-128"/>
              </a:defRPr>
            </a:lvl3pPr>
            <a:lvl4pPr marL="1600200" indent="-228600" defTabSz="457200" eaLnBrk="0" hangingPunct="0">
              <a:defRPr sz="2400">
                <a:solidFill>
                  <a:schemeClr val="tx1"/>
                </a:solidFill>
                <a:latin typeface="Arial" pitchFamily="34" charset="0"/>
                <a:ea typeface="ＭＳ Ｐゴシック" pitchFamily="-84" charset="-128"/>
              </a:defRPr>
            </a:lvl4pPr>
            <a:lvl5pPr marL="2057400" indent="-228600" defTabSz="457200" eaLnBrk="0" hangingPunct="0">
              <a:defRPr sz="2400">
                <a:solidFill>
                  <a:schemeClr val="tx1"/>
                </a:solidFill>
                <a:latin typeface="Arial" pitchFamily="34" charset="0"/>
                <a:ea typeface="ＭＳ Ｐゴシック" pitchFamily="-8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9pPr>
          </a:lstStyle>
          <a:p>
            <a:pPr eaLnBrk="1" hangingPunct="1">
              <a:spcBef>
                <a:spcPct val="20000"/>
              </a:spcBef>
              <a:buFont typeface="Wingdings" pitchFamily="2" charset="2"/>
              <a:buNone/>
              <a:defRPr/>
            </a:pPr>
            <a:r>
              <a:rPr lang="fr-FR" altLang="fr-FR" sz="1500" smtClean="0">
                <a:solidFill>
                  <a:srgbClr val="0062A8"/>
                </a:solidFill>
                <a:latin typeface="Calibri" pitchFamily="34" charset="0"/>
              </a:rPr>
              <a:t>Sous-titre de la présentation </a:t>
            </a:r>
          </a:p>
        </p:txBody>
      </p:sp>
      <p:sp>
        <p:nvSpPr>
          <p:cNvPr id="16" name="Rectangle 4"/>
          <p:cNvSpPr txBox="1">
            <a:spLocks noChangeArrowheads="1"/>
          </p:cNvSpPr>
          <p:nvPr userDrawn="1"/>
        </p:nvSpPr>
        <p:spPr>
          <a:xfrm>
            <a:off x="1908175" y="4581525"/>
            <a:ext cx="6118225" cy="315913"/>
          </a:xfrm>
          <a:prstGeom prst="rect">
            <a:avLst/>
          </a:prstGeom>
        </p:spPr>
        <p:txBody>
          <a:bodyPr/>
          <a:lstStyle>
            <a:lvl1pPr marL="0" indent="0" algn="l" defTabSz="457200" rtl="0" eaLnBrk="1" latinLnBrk="0" hangingPunct="1">
              <a:spcBef>
                <a:spcPct val="20000"/>
              </a:spcBef>
              <a:buFont typeface="Wingdings" charset="2"/>
              <a:buNone/>
              <a:defRPr sz="1100" b="0" kern="1200">
                <a:solidFill>
                  <a:srgbClr val="0062A8"/>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fr-FR" dirty="0" smtClean="0">
                <a:solidFill>
                  <a:schemeClr val="tx1">
                    <a:lumMod val="65000"/>
                    <a:lumOff val="35000"/>
                  </a:schemeClr>
                </a:solidFill>
              </a:rPr>
              <a:t>Nom de la direction et du bureau &gt; date   </a:t>
            </a:r>
            <a:endParaRPr lang="fr-FR" dirty="0">
              <a:solidFill>
                <a:schemeClr val="tx1">
                  <a:lumMod val="65000"/>
                  <a:lumOff val="35000"/>
                </a:schemeClr>
              </a:solidFill>
            </a:endParaRPr>
          </a:p>
        </p:txBody>
      </p:sp>
      <p:cxnSp>
        <p:nvCxnSpPr>
          <p:cNvPr id="17" name="Connecteur droit 16"/>
          <p:cNvCxnSpPr/>
          <p:nvPr userDrawn="1"/>
        </p:nvCxnSpPr>
        <p:spPr>
          <a:xfrm>
            <a:off x="1979613" y="4581525"/>
            <a:ext cx="2305050" cy="0"/>
          </a:xfrm>
          <a:prstGeom prst="line">
            <a:avLst/>
          </a:prstGeom>
          <a:ln w="6350" cmpd="sng">
            <a:solidFill>
              <a:srgbClr val="7F7F7F"/>
            </a:solidFill>
            <a:prstDash val="solid"/>
          </a:ln>
          <a:effectLst/>
        </p:spPr>
        <p:style>
          <a:lnRef idx="2">
            <a:schemeClr val="accent1"/>
          </a:lnRef>
          <a:fillRef idx="0">
            <a:schemeClr val="accent1"/>
          </a:fillRef>
          <a:effectRef idx="1">
            <a:schemeClr val="accent1"/>
          </a:effectRef>
          <a:fontRef idx="minor">
            <a:schemeClr val="tx1"/>
          </a:fontRef>
        </p:style>
      </p:cxnSp>
      <p:pic>
        <p:nvPicPr>
          <p:cNvPr id="1031" name="Image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965325" y="5949950"/>
            <a:ext cx="1550988"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922" r:id="rId1"/>
  </p:sldLayoutIdLst>
  <p:timing>
    <p:tnLst>
      <p:par>
        <p:cT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42" name="Image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924300" y="6021388"/>
            <a:ext cx="1119188"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970"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26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Modifiez le style du titre</a:t>
            </a:r>
          </a:p>
        </p:txBody>
      </p:sp>
      <p:sp>
        <p:nvSpPr>
          <p:cNvPr id="1126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ea typeface="ＭＳ Ｐゴシック" pitchFamily="-84" charset="-128"/>
              </a:defRPr>
            </a:lvl1pPr>
          </a:lstStyle>
          <a:p>
            <a:pPr>
              <a:defRPr/>
            </a:pPr>
            <a:fld id="{F6F16585-5861-4AF8-BD08-DA59C0CC65B6}" type="datetimeFigureOut">
              <a:rPr lang="fr-FR"/>
              <a:pPr>
                <a:defRPr/>
              </a:pPr>
              <a:t>01/02/2017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ＭＳ Ｐゴシック" pitchFamily="-84" charset="-128"/>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ea typeface="ＭＳ Ｐゴシック" pitchFamily="-84" charset="-128"/>
              </a:defRPr>
            </a:lvl1pPr>
          </a:lstStyle>
          <a:p>
            <a:pPr>
              <a:defRPr/>
            </a:pPr>
            <a:fld id="{A78CDE73-3E18-4E4D-9775-98E9B9C58837}"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5971" r:id="rId1"/>
    <p:sldLayoutId id="2147485972" r:id="rId2"/>
    <p:sldLayoutId id="2147485973" r:id="rId3"/>
    <p:sldLayoutId id="2147485974" r:id="rId4"/>
    <p:sldLayoutId id="2147485975" r:id="rId5"/>
    <p:sldLayoutId id="2147485976" r:id="rId6"/>
    <p:sldLayoutId id="2147485977" r:id="rId7"/>
    <p:sldLayoutId id="2147485978" r:id="rId8"/>
    <p:sldLayoutId id="2147485979" r:id="rId9"/>
    <p:sldLayoutId id="2147485980" r:id="rId10"/>
    <p:sldLayoutId id="214748598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90"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Modifiez le style du titre</a:t>
            </a:r>
          </a:p>
        </p:txBody>
      </p:sp>
      <p:sp>
        <p:nvSpPr>
          <p:cNvPr id="12291"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ea typeface="ＭＳ Ｐゴシック" pitchFamily="-84" charset="-128"/>
              </a:defRPr>
            </a:lvl1pPr>
          </a:lstStyle>
          <a:p>
            <a:pPr>
              <a:defRPr/>
            </a:pPr>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ＭＳ Ｐゴシック" pitchFamily="-84" charset="-128"/>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ea typeface="ＭＳ Ｐゴシック" pitchFamily="-84" charset="-128"/>
              </a:defRPr>
            </a:lvl1pPr>
          </a:lstStyle>
          <a:p>
            <a:pPr>
              <a:defRPr/>
            </a:pPr>
            <a:fld id="{8CD228E2-BC6B-4A9F-B2B2-3A9D9494E76E}"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5982" r:id="rId1"/>
    <p:sldLayoutId id="2147485983" r:id="rId2"/>
    <p:sldLayoutId id="2147485984" r:id="rId3"/>
    <p:sldLayoutId id="2147485985" r:id="rId4"/>
    <p:sldLayoutId id="2147485986" r:id="rId5"/>
    <p:sldLayoutId id="2147485987" r:id="rId6"/>
    <p:sldLayoutId id="2147485988" r:id="rId7"/>
    <p:sldLayoutId id="2147485989" r:id="rId8"/>
    <p:sldLayoutId id="2147485990" r:id="rId9"/>
    <p:sldLayoutId id="2147485991" r:id="rId10"/>
    <p:sldLayoutId id="2147485992"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Modifiez le style du titre</a:t>
            </a:r>
          </a:p>
        </p:txBody>
      </p:sp>
      <p:sp>
        <p:nvSpPr>
          <p:cNvPr id="2051"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ea typeface="ＭＳ Ｐゴシック" pitchFamily="-84" charset="-128"/>
              </a:defRPr>
            </a:lvl1pPr>
          </a:lstStyle>
          <a:p>
            <a:pPr>
              <a:defRPr/>
            </a:pPr>
            <a:fld id="{8D947160-06F3-4830-B7A5-57E4A4033508}" type="datetimeFigureOut">
              <a:rPr lang="fr-FR"/>
              <a:pPr>
                <a:defRPr/>
              </a:pPr>
              <a:t>01/02/2017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ＭＳ Ｐゴシック" pitchFamily="-84" charset="-128"/>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ea typeface="ＭＳ Ｐゴシック" pitchFamily="-84" charset="-128"/>
              </a:defRPr>
            </a:lvl1pPr>
          </a:lstStyle>
          <a:p>
            <a:pPr>
              <a:defRPr/>
            </a:pPr>
            <a:fld id="{57CB74BC-3136-45B1-927C-32E62939409B}"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5923" r:id="rId1"/>
    <p:sldLayoutId id="2147485924" r:id="rId2"/>
    <p:sldLayoutId id="2147485925" r:id="rId3"/>
    <p:sldLayoutId id="2147485926" r:id="rId4"/>
    <p:sldLayoutId id="2147485927" r:id="rId5"/>
    <p:sldLayoutId id="2147485928" r:id="rId6"/>
    <p:sldLayoutId id="2147485929" r:id="rId7"/>
    <p:sldLayoutId id="2147485930" r:id="rId8"/>
    <p:sldLayoutId id="2147485931" r:id="rId9"/>
    <p:sldLayoutId id="2147485932" r:id="rId10"/>
    <p:sldLayoutId id="2147485933"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Modifiez le style du titre</a:t>
            </a:r>
          </a:p>
        </p:txBody>
      </p:sp>
      <p:sp>
        <p:nvSpPr>
          <p:cNvPr id="3075"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ea typeface="ＭＳ Ｐゴシック" pitchFamily="-84" charset="-128"/>
              </a:defRPr>
            </a:lvl1pPr>
          </a:lstStyle>
          <a:p>
            <a:pPr>
              <a:defRPr/>
            </a:pPr>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ＭＳ Ｐゴシック" pitchFamily="-84" charset="-128"/>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ea typeface="ＭＳ Ｐゴシック" pitchFamily="-84" charset="-128"/>
              </a:defRPr>
            </a:lvl1pPr>
          </a:lstStyle>
          <a:p>
            <a:pPr>
              <a:defRPr/>
            </a:pPr>
            <a:fld id="{1D88A274-D04D-44D2-A64D-556A09A68D9D}"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5934" r:id="rId1"/>
    <p:sldLayoutId id="2147485935" r:id="rId2"/>
    <p:sldLayoutId id="2147485936" r:id="rId3"/>
    <p:sldLayoutId id="2147485937" r:id="rId4"/>
    <p:sldLayoutId id="2147485938" r:id="rId5"/>
    <p:sldLayoutId id="2147485939" r:id="rId6"/>
    <p:sldLayoutId id="2147485940" r:id="rId7"/>
    <p:sldLayoutId id="2147485941" r:id="rId8"/>
    <p:sldLayoutId id="2147485942" r:id="rId9"/>
    <p:sldLayoutId id="2147485943" r:id="rId10"/>
    <p:sldLayoutId id="2147485944"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21"/>
          <p:cNvGrpSpPr>
            <a:grpSpLocks/>
          </p:cNvGrpSpPr>
          <p:nvPr/>
        </p:nvGrpSpPr>
        <p:grpSpPr bwMode="auto">
          <a:xfrm>
            <a:off x="0" y="0"/>
            <a:ext cx="9144000" cy="3883025"/>
            <a:chOff x="0" y="0"/>
            <a:chExt cx="5760" cy="2446"/>
          </a:xfrm>
        </p:grpSpPr>
        <p:sp>
          <p:nvSpPr>
            <p:cNvPr id="2056" name="Rectangle 18"/>
            <p:cNvSpPr>
              <a:spLocks noChangeArrowheads="1"/>
            </p:cNvSpPr>
            <p:nvPr userDrawn="1"/>
          </p:nvSpPr>
          <p:spPr bwMode="gray">
            <a:xfrm>
              <a:off x="0" y="0"/>
              <a:ext cx="5760" cy="178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itchFamily="34" charset="0"/>
                  <a:ea typeface="ＭＳ Ｐゴシック" pitchFamily="-84" charset="-128"/>
                </a:defRPr>
              </a:lvl1pPr>
              <a:lvl2pPr marL="742950" indent="-285750" eaLnBrk="0" hangingPunct="0">
                <a:defRPr sz="2400">
                  <a:solidFill>
                    <a:schemeClr val="tx1"/>
                  </a:solidFill>
                  <a:latin typeface="Arial" pitchFamily="34" charset="0"/>
                  <a:ea typeface="ＭＳ Ｐゴシック" pitchFamily="-84" charset="-128"/>
                </a:defRPr>
              </a:lvl2pPr>
              <a:lvl3pPr marL="1143000" indent="-228600" eaLnBrk="0" hangingPunct="0">
                <a:defRPr sz="2400">
                  <a:solidFill>
                    <a:schemeClr val="tx1"/>
                  </a:solidFill>
                  <a:latin typeface="Arial" pitchFamily="34" charset="0"/>
                  <a:ea typeface="ＭＳ Ｐゴシック" pitchFamily="-84" charset="-128"/>
                </a:defRPr>
              </a:lvl3pPr>
              <a:lvl4pPr marL="1600200" indent="-228600" eaLnBrk="0" hangingPunct="0">
                <a:defRPr sz="2400">
                  <a:solidFill>
                    <a:schemeClr val="tx1"/>
                  </a:solidFill>
                  <a:latin typeface="Arial" pitchFamily="34" charset="0"/>
                  <a:ea typeface="ＭＳ Ｐゴシック" pitchFamily="-84" charset="-128"/>
                </a:defRPr>
              </a:lvl4pPr>
              <a:lvl5pPr marL="2057400" indent="-228600" eaLnBrk="0" hangingPunct="0">
                <a:defRPr sz="2400">
                  <a:solidFill>
                    <a:schemeClr val="tx1"/>
                  </a:solidFill>
                  <a:latin typeface="Arial" pitchFamily="34"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9pPr>
            </a:lstStyle>
            <a:p>
              <a:pPr eaLnBrk="1" hangingPunct="1">
                <a:defRPr/>
              </a:pPr>
              <a:endParaRPr lang="fr-FR" altLang="fr-FR" sz="1800" smtClean="0">
                <a:solidFill>
                  <a:srgbClr val="D9D9D9"/>
                </a:solidFill>
              </a:endParaRPr>
            </a:p>
          </p:txBody>
        </p:sp>
        <p:sp>
          <p:nvSpPr>
            <p:cNvPr id="4105" name="Freeform 20"/>
            <p:cNvSpPr>
              <a:spLocks/>
            </p:cNvSpPr>
            <p:nvPr userDrawn="1"/>
          </p:nvSpPr>
          <p:spPr bwMode="gray">
            <a:xfrm>
              <a:off x="0" y="1480"/>
              <a:ext cx="5760" cy="966"/>
            </a:xfrm>
            <a:custGeom>
              <a:avLst/>
              <a:gdLst>
                <a:gd name="T0" fmla="*/ 5760 w 5760"/>
                <a:gd name="T1" fmla="*/ 0 h 966"/>
                <a:gd name="T2" fmla="*/ 0 w 5760"/>
                <a:gd name="T3" fmla="*/ 0 h 966"/>
                <a:gd name="T4" fmla="*/ 0 w 5760"/>
                <a:gd name="T5" fmla="*/ 966 h 966"/>
                <a:gd name="T6" fmla="*/ 4834 w 5760"/>
                <a:gd name="T7" fmla="*/ 966 h 966"/>
                <a:gd name="T8" fmla="*/ 5760 w 5760"/>
                <a:gd name="T9" fmla="*/ 434 h 966"/>
                <a:gd name="T10" fmla="*/ 5760 w 5760"/>
                <a:gd name="T11" fmla="*/ 0 h 9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60" h="966">
                  <a:moveTo>
                    <a:pt x="5760" y="0"/>
                  </a:moveTo>
                  <a:lnTo>
                    <a:pt x="0" y="0"/>
                  </a:lnTo>
                  <a:lnTo>
                    <a:pt x="0" y="966"/>
                  </a:lnTo>
                  <a:lnTo>
                    <a:pt x="4834" y="966"/>
                  </a:lnTo>
                  <a:lnTo>
                    <a:pt x="5760" y="434"/>
                  </a:lnTo>
                  <a:lnTo>
                    <a:pt x="5760" y="0"/>
                  </a:lnTo>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grpSp>
      <p:sp>
        <p:nvSpPr>
          <p:cNvPr id="4099" name="Rectangle 3"/>
          <p:cNvSpPr>
            <a:spLocks noGrp="1" noChangeArrowheads="1"/>
          </p:cNvSpPr>
          <p:nvPr>
            <p:ph type="title"/>
          </p:nvPr>
        </p:nvSpPr>
        <p:spPr bwMode="gray">
          <a:xfrm>
            <a:off x="1331913" y="2060575"/>
            <a:ext cx="576103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fr-FR" altLang="fr-FR" smtClean="0"/>
              <a:t>Titre de la partie </a:t>
            </a:r>
          </a:p>
        </p:txBody>
      </p:sp>
      <p:sp>
        <p:nvSpPr>
          <p:cNvPr id="10" name="Rectangle 5"/>
          <p:cNvSpPr>
            <a:spLocks noGrp="1" noChangeArrowheads="1"/>
          </p:cNvSpPr>
          <p:nvPr>
            <p:ph type="ftr" sz="quarter" idx="3"/>
          </p:nvPr>
        </p:nvSpPr>
        <p:spPr bwMode="gray">
          <a:xfrm>
            <a:off x="7956550" y="6408738"/>
            <a:ext cx="647700" cy="1889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a:defRPr sz="900">
                <a:solidFill>
                  <a:schemeClr val="accent1"/>
                </a:solidFill>
                <a:latin typeface="Calibri" charset="0"/>
                <a:ea typeface="ＭＳ Ｐゴシック" charset="0"/>
                <a:cs typeface="Arial" charset="0"/>
              </a:defRPr>
            </a:lvl1pPr>
          </a:lstStyle>
          <a:p>
            <a:pPr>
              <a:defRPr/>
            </a:pPr>
            <a:endParaRPr lang="fr-FR"/>
          </a:p>
        </p:txBody>
      </p:sp>
      <p:sp>
        <p:nvSpPr>
          <p:cNvPr id="4102" name="ZoneTexte 10"/>
          <p:cNvSpPr txBox="1">
            <a:spLocks noChangeArrowheads="1"/>
          </p:cNvSpPr>
          <p:nvPr userDrawn="1"/>
        </p:nvSpPr>
        <p:spPr bwMode="auto">
          <a:xfrm>
            <a:off x="2484438" y="6381750"/>
            <a:ext cx="54006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84" charset="-128"/>
              </a:defRPr>
            </a:lvl1pPr>
            <a:lvl2pPr marL="742950" indent="-285750" eaLnBrk="0" hangingPunct="0">
              <a:defRPr sz="2400">
                <a:solidFill>
                  <a:schemeClr val="tx1"/>
                </a:solidFill>
                <a:latin typeface="Arial" pitchFamily="34" charset="0"/>
                <a:ea typeface="ＭＳ Ｐゴシック" pitchFamily="-84" charset="-128"/>
              </a:defRPr>
            </a:lvl2pPr>
            <a:lvl3pPr marL="1143000" indent="-228600" eaLnBrk="0" hangingPunct="0">
              <a:defRPr sz="2400">
                <a:solidFill>
                  <a:schemeClr val="tx1"/>
                </a:solidFill>
                <a:latin typeface="Arial" pitchFamily="34" charset="0"/>
                <a:ea typeface="ＭＳ Ｐゴシック" pitchFamily="-84" charset="-128"/>
              </a:defRPr>
            </a:lvl3pPr>
            <a:lvl4pPr marL="1600200" indent="-228600" eaLnBrk="0" hangingPunct="0">
              <a:defRPr sz="2400">
                <a:solidFill>
                  <a:schemeClr val="tx1"/>
                </a:solidFill>
                <a:latin typeface="Arial" pitchFamily="34" charset="0"/>
                <a:ea typeface="ＭＳ Ｐゴシック" pitchFamily="-84" charset="-128"/>
              </a:defRPr>
            </a:lvl4pPr>
            <a:lvl5pPr marL="2057400" indent="-228600" eaLnBrk="0" hangingPunct="0">
              <a:defRPr sz="2400">
                <a:solidFill>
                  <a:schemeClr val="tx1"/>
                </a:solidFill>
                <a:latin typeface="Arial" pitchFamily="34"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9pPr>
          </a:lstStyle>
          <a:p>
            <a:pPr eaLnBrk="1" hangingPunct="1">
              <a:defRPr/>
            </a:pPr>
            <a:r>
              <a:rPr lang="fr-FR" altLang="fr-FR" sz="900" dirty="0" smtClean="0">
                <a:solidFill>
                  <a:schemeClr val="accent1"/>
                </a:solidFill>
                <a:latin typeface="Calibri" pitchFamily="34" charset="0"/>
                <a:cs typeface="Calibri" pitchFamily="34" charset="0"/>
              </a:rPr>
              <a:t>Titre de la présentation &gt; date </a:t>
            </a:r>
          </a:p>
        </p:txBody>
      </p:sp>
      <p:cxnSp>
        <p:nvCxnSpPr>
          <p:cNvPr id="12" name="Connecteur droit 11"/>
          <p:cNvCxnSpPr/>
          <p:nvPr userDrawn="1"/>
        </p:nvCxnSpPr>
        <p:spPr>
          <a:xfrm>
            <a:off x="2555875" y="6308725"/>
            <a:ext cx="6048375" cy="0"/>
          </a:xfrm>
          <a:prstGeom prst="line">
            <a:avLst/>
          </a:prstGeom>
          <a:ln w="6350" cmpd="sng">
            <a:solidFill>
              <a:srgbClr val="7F7F7F"/>
            </a:solidFill>
            <a:prstDash val="solid"/>
          </a:ln>
          <a:effectLst/>
        </p:spPr>
        <p:style>
          <a:lnRef idx="2">
            <a:schemeClr val="accent1"/>
          </a:lnRef>
          <a:fillRef idx="0">
            <a:schemeClr val="accent1"/>
          </a:fillRef>
          <a:effectRef idx="1">
            <a:schemeClr val="accent1"/>
          </a:effectRef>
          <a:fontRef idx="minor">
            <a:schemeClr val="tx1"/>
          </a:fontRef>
        </p:style>
      </p:cxnSp>
      <p:pic>
        <p:nvPicPr>
          <p:cNvPr id="4103" name="Image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42988" y="6096000"/>
            <a:ext cx="126365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993" r:id="rId1"/>
  </p:sldLayoutIdLst>
  <p:timing>
    <p:tnLst>
      <p:par>
        <p:cTn id="1" dur="indefinite" restart="never" nodeType="tmRoot"/>
      </p:par>
    </p:tnLst>
  </p:timing>
  <p:hf hdr="0" ftr="0" dt="0"/>
  <p:txStyles>
    <p:titleStyle>
      <a:lvl1pPr algn="l" rtl="0" eaLnBrk="0" fontAlgn="base" hangingPunct="0">
        <a:spcBef>
          <a:spcPct val="0"/>
        </a:spcBef>
        <a:spcAft>
          <a:spcPct val="0"/>
        </a:spcAft>
        <a:defRPr sz="3100" b="1">
          <a:solidFill>
            <a:schemeClr val="tx2"/>
          </a:solidFill>
          <a:latin typeface="Calibri"/>
          <a:ea typeface="+mj-ea"/>
          <a:cs typeface="Calibri"/>
        </a:defRPr>
      </a:lvl1pPr>
      <a:lvl2pPr algn="l" rtl="0" eaLnBrk="0" fontAlgn="base" hangingPunct="0">
        <a:spcBef>
          <a:spcPct val="0"/>
        </a:spcBef>
        <a:spcAft>
          <a:spcPct val="0"/>
        </a:spcAft>
        <a:defRPr sz="3100" b="1">
          <a:solidFill>
            <a:schemeClr val="tx2"/>
          </a:solidFill>
          <a:latin typeface="Calibri" charset="0"/>
          <a:ea typeface="Arial" charset="0"/>
          <a:cs typeface="Calibri" pitchFamily="34" charset="0"/>
        </a:defRPr>
      </a:lvl2pPr>
      <a:lvl3pPr algn="l" rtl="0" eaLnBrk="0" fontAlgn="base" hangingPunct="0">
        <a:spcBef>
          <a:spcPct val="0"/>
        </a:spcBef>
        <a:spcAft>
          <a:spcPct val="0"/>
        </a:spcAft>
        <a:defRPr sz="3100" b="1">
          <a:solidFill>
            <a:schemeClr val="tx2"/>
          </a:solidFill>
          <a:latin typeface="Calibri" charset="0"/>
          <a:ea typeface="Arial" charset="0"/>
          <a:cs typeface="Calibri" pitchFamily="34" charset="0"/>
        </a:defRPr>
      </a:lvl3pPr>
      <a:lvl4pPr algn="l" rtl="0" eaLnBrk="0" fontAlgn="base" hangingPunct="0">
        <a:spcBef>
          <a:spcPct val="0"/>
        </a:spcBef>
        <a:spcAft>
          <a:spcPct val="0"/>
        </a:spcAft>
        <a:defRPr sz="3100" b="1">
          <a:solidFill>
            <a:schemeClr val="tx2"/>
          </a:solidFill>
          <a:latin typeface="Calibri" charset="0"/>
          <a:ea typeface="Arial" charset="0"/>
          <a:cs typeface="Calibri" pitchFamily="34" charset="0"/>
        </a:defRPr>
      </a:lvl4pPr>
      <a:lvl5pPr algn="l" rtl="0" eaLnBrk="0" fontAlgn="base" hangingPunct="0">
        <a:spcBef>
          <a:spcPct val="0"/>
        </a:spcBef>
        <a:spcAft>
          <a:spcPct val="0"/>
        </a:spcAft>
        <a:defRPr sz="3100" b="1">
          <a:solidFill>
            <a:schemeClr val="tx2"/>
          </a:solidFill>
          <a:latin typeface="Calibri" charset="0"/>
          <a:ea typeface="Arial" charset="0"/>
          <a:cs typeface="Calibri" pitchFamily="34" charset="0"/>
        </a:defRPr>
      </a:lvl5pPr>
      <a:lvl6pPr marL="457200" algn="l" rtl="0" fontAlgn="base">
        <a:spcBef>
          <a:spcPct val="0"/>
        </a:spcBef>
        <a:spcAft>
          <a:spcPct val="0"/>
        </a:spcAft>
        <a:defRPr sz="3000" b="1">
          <a:solidFill>
            <a:schemeClr val="tx2"/>
          </a:solidFill>
          <a:latin typeface="Arial" charset="0"/>
          <a:ea typeface="Arial" charset="0"/>
          <a:cs typeface="Arial" charset="0"/>
        </a:defRPr>
      </a:lvl6pPr>
      <a:lvl7pPr marL="914400" algn="l" rtl="0" fontAlgn="base">
        <a:spcBef>
          <a:spcPct val="0"/>
        </a:spcBef>
        <a:spcAft>
          <a:spcPct val="0"/>
        </a:spcAft>
        <a:defRPr sz="3000" b="1">
          <a:solidFill>
            <a:schemeClr val="tx2"/>
          </a:solidFill>
          <a:latin typeface="Arial" charset="0"/>
          <a:ea typeface="Arial" charset="0"/>
          <a:cs typeface="Arial" charset="0"/>
        </a:defRPr>
      </a:lvl7pPr>
      <a:lvl8pPr marL="1371600" algn="l" rtl="0" fontAlgn="base">
        <a:spcBef>
          <a:spcPct val="0"/>
        </a:spcBef>
        <a:spcAft>
          <a:spcPct val="0"/>
        </a:spcAft>
        <a:defRPr sz="3000" b="1">
          <a:solidFill>
            <a:schemeClr val="tx2"/>
          </a:solidFill>
          <a:latin typeface="Arial" charset="0"/>
          <a:ea typeface="Arial" charset="0"/>
          <a:cs typeface="Arial" charset="0"/>
        </a:defRPr>
      </a:lvl8pPr>
      <a:lvl9pPr marL="1828800" algn="l" rtl="0" fontAlgn="base">
        <a:spcBef>
          <a:spcPct val="0"/>
        </a:spcBef>
        <a:spcAft>
          <a:spcPct val="0"/>
        </a:spcAft>
        <a:defRPr sz="3000" b="1">
          <a:solidFill>
            <a:schemeClr val="tx2"/>
          </a:solidFill>
          <a:latin typeface="Arial" charset="0"/>
          <a:ea typeface="Arial" charset="0"/>
          <a:cs typeface="Arial" charset="0"/>
        </a:defRPr>
      </a:lvl9pPr>
    </p:titleStyle>
    <p:bodyStyle>
      <a:lvl1pPr marL="342900" indent="-342900" algn="l" rtl="0" eaLnBrk="0" fontAlgn="base" hangingPunct="0">
        <a:spcBef>
          <a:spcPct val="0"/>
        </a:spcBef>
        <a:spcAft>
          <a:spcPct val="0"/>
        </a:spcAft>
        <a:buClr>
          <a:schemeClr val="hlink"/>
        </a:buClr>
        <a:buFont typeface="Wingdings" pitchFamily="2" charset="2"/>
        <a:defRPr sz="700" b="1">
          <a:solidFill>
            <a:schemeClr val="bg2"/>
          </a:solidFill>
          <a:latin typeface="+mn-lt"/>
          <a:ea typeface="ＭＳ Ｐゴシック" charset="0"/>
          <a:cs typeface="+mn-cs"/>
        </a:defRPr>
      </a:lvl1pPr>
      <a:lvl2pPr marL="4763" indent="-3175" algn="l" rtl="0" eaLnBrk="0" fontAlgn="base" hangingPunct="0">
        <a:spcBef>
          <a:spcPct val="0"/>
        </a:spcBef>
        <a:spcAft>
          <a:spcPct val="0"/>
        </a:spcAft>
        <a:buFont typeface="Wingdings" pitchFamily="2" charset="2"/>
        <a:defRPr sz="700">
          <a:solidFill>
            <a:schemeClr val="bg2"/>
          </a:solidFill>
          <a:latin typeface="+mn-lt"/>
          <a:ea typeface="+mn-ea"/>
          <a:cs typeface="+mn-cs"/>
        </a:defRPr>
      </a:lvl2pPr>
      <a:lvl3pPr marL="11113" indent="-4763" algn="l" rtl="0" eaLnBrk="0" fontAlgn="base" hangingPunct="0">
        <a:spcBef>
          <a:spcPct val="0"/>
        </a:spcBef>
        <a:spcAft>
          <a:spcPct val="0"/>
        </a:spcAft>
        <a:defRPr sz="700">
          <a:solidFill>
            <a:schemeClr val="bg2"/>
          </a:solidFill>
          <a:latin typeface="+mn-lt"/>
          <a:ea typeface="+mn-ea"/>
          <a:cs typeface="+mn-cs"/>
        </a:defRPr>
      </a:lvl3pPr>
      <a:lvl4pPr marL="17463" indent="-4763" algn="l" rtl="0" eaLnBrk="0" fontAlgn="base" hangingPunct="0">
        <a:spcBef>
          <a:spcPct val="0"/>
        </a:spcBef>
        <a:spcAft>
          <a:spcPct val="0"/>
        </a:spcAft>
        <a:buClr>
          <a:schemeClr val="accent1"/>
        </a:buClr>
        <a:buFont typeface="Arial" charset="0"/>
        <a:defRPr sz="700">
          <a:solidFill>
            <a:schemeClr val="bg2"/>
          </a:solidFill>
          <a:latin typeface="+mn-lt"/>
          <a:ea typeface="+mn-ea"/>
          <a:cs typeface="+mn-cs"/>
        </a:defRPr>
      </a:lvl4pPr>
      <a:lvl5pPr marL="19050" indent="1809750" algn="l" rtl="0" eaLnBrk="0" fontAlgn="base" hangingPunct="0">
        <a:spcBef>
          <a:spcPct val="0"/>
        </a:spcBef>
        <a:spcAft>
          <a:spcPct val="0"/>
        </a:spcAft>
        <a:defRPr sz="700">
          <a:solidFill>
            <a:schemeClr val="bg2"/>
          </a:solidFill>
          <a:latin typeface="+mn-lt"/>
          <a:ea typeface="+mn-ea"/>
          <a:cs typeface="+mn-cs"/>
        </a:defRPr>
      </a:lvl5pPr>
      <a:lvl6pPr marL="476250" algn="r" rtl="0" fontAlgn="base">
        <a:spcBef>
          <a:spcPct val="0"/>
        </a:spcBef>
        <a:spcAft>
          <a:spcPct val="0"/>
        </a:spcAft>
        <a:defRPr sz="700">
          <a:solidFill>
            <a:schemeClr val="bg2"/>
          </a:solidFill>
          <a:latin typeface="+mn-lt"/>
          <a:ea typeface="+mn-ea"/>
          <a:cs typeface="+mn-cs"/>
        </a:defRPr>
      </a:lvl6pPr>
      <a:lvl7pPr marL="933450" algn="r" rtl="0" fontAlgn="base">
        <a:spcBef>
          <a:spcPct val="0"/>
        </a:spcBef>
        <a:spcAft>
          <a:spcPct val="0"/>
        </a:spcAft>
        <a:defRPr sz="700">
          <a:solidFill>
            <a:schemeClr val="bg2"/>
          </a:solidFill>
          <a:latin typeface="+mn-lt"/>
          <a:ea typeface="+mn-ea"/>
          <a:cs typeface="+mn-cs"/>
        </a:defRPr>
      </a:lvl7pPr>
      <a:lvl8pPr marL="1390650" algn="r" rtl="0" fontAlgn="base">
        <a:spcBef>
          <a:spcPct val="0"/>
        </a:spcBef>
        <a:spcAft>
          <a:spcPct val="0"/>
        </a:spcAft>
        <a:defRPr sz="700">
          <a:solidFill>
            <a:schemeClr val="bg2"/>
          </a:solidFill>
          <a:latin typeface="+mn-lt"/>
          <a:ea typeface="+mn-ea"/>
          <a:cs typeface="+mn-cs"/>
        </a:defRPr>
      </a:lvl8pPr>
      <a:lvl9pPr marL="1847850" algn="r" rtl="0" fontAlgn="base">
        <a:spcBef>
          <a:spcPct val="0"/>
        </a:spcBef>
        <a:spcAft>
          <a:spcPct val="0"/>
        </a:spcAft>
        <a:defRPr sz="700">
          <a:solidFill>
            <a:schemeClr val="bg2"/>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Freeform 14"/>
          <p:cNvSpPr>
            <a:spLocks/>
          </p:cNvSpPr>
          <p:nvPr/>
        </p:nvSpPr>
        <p:spPr bwMode="gray">
          <a:xfrm>
            <a:off x="0" y="0"/>
            <a:ext cx="9144000" cy="1533525"/>
          </a:xfrm>
          <a:custGeom>
            <a:avLst/>
            <a:gdLst>
              <a:gd name="T0" fmla="*/ 2147483647 w 5760"/>
              <a:gd name="T1" fmla="*/ 0 h 966"/>
              <a:gd name="T2" fmla="*/ 0 w 5760"/>
              <a:gd name="T3" fmla="*/ 0 h 966"/>
              <a:gd name="T4" fmla="*/ 0 w 5760"/>
              <a:gd name="T5" fmla="*/ 2147483647 h 966"/>
              <a:gd name="T6" fmla="*/ 2147483647 w 5760"/>
              <a:gd name="T7" fmla="*/ 2147483647 h 966"/>
              <a:gd name="T8" fmla="*/ 2147483647 w 5760"/>
              <a:gd name="T9" fmla="*/ 2147483647 h 966"/>
              <a:gd name="T10" fmla="*/ 2147483647 w 5760"/>
              <a:gd name="T11" fmla="*/ 0 h 9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60" h="966">
                <a:moveTo>
                  <a:pt x="5760" y="0"/>
                </a:moveTo>
                <a:lnTo>
                  <a:pt x="0" y="0"/>
                </a:lnTo>
                <a:lnTo>
                  <a:pt x="0" y="966"/>
                </a:lnTo>
                <a:lnTo>
                  <a:pt x="4834" y="966"/>
                </a:lnTo>
                <a:lnTo>
                  <a:pt x="5760" y="434"/>
                </a:lnTo>
                <a:lnTo>
                  <a:pt x="5760" y="0"/>
                </a:lnTo>
              </a:path>
            </a:pathLst>
          </a:custGeom>
          <a:solidFill>
            <a:srgbClr val="DEEE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5123" name="Rectangle 2"/>
          <p:cNvSpPr>
            <a:spLocks noGrp="1" noChangeArrowheads="1"/>
          </p:cNvSpPr>
          <p:nvPr>
            <p:ph type="title"/>
          </p:nvPr>
        </p:nvSpPr>
        <p:spPr bwMode="gray">
          <a:xfrm>
            <a:off x="684213" y="131763"/>
            <a:ext cx="7775575"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fr-FR" altLang="fr-FR" smtClean="0"/>
              <a:t>Titre de la page de contenu</a:t>
            </a:r>
          </a:p>
        </p:txBody>
      </p:sp>
      <p:sp>
        <p:nvSpPr>
          <p:cNvPr id="5124" name="Rectangle 3"/>
          <p:cNvSpPr>
            <a:spLocks noGrp="1" noChangeArrowheads="1"/>
          </p:cNvSpPr>
          <p:nvPr>
            <p:ph type="body" idx="1"/>
          </p:nvPr>
        </p:nvSpPr>
        <p:spPr bwMode="gray">
          <a:xfrm>
            <a:off x="684213" y="1773238"/>
            <a:ext cx="77755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fr-FR" dirty="0" smtClean="0"/>
              <a:t>Texte premier niveau </a:t>
            </a:r>
          </a:p>
          <a:p>
            <a:pPr lvl="1"/>
            <a:r>
              <a:rPr lang="fr-FR" altLang="fr-FR" dirty="0" smtClean="0"/>
              <a:t>Texte deuxième niveau</a:t>
            </a:r>
          </a:p>
          <a:p>
            <a:pPr lvl="2"/>
            <a:r>
              <a:rPr lang="fr-FR" altLang="fr-FR" dirty="0" smtClean="0"/>
              <a:t>Texte troisième niveau</a:t>
            </a:r>
          </a:p>
          <a:p>
            <a:pPr lvl="3"/>
            <a:r>
              <a:rPr lang="fr-FR" altLang="fr-FR" dirty="0" smtClean="0"/>
              <a:t>Quatrième niveau</a:t>
            </a:r>
          </a:p>
          <a:p>
            <a:pPr lvl="4"/>
            <a:r>
              <a:rPr lang="fr-FR" altLang="fr-FR" dirty="0" smtClean="0"/>
              <a:t>Cinquième niveau</a:t>
            </a:r>
          </a:p>
        </p:txBody>
      </p:sp>
      <p:sp>
        <p:nvSpPr>
          <p:cNvPr id="6150" name="ZoneTexte 2"/>
          <p:cNvSpPr txBox="1">
            <a:spLocks noChangeArrowheads="1"/>
          </p:cNvSpPr>
          <p:nvPr userDrawn="1"/>
        </p:nvSpPr>
        <p:spPr bwMode="auto">
          <a:xfrm>
            <a:off x="2484438" y="6381750"/>
            <a:ext cx="5400675"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84" charset="-128"/>
              </a:defRPr>
            </a:lvl1pPr>
            <a:lvl2pPr marL="742950" indent="-285750" eaLnBrk="0" hangingPunct="0">
              <a:defRPr sz="2400">
                <a:solidFill>
                  <a:schemeClr val="tx1"/>
                </a:solidFill>
                <a:latin typeface="Arial" pitchFamily="34" charset="0"/>
                <a:ea typeface="ＭＳ Ｐゴシック" pitchFamily="-84" charset="-128"/>
              </a:defRPr>
            </a:lvl2pPr>
            <a:lvl3pPr marL="1143000" indent="-228600" eaLnBrk="0" hangingPunct="0">
              <a:defRPr sz="2400">
                <a:solidFill>
                  <a:schemeClr val="tx1"/>
                </a:solidFill>
                <a:latin typeface="Arial" pitchFamily="34" charset="0"/>
                <a:ea typeface="ＭＳ Ｐゴシック" pitchFamily="-84" charset="-128"/>
              </a:defRPr>
            </a:lvl3pPr>
            <a:lvl4pPr marL="1600200" indent="-228600" eaLnBrk="0" hangingPunct="0">
              <a:defRPr sz="2400">
                <a:solidFill>
                  <a:schemeClr val="tx1"/>
                </a:solidFill>
                <a:latin typeface="Arial" pitchFamily="34" charset="0"/>
                <a:ea typeface="ＭＳ Ｐゴシック" pitchFamily="-84" charset="-128"/>
              </a:defRPr>
            </a:lvl4pPr>
            <a:lvl5pPr marL="2057400" indent="-228600" eaLnBrk="0" hangingPunct="0">
              <a:defRPr sz="2400">
                <a:solidFill>
                  <a:schemeClr val="tx1"/>
                </a:solidFill>
                <a:latin typeface="Arial" pitchFamily="34"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9pPr>
          </a:lstStyle>
          <a:p>
            <a:pPr eaLnBrk="1" hangingPunct="1">
              <a:defRPr/>
            </a:pPr>
            <a:r>
              <a:rPr lang="fr-FR" altLang="fr-FR" sz="1400" dirty="0" smtClean="0">
                <a:solidFill>
                  <a:schemeClr val="accent1"/>
                </a:solidFill>
                <a:latin typeface="Calibri" pitchFamily="34" charset="0"/>
                <a:cs typeface="Calibri" pitchFamily="34" charset="0"/>
              </a:rPr>
              <a:t>La relation </a:t>
            </a:r>
            <a:r>
              <a:rPr lang="fr-FR" altLang="fr-FR" sz="1400" dirty="0" smtClean="0">
                <a:solidFill>
                  <a:schemeClr val="accent1"/>
                </a:solidFill>
                <a:latin typeface="Calibri" panose="020F0502020204030204" pitchFamily="34" charset="0"/>
              </a:rPr>
              <a:t>École/Monde économique</a:t>
            </a:r>
            <a:r>
              <a:rPr lang="fr-FR" altLang="fr-FR" sz="1400" dirty="0" smtClean="0">
                <a:solidFill>
                  <a:schemeClr val="accent1"/>
                </a:solidFill>
                <a:latin typeface="Calibri" pitchFamily="34" charset="0"/>
                <a:cs typeface="Calibri" pitchFamily="34" charset="0"/>
              </a:rPr>
              <a:t> &gt; février</a:t>
            </a:r>
            <a:r>
              <a:rPr lang="fr-FR" altLang="fr-FR" sz="1400" baseline="0" dirty="0" smtClean="0">
                <a:solidFill>
                  <a:schemeClr val="accent1"/>
                </a:solidFill>
                <a:latin typeface="Calibri" pitchFamily="34" charset="0"/>
                <a:cs typeface="Calibri" pitchFamily="34" charset="0"/>
              </a:rPr>
              <a:t> </a:t>
            </a:r>
            <a:r>
              <a:rPr lang="fr-FR" altLang="fr-FR" sz="1400" dirty="0" smtClean="0">
                <a:solidFill>
                  <a:schemeClr val="accent1"/>
                </a:solidFill>
                <a:latin typeface="Calibri" pitchFamily="34" charset="0"/>
                <a:cs typeface="Calibri" pitchFamily="34" charset="0"/>
              </a:rPr>
              <a:t>2017 </a:t>
            </a:r>
          </a:p>
          <a:p>
            <a:pPr eaLnBrk="1" hangingPunct="1">
              <a:defRPr/>
            </a:pPr>
            <a:endParaRPr lang="fr-FR" altLang="fr-FR" sz="900" dirty="0" smtClean="0">
              <a:solidFill>
                <a:schemeClr val="accent1"/>
              </a:solidFill>
              <a:latin typeface="Calibri" pitchFamily="34" charset="0"/>
              <a:cs typeface="Calibri" pitchFamily="34" charset="0"/>
            </a:endParaRPr>
          </a:p>
        </p:txBody>
      </p:sp>
      <p:cxnSp>
        <p:nvCxnSpPr>
          <p:cNvPr id="5" name="Connecteur droit 4"/>
          <p:cNvCxnSpPr/>
          <p:nvPr userDrawn="1"/>
        </p:nvCxnSpPr>
        <p:spPr>
          <a:xfrm>
            <a:off x="2555875" y="6308725"/>
            <a:ext cx="6048375" cy="0"/>
          </a:xfrm>
          <a:prstGeom prst="line">
            <a:avLst/>
          </a:prstGeom>
          <a:ln w="6350" cmpd="sng">
            <a:solidFill>
              <a:srgbClr val="7F7F7F"/>
            </a:solidFill>
            <a:prstDash val="solid"/>
          </a:ln>
          <a:effectLst/>
        </p:spPr>
        <p:style>
          <a:lnRef idx="2">
            <a:schemeClr val="accent1"/>
          </a:lnRef>
          <a:fillRef idx="0">
            <a:schemeClr val="accent1"/>
          </a:fillRef>
          <a:effectRef idx="1">
            <a:schemeClr val="accent1"/>
          </a:effectRef>
          <a:fontRef idx="minor">
            <a:schemeClr val="tx1"/>
          </a:fontRef>
        </p:style>
      </p:cxnSp>
      <p:sp>
        <p:nvSpPr>
          <p:cNvPr id="10" name="Espace réservé du numéro de diapositive 5"/>
          <p:cNvSpPr txBox="1">
            <a:spLocks/>
          </p:cNvSpPr>
          <p:nvPr userDrawn="1"/>
        </p:nvSpPr>
        <p:spPr>
          <a:xfrm>
            <a:off x="7885113" y="6356350"/>
            <a:ext cx="801687" cy="312738"/>
          </a:xfrm>
          <a:prstGeom prst="rect">
            <a:avLst/>
          </a:prstGeom>
        </p:spPr>
        <p:txBody>
          <a:bodyPr anchor="ctr"/>
          <a:lstStyle>
            <a:lvl1pPr eaLnBrk="0" hangingPunct="0">
              <a:defRPr sz="2400">
                <a:solidFill>
                  <a:schemeClr val="tx1"/>
                </a:solidFill>
                <a:latin typeface="Arial" pitchFamily="34" charset="0"/>
                <a:ea typeface="ＭＳ Ｐゴシック" pitchFamily="-84" charset="-128"/>
              </a:defRPr>
            </a:lvl1pPr>
            <a:lvl2pPr marL="742950" indent="-285750" eaLnBrk="0" hangingPunct="0">
              <a:defRPr sz="2400">
                <a:solidFill>
                  <a:schemeClr val="tx1"/>
                </a:solidFill>
                <a:latin typeface="Arial" pitchFamily="34" charset="0"/>
                <a:ea typeface="ＭＳ Ｐゴシック" pitchFamily="-84" charset="-128"/>
              </a:defRPr>
            </a:lvl2pPr>
            <a:lvl3pPr marL="1143000" indent="-228600" eaLnBrk="0" hangingPunct="0">
              <a:defRPr sz="2400">
                <a:solidFill>
                  <a:schemeClr val="tx1"/>
                </a:solidFill>
                <a:latin typeface="Arial" pitchFamily="34" charset="0"/>
                <a:ea typeface="ＭＳ Ｐゴシック" pitchFamily="-84" charset="-128"/>
              </a:defRPr>
            </a:lvl3pPr>
            <a:lvl4pPr marL="1600200" indent="-228600" eaLnBrk="0" hangingPunct="0">
              <a:defRPr sz="2400">
                <a:solidFill>
                  <a:schemeClr val="tx1"/>
                </a:solidFill>
                <a:latin typeface="Arial" pitchFamily="34" charset="0"/>
                <a:ea typeface="ＭＳ Ｐゴシック" pitchFamily="-84" charset="-128"/>
              </a:defRPr>
            </a:lvl4pPr>
            <a:lvl5pPr marL="2057400" indent="-228600" eaLnBrk="0" hangingPunct="0">
              <a:defRPr sz="2400">
                <a:solidFill>
                  <a:schemeClr val="tx1"/>
                </a:solidFill>
                <a:latin typeface="Arial" pitchFamily="34"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9pPr>
          </a:lstStyle>
          <a:p>
            <a:pPr algn="r" eaLnBrk="1" hangingPunct="1">
              <a:defRPr/>
            </a:pPr>
            <a:r>
              <a:rPr lang="fr-FR" altLang="fr-FR" sz="900" smtClean="0">
                <a:solidFill>
                  <a:schemeClr val="accent1"/>
                </a:solidFill>
                <a:latin typeface="Calibri" pitchFamily="34" charset="0"/>
                <a:cs typeface="Calibri" pitchFamily="34" charset="0"/>
              </a:rPr>
              <a:t>Page </a:t>
            </a:r>
            <a:fld id="{EB85B476-0502-4041-A013-C155C8F9ABA7}" type="slidenum">
              <a:rPr lang="fr-FR" altLang="fr-FR" sz="900" smtClean="0">
                <a:solidFill>
                  <a:schemeClr val="accent1"/>
                </a:solidFill>
                <a:latin typeface="Calibri" pitchFamily="34" charset="0"/>
                <a:cs typeface="Calibri" pitchFamily="34" charset="0"/>
              </a:rPr>
              <a:pPr algn="r" eaLnBrk="1" hangingPunct="1">
                <a:defRPr/>
              </a:pPr>
              <a:t>‹N°›</a:t>
            </a:fld>
            <a:endParaRPr lang="fr-FR" altLang="fr-FR" sz="900" smtClean="0">
              <a:solidFill>
                <a:schemeClr val="accent1"/>
              </a:solidFill>
              <a:latin typeface="Calibri" pitchFamily="34" charset="0"/>
              <a:cs typeface="Calibri" pitchFamily="34" charset="0"/>
            </a:endParaRPr>
          </a:p>
        </p:txBody>
      </p:sp>
      <p:pic>
        <p:nvPicPr>
          <p:cNvPr id="5128" name="Image 1"/>
          <p:cNvPicPr>
            <a:picLocks noChangeAspect="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684213" y="6148388"/>
            <a:ext cx="1335087"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945" r:id="rId1"/>
    <p:sldLayoutId id="2147485994" r:id="rId2"/>
    <p:sldLayoutId id="2147485995" r:id="rId3"/>
    <p:sldLayoutId id="2147485996" r:id="rId4"/>
    <p:sldLayoutId id="2147485997" r:id="rId5"/>
    <p:sldLayoutId id="2147485999" r:id="rId6"/>
  </p:sldLayoutIdLst>
  <p:timing>
    <p:tnLst>
      <p:par>
        <p:cTn id="1" dur="indefinite" restart="never" nodeType="tmRoot"/>
      </p:par>
    </p:tnLst>
  </p:timing>
  <p:hf hdr="0" ftr="0" dt="0"/>
  <p:txStyles>
    <p:titleStyle>
      <a:lvl1pPr algn="l" rtl="0" eaLnBrk="0" fontAlgn="base" hangingPunct="0">
        <a:spcBef>
          <a:spcPct val="0"/>
        </a:spcBef>
        <a:spcAft>
          <a:spcPct val="0"/>
        </a:spcAft>
        <a:defRPr sz="2400" b="1">
          <a:solidFill>
            <a:schemeClr val="tx2"/>
          </a:solidFill>
          <a:latin typeface="Calibri"/>
          <a:ea typeface="+mj-ea"/>
          <a:cs typeface="Calibri"/>
        </a:defRPr>
      </a:lvl1pPr>
      <a:lvl2pPr algn="l" rtl="0" eaLnBrk="0" fontAlgn="base" hangingPunct="0">
        <a:spcBef>
          <a:spcPct val="0"/>
        </a:spcBef>
        <a:spcAft>
          <a:spcPct val="0"/>
        </a:spcAft>
        <a:defRPr sz="2400" b="1">
          <a:solidFill>
            <a:schemeClr val="tx2"/>
          </a:solidFill>
          <a:latin typeface="Calibri" charset="0"/>
          <a:ea typeface="Arial" charset="0"/>
          <a:cs typeface="Calibri" pitchFamily="34" charset="0"/>
        </a:defRPr>
      </a:lvl2pPr>
      <a:lvl3pPr algn="l" rtl="0" eaLnBrk="0" fontAlgn="base" hangingPunct="0">
        <a:spcBef>
          <a:spcPct val="0"/>
        </a:spcBef>
        <a:spcAft>
          <a:spcPct val="0"/>
        </a:spcAft>
        <a:defRPr sz="2400" b="1">
          <a:solidFill>
            <a:schemeClr val="tx2"/>
          </a:solidFill>
          <a:latin typeface="Calibri" charset="0"/>
          <a:ea typeface="Arial" charset="0"/>
          <a:cs typeface="Calibri" pitchFamily="34" charset="0"/>
        </a:defRPr>
      </a:lvl3pPr>
      <a:lvl4pPr algn="l" rtl="0" eaLnBrk="0" fontAlgn="base" hangingPunct="0">
        <a:spcBef>
          <a:spcPct val="0"/>
        </a:spcBef>
        <a:spcAft>
          <a:spcPct val="0"/>
        </a:spcAft>
        <a:defRPr sz="2400" b="1">
          <a:solidFill>
            <a:schemeClr val="tx2"/>
          </a:solidFill>
          <a:latin typeface="Calibri" charset="0"/>
          <a:ea typeface="Arial" charset="0"/>
          <a:cs typeface="Calibri" pitchFamily="34" charset="0"/>
        </a:defRPr>
      </a:lvl4pPr>
      <a:lvl5pPr algn="l" rtl="0" eaLnBrk="0" fontAlgn="base" hangingPunct="0">
        <a:spcBef>
          <a:spcPct val="0"/>
        </a:spcBef>
        <a:spcAft>
          <a:spcPct val="0"/>
        </a:spcAft>
        <a:defRPr sz="2400" b="1">
          <a:solidFill>
            <a:schemeClr val="tx2"/>
          </a:solidFill>
          <a:latin typeface="Calibri" charset="0"/>
          <a:ea typeface="Arial" charset="0"/>
          <a:cs typeface="Calibri" pitchFamily="34"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p:titleStyle>
    <p:bodyStyle>
      <a:lvl1pPr marL="250825" indent="-250825" algn="l" rtl="0" eaLnBrk="0" fontAlgn="base" hangingPunct="0">
        <a:spcBef>
          <a:spcPct val="60000"/>
        </a:spcBef>
        <a:spcAft>
          <a:spcPct val="40000"/>
        </a:spcAft>
        <a:buClr>
          <a:schemeClr val="hlink"/>
        </a:buClr>
        <a:buFont typeface="Wingdings" pitchFamily="2" charset="2"/>
        <a:buChar char="n"/>
        <a:defRPr sz="2000">
          <a:solidFill>
            <a:schemeClr val="accent1"/>
          </a:solidFill>
          <a:latin typeface="Calibri"/>
          <a:ea typeface="+mn-ea"/>
          <a:cs typeface="Calibri"/>
        </a:defRPr>
      </a:lvl1pPr>
      <a:lvl2pPr marL="423863" indent="-171450" algn="l" rtl="0" eaLnBrk="0" fontAlgn="base" hangingPunct="0">
        <a:spcBef>
          <a:spcPct val="20000"/>
        </a:spcBef>
        <a:spcAft>
          <a:spcPct val="0"/>
        </a:spcAft>
        <a:buClr>
          <a:schemeClr val="accent1"/>
        </a:buClr>
        <a:buFont typeface="Wingdings" pitchFamily="2" charset="2"/>
        <a:buChar char=""/>
        <a:defRPr sz="1500">
          <a:solidFill>
            <a:schemeClr val="tx1"/>
          </a:solidFill>
          <a:latin typeface="Calibri"/>
          <a:ea typeface="+mn-ea"/>
          <a:cs typeface="Calibri"/>
        </a:defRPr>
      </a:lvl2pPr>
      <a:lvl3pPr marL="425450" indent="3175" algn="l" rtl="0" eaLnBrk="0" fontAlgn="base" hangingPunct="0">
        <a:spcBef>
          <a:spcPct val="20000"/>
        </a:spcBef>
        <a:spcAft>
          <a:spcPct val="0"/>
        </a:spcAft>
        <a:defRPr sz="1500">
          <a:solidFill>
            <a:schemeClr val="tx1"/>
          </a:solidFill>
          <a:latin typeface="Calibri"/>
          <a:ea typeface="+mn-ea"/>
          <a:cs typeface="Calibri"/>
        </a:defRPr>
      </a:lvl3pPr>
      <a:lvl4pPr marL="617538" indent="-187325" algn="l" rtl="0" eaLnBrk="0" fontAlgn="base" hangingPunct="0">
        <a:spcBef>
          <a:spcPct val="20000"/>
        </a:spcBef>
        <a:spcAft>
          <a:spcPct val="0"/>
        </a:spcAft>
        <a:buClr>
          <a:schemeClr val="accent1"/>
        </a:buClr>
        <a:buFont typeface="Arial" charset="0"/>
        <a:buChar char="–"/>
        <a:defRPr sz="1100">
          <a:solidFill>
            <a:schemeClr val="tx1"/>
          </a:solidFill>
          <a:latin typeface="Calibri"/>
          <a:ea typeface="+mn-ea"/>
          <a:cs typeface="Calibri"/>
        </a:defRPr>
      </a:lvl4pPr>
      <a:lvl5pPr marL="619125" indent="1209675" algn="l" rtl="0" eaLnBrk="0" fontAlgn="base" hangingPunct="0">
        <a:spcBef>
          <a:spcPct val="20000"/>
        </a:spcBef>
        <a:spcAft>
          <a:spcPct val="0"/>
        </a:spcAft>
        <a:defRPr sz="1100">
          <a:solidFill>
            <a:schemeClr val="tx1"/>
          </a:solidFill>
          <a:latin typeface="Calibri"/>
          <a:ea typeface="+mn-ea"/>
          <a:cs typeface="Calibri"/>
        </a:defRPr>
      </a:lvl5pPr>
      <a:lvl6pPr marL="1076325" algn="l" rtl="0" fontAlgn="base">
        <a:spcBef>
          <a:spcPct val="20000"/>
        </a:spcBef>
        <a:spcAft>
          <a:spcPct val="0"/>
        </a:spcAft>
        <a:defRPr sz="1100">
          <a:solidFill>
            <a:schemeClr val="tx1"/>
          </a:solidFill>
          <a:latin typeface="+mn-lt"/>
          <a:ea typeface="+mn-ea"/>
          <a:cs typeface="+mn-cs"/>
        </a:defRPr>
      </a:lvl6pPr>
      <a:lvl7pPr marL="1533525" algn="l" rtl="0" fontAlgn="base">
        <a:spcBef>
          <a:spcPct val="20000"/>
        </a:spcBef>
        <a:spcAft>
          <a:spcPct val="0"/>
        </a:spcAft>
        <a:defRPr sz="1100">
          <a:solidFill>
            <a:schemeClr val="tx1"/>
          </a:solidFill>
          <a:latin typeface="+mn-lt"/>
          <a:ea typeface="+mn-ea"/>
          <a:cs typeface="+mn-cs"/>
        </a:defRPr>
      </a:lvl7pPr>
      <a:lvl8pPr marL="1990725" algn="l" rtl="0" fontAlgn="base">
        <a:spcBef>
          <a:spcPct val="20000"/>
        </a:spcBef>
        <a:spcAft>
          <a:spcPct val="0"/>
        </a:spcAft>
        <a:defRPr sz="1100">
          <a:solidFill>
            <a:schemeClr val="tx1"/>
          </a:solidFill>
          <a:latin typeface="+mn-lt"/>
          <a:ea typeface="+mn-ea"/>
          <a:cs typeface="+mn-cs"/>
        </a:defRPr>
      </a:lvl8pPr>
      <a:lvl9pPr marL="2447925" algn="l" rtl="0" fontAlgn="base">
        <a:spcBef>
          <a:spcPct val="20000"/>
        </a:spcBef>
        <a:spcAft>
          <a:spcPct val="0"/>
        </a:spcAft>
        <a:defRPr sz="11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Modifiez le style du titre</a:t>
            </a:r>
          </a:p>
        </p:txBody>
      </p:sp>
      <p:sp>
        <p:nvSpPr>
          <p:cNvPr id="614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ea typeface="ＭＳ Ｐゴシック" pitchFamily="-84" charset="-128"/>
              </a:defRPr>
            </a:lvl1pPr>
          </a:lstStyle>
          <a:p>
            <a:pPr>
              <a:defRPr/>
            </a:pPr>
            <a:fld id="{E4354F84-D0EA-4B3D-8A6D-5F03CD6F3413}" type="datetimeFigureOut">
              <a:rPr lang="fr-FR"/>
              <a:pPr>
                <a:defRPr/>
              </a:pPr>
              <a:t>01/02/2017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ＭＳ Ｐゴシック" pitchFamily="-84" charset="-128"/>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ea typeface="ＭＳ Ｐゴシック" pitchFamily="-84" charset="-128"/>
              </a:defRPr>
            </a:lvl1pPr>
          </a:lstStyle>
          <a:p>
            <a:pPr>
              <a:defRPr/>
            </a:pPr>
            <a:fld id="{5520A837-5F45-4E2A-847E-37D86D0144B9}"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5946" r:id="rId1"/>
    <p:sldLayoutId id="2147485947" r:id="rId2"/>
    <p:sldLayoutId id="2147485948" r:id="rId3"/>
    <p:sldLayoutId id="2147485949" r:id="rId4"/>
    <p:sldLayoutId id="2147485950" r:id="rId5"/>
    <p:sldLayoutId id="2147485951" r:id="rId6"/>
    <p:sldLayoutId id="2147485952" r:id="rId7"/>
    <p:sldLayoutId id="2147485953" r:id="rId8"/>
    <p:sldLayoutId id="2147485954" r:id="rId9"/>
    <p:sldLayoutId id="2147485955" r:id="rId10"/>
    <p:sldLayoutId id="2147485956"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Cliquez et modifiez le titre</a:t>
            </a:r>
          </a:p>
        </p:txBody>
      </p:sp>
      <p:sp>
        <p:nvSpPr>
          <p:cNvPr id="7171"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pitchFamily="34" charset="0"/>
                <a:ea typeface="ＭＳ Ｐゴシック" pitchFamily="-84" charset="-128"/>
              </a:defRPr>
            </a:lvl1pPr>
          </a:lstStyle>
          <a:p>
            <a:pPr>
              <a:defRPr/>
            </a:pPr>
            <a:endParaRPr lang="fr-FR" alt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ea typeface="ＭＳ Ｐゴシック" charset="0"/>
                <a:cs typeface="ＭＳ Ｐゴシック" charset="0"/>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pitchFamily="34" charset="0"/>
                <a:ea typeface="ＭＳ Ｐゴシック" pitchFamily="-84" charset="-128"/>
              </a:defRPr>
            </a:lvl1pPr>
          </a:lstStyle>
          <a:p>
            <a:pPr>
              <a:defRPr/>
            </a:pPr>
            <a:fld id="{12EE5073-5050-4C5B-8E1D-15CBE44816D0}"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5957" r:id="rId1"/>
    <p:sldLayoutId id="2147485958" r:id="rId2"/>
    <p:sldLayoutId id="2147485959" r:id="rId3"/>
    <p:sldLayoutId id="2147485960" r:id="rId4"/>
    <p:sldLayoutId id="2147485961" r:id="rId5"/>
    <p:sldLayoutId id="2147485962" r:id="rId6"/>
    <p:sldLayoutId id="2147485963" r:id="rId7"/>
    <p:sldLayoutId id="2147485964" r:id="rId8"/>
    <p:sldLayoutId id="2147485965" r:id="rId9"/>
    <p:sldLayoutId id="2147485966" r:id="rId10"/>
    <p:sldLayoutId id="2147485967"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84" charset="-128"/>
          <a:cs typeface="+mj-cs"/>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84"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84"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84"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84" charset="-128"/>
        </a:defRPr>
      </a:lvl5pPr>
      <a:lvl6pPr marL="457200" algn="ctr" defTabSz="457200" rtl="0" fontAlgn="base">
        <a:spcBef>
          <a:spcPct val="0"/>
        </a:spcBef>
        <a:spcAft>
          <a:spcPct val="0"/>
        </a:spcAft>
        <a:defRPr sz="4400">
          <a:solidFill>
            <a:schemeClr val="tx1"/>
          </a:solidFill>
          <a:latin typeface="Calibri" pitchFamily="34" charset="0"/>
          <a:ea typeface="ＭＳ Ｐゴシック" pitchFamily="-84" charset="-128"/>
        </a:defRPr>
      </a:lvl6pPr>
      <a:lvl7pPr marL="914400" algn="ctr" defTabSz="457200" rtl="0" fontAlgn="base">
        <a:spcBef>
          <a:spcPct val="0"/>
        </a:spcBef>
        <a:spcAft>
          <a:spcPct val="0"/>
        </a:spcAft>
        <a:defRPr sz="4400">
          <a:solidFill>
            <a:schemeClr val="tx1"/>
          </a:solidFill>
          <a:latin typeface="Calibri" pitchFamily="34" charset="0"/>
          <a:ea typeface="ＭＳ Ｐゴシック" pitchFamily="-84" charset="-128"/>
        </a:defRPr>
      </a:lvl7pPr>
      <a:lvl8pPr marL="1371600" algn="ctr" defTabSz="457200" rtl="0" fontAlgn="base">
        <a:spcBef>
          <a:spcPct val="0"/>
        </a:spcBef>
        <a:spcAft>
          <a:spcPct val="0"/>
        </a:spcAft>
        <a:defRPr sz="4400">
          <a:solidFill>
            <a:schemeClr val="tx1"/>
          </a:solidFill>
          <a:latin typeface="Calibri" pitchFamily="34" charset="0"/>
          <a:ea typeface="ＭＳ Ｐゴシック" pitchFamily="-84" charset="-128"/>
        </a:defRPr>
      </a:lvl8pPr>
      <a:lvl9pPr marL="1828800" algn="ctr" defTabSz="457200" rtl="0" fontAlgn="base">
        <a:spcBef>
          <a:spcPct val="0"/>
        </a:spcBef>
        <a:spcAft>
          <a:spcPct val="0"/>
        </a:spcAft>
        <a:defRPr sz="4400">
          <a:solidFill>
            <a:schemeClr val="tx1"/>
          </a:solidFill>
          <a:latin typeface="Calibri" pitchFamily="34" charset="0"/>
          <a:ea typeface="ＭＳ Ｐゴシック" pitchFamily="-8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84" charset="-128"/>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8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8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8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8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7" name="Group 14"/>
          <p:cNvGrpSpPr>
            <a:grpSpLocks/>
          </p:cNvGrpSpPr>
          <p:nvPr userDrawn="1"/>
        </p:nvGrpSpPr>
        <p:grpSpPr bwMode="auto">
          <a:xfrm>
            <a:off x="0" y="0"/>
            <a:ext cx="9144000" cy="5106988"/>
            <a:chOff x="0" y="0"/>
            <a:chExt cx="5760" cy="3217"/>
          </a:xfrm>
          <a:solidFill>
            <a:srgbClr val="D7E3E8"/>
          </a:solidFill>
        </p:grpSpPr>
        <p:sp>
          <p:nvSpPr>
            <p:cNvPr id="8" name="Freeform 10"/>
            <p:cNvSpPr>
              <a:spLocks/>
            </p:cNvSpPr>
            <p:nvPr/>
          </p:nvSpPr>
          <p:spPr bwMode="gray">
            <a:xfrm>
              <a:off x="0" y="2251"/>
              <a:ext cx="5760" cy="966"/>
            </a:xfrm>
            <a:custGeom>
              <a:avLst/>
              <a:gdLst>
                <a:gd name="T0" fmla="*/ 5760 w 5760"/>
                <a:gd name="T1" fmla="*/ 0 h 966"/>
                <a:gd name="T2" fmla="*/ 0 w 5760"/>
                <a:gd name="T3" fmla="*/ 0 h 966"/>
                <a:gd name="T4" fmla="*/ 0 w 5760"/>
                <a:gd name="T5" fmla="*/ 966 h 966"/>
                <a:gd name="T6" fmla="*/ 4834 w 5760"/>
                <a:gd name="T7" fmla="*/ 966 h 966"/>
                <a:gd name="T8" fmla="*/ 5760 w 5760"/>
                <a:gd name="T9" fmla="*/ 434 h 966"/>
                <a:gd name="T10" fmla="*/ 5760 w 5760"/>
                <a:gd name="T11" fmla="*/ 0 h 9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60" h="966">
                  <a:moveTo>
                    <a:pt x="5760" y="0"/>
                  </a:moveTo>
                  <a:lnTo>
                    <a:pt x="0" y="0"/>
                  </a:lnTo>
                  <a:lnTo>
                    <a:pt x="0" y="966"/>
                  </a:lnTo>
                  <a:lnTo>
                    <a:pt x="4834" y="966"/>
                  </a:lnTo>
                  <a:lnTo>
                    <a:pt x="5760" y="434"/>
                  </a:lnTo>
                  <a:lnTo>
                    <a:pt x="5760" y="0"/>
                  </a:lnTo>
                </a:path>
              </a:pathLst>
            </a:custGeom>
            <a:solidFill>
              <a:srgbClr val="DEEE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fr-FR">
                <a:ea typeface="ＭＳ Ｐゴシック" charset="0"/>
                <a:cs typeface="ＭＳ Ｐゴシック" charset="0"/>
              </a:endParaRPr>
            </a:p>
          </p:txBody>
        </p:sp>
        <p:sp>
          <p:nvSpPr>
            <p:cNvPr id="9" name="Rectangle 11"/>
            <p:cNvSpPr>
              <a:spLocks noChangeArrowheads="1"/>
            </p:cNvSpPr>
            <p:nvPr/>
          </p:nvSpPr>
          <p:spPr bwMode="gray">
            <a:xfrm>
              <a:off x="0" y="0"/>
              <a:ext cx="5760" cy="2568"/>
            </a:xfrm>
            <a:prstGeom prst="rect">
              <a:avLst/>
            </a:prstGeom>
            <a:solidFill>
              <a:srgbClr val="DEEEF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fr-FR" dirty="0">
                <a:ea typeface="ＭＳ Ｐゴシック" charset="0"/>
                <a:cs typeface="Arial" charset="0"/>
              </a:endParaRPr>
            </a:p>
          </p:txBody>
        </p:sp>
      </p:grpSp>
      <p:sp>
        <p:nvSpPr>
          <p:cNvPr id="11" name="Rectangle 4"/>
          <p:cNvSpPr txBox="1">
            <a:spLocks noChangeArrowheads="1"/>
          </p:cNvSpPr>
          <p:nvPr userDrawn="1"/>
        </p:nvSpPr>
        <p:spPr>
          <a:xfrm>
            <a:off x="1258888" y="2349500"/>
            <a:ext cx="6191250" cy="935038"/>
          </a:xfrm>
          <a:prstGeom prst="rect">
            <a:avLst/>
          </a:prstGeom>
        </p:spPr>
        <p:txBody>
          <a:bodyPr/>
          <a:lstStyle>
            <a:lvl1pPr defTabSz="457200" eaLnBrk="0" hangingPunct="0">
              <a:defRPr sz="2400">
                <a:solidFill>
                  <a:schemeClr val="tx1"/>
                </a:solidFill>
                <a:latin typeface="Arial" pitchFamily="34" charset="0"/>
                <a:ea typeface="ＭＳ Ｐゴシック" pitchFamily="-84" charset="-128"/>
              </a:defRPr>
            </a:lvl1pPr>
            <a:lvl2pPr marL="742950" indent="-285750" defTabSz="457200" eaLnBrk="0" hangingPunct="0">
              <a:defRPr sz="2400">
                <a:solidFill>
                  <a:schemeClr val="tx1"/>
                </a:solidFill>
                <a:latin typeface="Arial" pitchFamily="34" charset="0"/>
                <a:ea typeface="ＭＳ Ｐゴシック" pitchFamily="-84" charset="-128"/>
              </a:defRPr>
            </a:lvl2pPr>
            <a:lvl3pPr marL="1143000" indent="-228600" defTabSz="457200" eaLnBrk="0" hangingPunct="0">
              <a:defRPr sz="2400">
                <a:solidFill>
                  <a:schemeClr val="tx1"/>
                </a:solidFill>
                <a:latin typeface="Arial" pitchFamily="34" charset="0"/>
                <a:ea typeface="ＭＳ Ｐゴシック" pitchFamily="-84" charset="-128"/>
              </a:defRPr>
            </a:lvl3pPr>
            <a:lvl4pPr marL="1600200" indent="-228600" defTabSz="457200" eaLnBrk="0" hangingPunct="0">
              <a:defRPr sz="2400">
                <a:solidFill>
                  <a:schemeClr val="tx1"/>
                </a:solidFill>
                <a:latin typeface="Arial" pitchFamily="34" charset="0"/>
                <a:ea typeface="ＭＳ Ｐゴシック" pitchFamily="-84" charset="-128"/>
              </a:defRPr>
            </a:lvl4pPr>
            <a:lvl5pPr marL="2057400" indent="-228600" defTabSz="457200" eaLnBrk="0" hangingPunct="0">
              <a:defRPr sz="2400">
                <a:solidFill>
                  <a:schemeClr val="tx1"/>
                </a:solidFill>
                <a:latin typeface="Arial" pitchFamily="34" charset="0"/>
                <a:ea typeface="ＭＳ Ｐゴシック" pitchFamily="-8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84" charset="-128"/>
              </a:defRPr>
            </a:lvl9pPr>
          </a:lstStyle>
          <a:p>
            <a:pPr algn="ctr" eaLnBrk="1" hangingPunct="1">
              <a:spcBef>
                <a:spcPct val="20000"/>
              </a:spcBef>
              <a:buFont typeface="Wingdings" pitchFamily="2" charset="2"/>
              <a:buNone/>
              <a:defRPr/>
            </a:pPr>
            <a:r>
              <a:rPr lang="fr-FR" altLang="fr-FR" sz="1500" smtClean="0">
                <a:solidFill>
                  <a:srgbClr val="0062A8"/>
                </a:solidFill>
                <a:latin typeface="Calibri" pitchFamily="34" charset="0"/>
              </a:rPr>
              <a:t>Vous pouvez consulter cette présentation powerpoint </a:t>
            </a:r>
            <a:br>
              <a:rPr lang="fr-FR" altLang="fr-FR" sz="1500" smtClean="0">
                <a:solidFill>
                  <a:srgbClr val="0062A8"/>
                </a:solidFill>
                <a:latin typeface="Calibri" pitchFamily="34" charset="0"/>
              </a:rPr>
            </a:br>
            <a:r>
              <a:rPr lang="fr-FR" altLang="fr-FR" sz="1500" smtClean="0">
                <a:solidFill>
                  <a:srgbClr val="0062A8"/>
                </a:solidFill>
                <a:latin typeface="Calibri" pitchFamily="34" charset="0"/>
              </a:rPr>
              <a:t>sur « Adresse web »</a:t>
            </a:r>
          </a:p>
          <a:p>
            <a:pPr eaLnBrk="1" hangingPunct="1">
              <a:spcBef>
                <a:spcPct val="20000"/>
              </a:spcBef>
              <a:buFont typeface="Wingdings" pitchFamily="2" charset="2"/>
              <a:buNone/>
              <a:defRPr/>
            </a:pPr>
            <a:r>
              <a:rPr lang="fr-FR" altLang="fr-FR" sz="1500" smtClean="0">
                <a:solidFill>
                  <a:srgbClr val="0062A8"/>
                </a:solidFill>
                <a:latin typeface="Calibri" pitchFamily="34" charset="0"/>
              </a:rPr>
              <a:t> </a:t>
            </a:r>
          </a:p>
        </p:txBody>
      </p:sp>
      <p:sp>
        <p:nvSpPr>
          <p:cNvPr id="13" name="Rectangle 4"/>
          <p:cNvSpPr txBox="1">
            <a:spLocks noChangeArrowheads="1"/>
          </p:cNvSpPr>
          <p:nvPr userDrawn="1"/>
        </p:nvSpPr>
        <p:spPr>
          <a:xfrm>
            <a:off x="3203575" y="4192588"/>
            <a:ext cx="6119813" cy="315912"/>
          </a:xfrm>
          <a:prstGeom prst="rect">
            <a:avLst/>
          </a:prstGeom>
        </p:spPr>
        <p:txBody>
          <a:bodyPr/>
          <a:lstStyle>
            <a:lvl1pPr marL="0" indent="0" algn="l" defTabSz="457200" rtl="0" eaLnBrk="1" latinLnBrk="0" hangingPunct="1">
              <a:spcBef>
                <a:spcPct val="20000"/>
              </a:spcBef>
              <a:buFont typeface="Wingdings" charset="2"/>
              <a:buNone/>
              <a:defRPr sz="1100" b="0" kern="1200">
                <a:solidFill>
                  <a:srgbClr val="0062A8"/>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fr-FR" dirty="0" smtClean="0">
                <a:solidFill>
                  <a:schemeClr val="tx1">
                    <a:lumMod val="65000"/>
                    <a:lumOff val="35000"/>
                  </a:schemeClr>
                </a:solidFill>
              </a:rPr>
              <a:t>Contact </a:t>
            </a:r>
          </a:p>
          <a:p>
            <a:pPr>
              <a:defRPr/>
            </a:pPr>
            <a:r>
              <a:rPr lang="fr-FR" dirty="0" smtClean="0">
                <a:solidFill>
                  <a:schemeClr val="tx1">
                    <a:lumMod val="65000"/>
                    <a:lumOff val="35000"/>
                  </a:schemeClr>
                </a:solidFill>
              </a:rPr>
              <a:t>Adresse </a:t>
            </a:r>
          </a:p>
          <a:p>
            <a:pPr>
              <a:defRPr/>
            </a:pPr>
            <a:r>
              <a:rPr lang="fr-FR" dirty="0" smtClean="0">
                <a:solidFill>
                  <a:schemeClr val="tx1">
                    <a:lumMod val="65000"/>
                    <a:lumOff val="35000"/>
                  </a:schemeClr>
                </a:solidFill>
              </a:rPr>
              <a:t>mail </a:t>
            </a:r>
            <a:endParaRPr lang="fr-FR" dirty="0">
              <a:solidFill>
                <a:schemeClr val="tx1">
                  <a:lumMod val="65000"/>
                  <a:lumOff val="35000"/>
                </a:schemeClr>
              </a:solidFill>
            </a:endParaRPr>
          </a:p>
        </p:txBody>
      </p:sp>
      <p:cxnSp>
        <p:nvCxnSpPr>
          <p:cNvPr id="14" name="Connecteur droit 13"/>
          <p:cNvCxnSpPr/>
          <p:nvPr userDrawn="1"/>
        </p:nvCxnSpPr>
        <p:spPr>
          <a:xfrm>
            <a:off x="3275013" y="4221163"/>
            <a:ext cx="2233612" cy="0"/>
          </a:xfrm>
          <a:prstGeom prst="line">
            <a:avLst/>
          </a:prstGeom>
          <a:ln w="6350" cmpd="sng">
            <a:solidFill>
              <a:srgbClr val="7F7F7F"/>
            </a:solidFill>
            <a:prstDash val="solid"/>
          </a:ln>
          <a:effectLst/>
        </p:spPr>
        <p:style>
          <a:lnRef idx="2">
            <a:schemeClr val="accent1"/>
          </a:lnRef>
          <a:fillRef idx="0">
            <a:schemeClr val="accent1"/>
          </a:fillRef>
          <a:effectRef idx="1">
            <a:schemeClr val="accent1"/>
          </a:effectRef>
          <a:fontRef idx="minor">
            <a:schemeClr val="tx1"/>
          </a:fontRef>
        </p:style>
      </p:cxnSp>
      <p:pic>
        <p:nvPicPr>
          <p:cNvPr id="8198" name="Image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03588" y="5661025"/>
            <a:ext cx="147955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968"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90" name="ZoneTexte 7"/>
          <p:cNvSpPr txBox="1">
            <a:spLocks noChangeArrowheads="1"/>
          </p:cNvSpPr>
          <p:nvPr userDrawn="1"/>
        </p:nvSpPr>
        <p:spPr bwMode="auto">
          <a:xfrm>
            <a:off x="2484438" y="6381750"/>
            <a:ext cx="54006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itchFamily="34" charset="0"/>
                <a:ea typeface="ＭＳ Ｐゴシック" pitchFamily="-84" charset="-128"/>
              </a:defRPr>
            </a:lvl1pPr>
            <a:lvl2pPr marL="742950" indent="-285750" eaLnBrk="0" hangingPunct="0">
              <a:defRPr sz="2400">
                <a:solidFill>
                  <a:schemeClr val="tx1"/>
                </a:solidFill>
                <a:latin typeface="Arial" pitchFamily="34" charset="0"/>
                <a:ea typeface="ＭＳ Ｐゴシック" pitchFamily="-84" charset="-128"/>
              </a:defRPr>
            </a:lvl2pPr>
            <a:lvl3pPr marL="1143000" indent="-228600" eaLnBrk="0" hangingPunct="0">
              <a:defRPr sz="2400">
                <a:solidFill>
                  <a:schemeClr val="tx1"/>
                </a:solidFill>
                <a:latin typeface="Arial" pitchFamily="34" charset="0"/>
                <a:ea typeface="ＭＳ Ｐゴシック" pitchFamily="-84" charset="-128"/>
              </a:defRPr>
            </a:lvl3pPr>
            <a:lvl4pPr marL="1600200" indent="-228600" eaLnBrk="0" hangingPunct="0">
              <a:defRPr sz="2400">
                <a:solidFill>
                  <a:schemeClr val="tx1"/>
                </a:solidFill>
                <a:latin typeface="Arial" pitchFamily="34" charset="0"/>
                <a:ea typeface="ＭＳ Ｐゴシック" pitchFamily="-84" charset="-128"/>
              </a:defRPr>
            </a:lvl4pPr>
            <a:lvl5pPr marL="2057400" indent="-228600" eaLnBrk="0" hangingPunct="0">
              <a:defRPr sz="2400">
                <a:solidFill>
                  <a:schemeClr val="tx1"/>
                </a:solidFill>
                <a:latin typeface="Arial" pitchFamily="34" charset="0"/>
                <a:ea typeface="ＭＳ Ｐゴシック" pitchFamily="-8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84" charset="-128"/>
              </a:defRPr>
            </a:lvl9pPr>
          </a:lstStyle>
          <a:p>
            <a:pPr eaLnBrk="1" hangingPunct="1">
              <a:defRPr/>
            </a:pPr>
            <a:r>
              <a:rPr lang="fr-FR" altLang="fr-FR" sz="900" smtClean="0">
                <a:solidFill>
                  <a:schemeClr val="accent1"/>
                </a:solidFill>
                <a:latin typeface="Calibri" pitchFamily="34" charset="0"/>
                <a:cs typeface="Calibri" pitchFamily="34" charset="0"/>
              </a:rPr>
              <a:t>Titre de la présentation &gt; date </a:t>
            </a:r>
          </a:p>
        </p:txBody>
      </p:sp>
      <p:cxnSp>
        <p:nvCxnSpPr>
          <p:cNvPr id="9" name="Connecteur droit 8"/>
          <p:cNvCxnSpPr/>
          <p:nvPr userDrawn="1"/>
        </p:nvCxnSpPr>
        <p:spPr>
          <a:xfrm>
            <a:off x="2555875" y="6308725"/>
            <a:ext cx="6048375" cy="0"/>
          </a:xfrm>
          <a:prstGeom prst="line">
            <a:avLst/>
          </a:prstGeom>
          <a:ln w="6350" cmpd="sng">
            <a:solidFill>
              <a:srgbClr val="7F7F7F"/>
            </a:solidFill>
            <a:prstDash val="solid"/>
          </a:ln>
          <a:effectLst/>
        </p:spPr>
        <p:style>
          <a:lnRef idx="2">
            <a:schemeClr val="accent1"/>
          </a:lnRef>
          <a:fillRef idx="0">
            <a:schemeClr val="accent1"/>
          </a:fillRef>
          <a:effectRef idx="1">
            <a:schemeClr val="accent1"/>
          </a:effectRef>
          <a:fontRef idx="minor">
            <a:schemeClr val="tx1"/>
          </a:fontRef>
        </p:style>
      </p:cxnSp>
      <p:sp>
        <p:nvSpPr>
          <p:cNvPr id="11" name="Espace réservé du numéro de diapositive 5"/>
          <p:cNvSpPr>
            <a:spLocks noGrp="1"/>
          </p:cNvSpPr>
          <p:nvPr>
            <p:ph type="sldNum" sz="quarter" idx="4"/>
          </p:nvPr>
        </p:nvSpPr>
        <p:spPr>
          <a:xfrm>
            <a:off x="6553200" y="630872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900">
                <a:solidFill>
                  <a:schemeClr val="accent1"/>
                </a:solidFill>
                <a:latin typeface="Calibri" pitchFamily="34" charset="0"/>
                <a:ea typeface="ＭＳ Ｐゴシック" pitchFamily="-84" charset="-128"/>
                <a:cs typeface="Calibri" pitchFamily="34" charset="0"/>
              </a:defRPr>
            </a:lvl1pPr>
          </a:lstStyle>
          <a:p>
            <a:pPr>
              <a:defRPr/>
            </a:pPr>
            <a:r>
              <a:rPr lang="fr-FR" altLang="fr-FR"/>
              <a:t>Page </a:t>
            </a:r>
            <a:fld id="{1B793204-3852-4F77-BC45-ACD1D6814A75}" type="slidenum">
              <a:rPr lang="fr-FR" altLang="fr-FR"/>
              <a:pPr>
                <a:defRPr/>
              </a:pPr>
              <a:t>‹N°›</a:t>
            </a:fld>
            <a:endParaRPr lang="fr-FR" altLang="fr-FR"/>
          </a:p>
        </p:txBody>
      </p:sp>
      <p:pic>
        <p:nvPicPr>
          <p:cNvPr id="9221" name="Image 1"/>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7400" y="6165850"/>
            <a:ext cx="1223963"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969"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4"/>
          <p:cNvGrpSpPr>
            <a:grpSpLocks/>
          </p:cNvGrpSpPr>
          <p:nvPr/>
        </p:nvGrpSpPr>
        <p:grpSpPr bwMode="auto">
          <a:xfrm>
            <a:off x="0" y="0"/>
            <a:ext cx="9144000" cy="5106988"/>
            <a:chOff x="0" y="0"/>
            <a:chExt cx="5760" cy="3217"/>
          </a:xfrm>
          <a:solidFill>
            <a:srgbClr val="D7E3E8"/>
          </a:solidFill>
        </p:grpSpPr>
        <p:sp>
          <p:nvSpPr>
            <p:cNvPr id="5" name="Freeform 10"/>
            <p:cNvSpPr>
              <a:spLocks/>
            </p:cNvSpPr>
            <p:nvPr/>
          </p:nvSpPr>
          <p:spPr bwMode="gray">
            <a:xfrm>
              <a:off x="0" y="2251"/>
              <a:ext cx="5760" cy="966"/>
            </a:xfrm>
            <a:custGeom>
              <a:avLst/>
              <a:gdLst>
                <a:gd name="T0" fmla="*/ 5760 w 5760"/>
                <a:gd name="T1" fmla="*/ 0 h 966"/>
                <a:gd name="T2" fmla="*/ 0 w 5760"/>
                <a:gd name="T3" fmla="*/ 0 h 966"/>
                <a:gd name="T4" fmla="*/ 0 w 5760"/>
                <a:gd name="T5" fmla="*/ 966 h 966"/>
                <a:gd name="T6" fmla="*/ 4834 w 5760"/>
                <a:gd name="T7" fmla="*/ 966 h 966"/>
                <a:gd name="T8" fmla="*/ 5760 w 5760"/>
                <a:gd name="T9" fmla="*/ 434 h 966"/>
                <a:gd name="T10" fmla="*/ 5760 w 5760"/>
                <a:gd name="T11" fmla="*/ 0 h 9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760" h="966">
                  <a:moveTo>
                    <a:pt x="5760" y="0"/>
                  </a:moveTo>
                  <a:lnTo>
                    <a:pt x="0" y="0"/>
                  </a:lnTo>
                  <a:lnTo>
                    <a:pt x="0" y="966"/>
                  </a:lnTo>
                  <a:lnTo>
                    <a:pt x="4834" y="966"/>
                  </a:lnTo>
                  <a:lnTo>
                    <a:pt x="5760" y="434"/>
                  </a:lnTo>
                  <a:lnTo>
                    <a:pt x="5760" y="0"/>
                  </a:lnTo>
                </a:path>
              </a:pathLst>
            </a:custGeom>
            <a:solidFill>
              <a:srgbClr val="DEEE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fr-FR">
                <a:ea typeface="ＭＳ Ｐゴシック" charset="0"/>
                <a:cs typeface="ＭＳ Ｐゴシック" charset="0"/>
              </a:endParaRPr>
            </a:p>
          </p:txBody>
        </p:sp>
        <p:sp>
          <p:nvSpPr>
            <p:cNvPr id="6" name="Rectangle 11"/>
            <p:cNvSpPr>
              <a:spLocks noChangeArrowheads="1"/>
            </p:cNvSpPr>
            <p:nvPr/>
          </p:nvSpPr>
          <p:spPr bwMode="gray">
            <a:xfrm>
              <a:off x="0" y="0"/>
              <a:ext cx="5760" cy="2568"/>
            </a:xfrm>
            <a:prstGeom prst="rect">
              <a:avLst/>
            </a:prstGeom>
            <a:solidFill>
              <a:srgbClr val="DEEEF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fr-FR" dirty="0">
                <a:ea typeface="ＭＳ Ｐゴシック" charset="0"/>
                <a:cs typeface="Arial" charset="0"/>
              </a:endParaRPr>
            </a:p>
          </p:txBody>
        </p:sp>
      </p:grpSp>
      <p:sp>
        <p:nvSpPr>
          <p:cNvPr id="19459" name="Rectangle 3"/>
          <p:cNvSpPr txBox="1">
            <a:spLocks noChangeArrowheads="1"/>
          </p:cNvSpPr>
          <p:nvPr/>
        </p:nvSpPr>
        <p:spPr bwMode="auto">
          <a:xfrm>
            <a:off x="539750" y="2279650"/>
            <a:ext cx="8135938"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eaLnBrk="0" hangingPunct="0">
              <a:defRPr>
                <a:solidFill>
                  <a:schemeClr val="tx1"/>
                </a:solidFill>
                <a:latin typeface="Arial" charset="0"/>
                <a:ea typeface="ＭＳ Ｐゴシック" pitchFamily="34" charset="-128"/>
              </a:defRPr>
            </a:lvl1pPr>
            <a:lvl2pPr marL="742950" indent="-285750" defTabSz="457200" eaLnBrk="0" hangingPunct="0">
              <a:defRPr>
                <a:solidFill>
                  <a:schemeClr val="tx1"/>
                </a:solidFill>
                <a:latin typeface="Arial" charset="0"/>
                <a:ea typeface="ＭＳ Ｐゴシック" pitchFamily="34" charset="-128"/>
              </a:defRPr>
            </a:lvl2pPr>
            <a:lvl3pPr marL="1143000" indent="-228600" defTabSz="457200" eaLnBrk="0" hangingPunct="0">
              <a:defRPr>
                <a:solidFill>
                  <a:schemeClr val="tx1"/>
                </a:solidFill>
                <a:latin typeface="Arial" charset="0"/>
                <a:ea typeface="ＭＳ Ｐゴシック" pitchFamily="34" charset="-128"/>
              </a:defRPr>
            </a:lvl3pPr>
            <a:lvl4pPr marL="1600200" indent="-228600" defTabSz="457200" eaLnBrk="0" hangingPunct="0">
              <a:defRPr>
                <a:solidFill>
                  <a:schemeClr val="tx1"/>
                </a:solidFill>
                <a:latin typeface="Arial" charset="0"/>
                <a:ea typeface="ＭＳ Ｐゴシック" pitchFamily="34" charset="-128"/>
              </a:defRPr>
            </a:lvl4pPr>
            <a:lvl5pPr marL="2057400" indent="-228600" defTabSz="4572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fr-FR" altLang="fr-FR" sz="4000" b="1" dirty="0" smtClean="0">
                <a:solidFill>
                  <a:srgbClr val="000000"/>
                </a:solidFill>
                <a:latin typeface="Calibri" pitchFamily="34" charset="0"/>
                <a:cs typeface="Arial" charset="0"/>
              </a:rPr>
              <a:t>Structurer la </a:t>
            </a:r>
            <a:r>
              <a:rPr lang="fr-FR" altLang="fr-FR" sz="4000" b="1" dirty="0">
                <a:solidFill>
                  <a:srgbClr val="000000"/>
                </a:solidFill>
                <a:latin typeface="Calibri" pitchFamily="34" charset="0"/>
                <a:cs typeface="Arial" charset="0"/>
              </a:rPr>
              <a:t>relation École/ Monde </a:t>
            </a:r>
            <a:r>
              <a:rPr lang="fr-FR" altLang="fr-FR" sz="4000" b="1" dirty="0" smtClean="0">
                <a:solidFill>
                  <a:srgbClr val="000000"/>
                </a:solidFill>
                <a:latin typeface="Calibri" pitchFamily="34" charset="0"/>
                <a:cs typeface="Arial" charset="0"/>
              </a:rPr>
              <a:t>économique pour Parcours Avenir</a:t>
            </a:r>
            <a:endParaRPr lang="fr-FR" altLang="fr-FR" sz="4000" b="1" dirty="0">
              <a:solidFill>
                <a:srgbClr val="404040"/>
              </a:solidFill>
              <a:latin typeface="Calibri" pitchFamily="34" charset="0"/>
            </a:endParaRPr>
          </a:p>
        </p:txBody>
      </p:sp>
      <p:sp>
        <p:nvSpPr>
          <p:cNvPr id="10" name="Rectangle 4"/>
          <p:cNvSpPr txBox="1">
            <a:spLocks noChangeArrowheads="1"/>
          </p:cNvSpPr>
          <p:nvPr/>
        </p:nvSpPr>
        <p:spPr>
          <a:xfrm>
            <a:off x="1908175" y="4581525"/>
            <a:ext cx="6118225" cy="315913"/>
          </a:xfrm>
          <a:prstGeom prst="rect">
            <a:avLst/>
          </a:prstGeom>
        </p:spPr>
        <p:txBody>
          <a:bodyPr/>
          <a:lstStyle>
            <a:lvl1pPr marL="0" indent="0" algn="l" defTabSz="457200" rtl="0" eaLnBrk="1" latinLnBrk="0" hangingPunct="1">
              <a:spcBef>
                <a:spcPct val="20000"/>
              </a:spcBef>
              <a:buFont typeface="Wingdings" charset="2"/>
              <a:buNone/>
              <a:defRPr sz="1100" b="0" kern="1200">
                <a:solidFill>
                  <a:srgbClr val="0062A8"/>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fr-FR" sz="2000" dirty="0" smtClean="0">
                <a:solidFill>
                  <a:schemeClr val="tx1">
                    <a:lumMod val="65000"/>
                    <a:lumOff val="35000"/>
                  </a:schemeClr>
                </a:solidFill>
              </a:rPr>
              <a:t>Jean-Pierre Collignon, février 2017   </a:t>
            </a:r>
            <a:endParaRPr lang="fr-FR" sz="2000" dirty="0">
              <a:solidFill>
                <a:schemeClr val="tx1">
                  <a:lumMod val="65000"/>
                  <a:lumOff val="35000"/>
                </a:schemeClr>
              </a:solidFill>
            </a:endParaRPr>
          </a:p>
        </p:txBody>
      </p:sp>
      <p:cxnSp>
        <p:nvCxnSpPr>
          <p:cNvPr id="11" name="Connecteur droit 10"/>
          <p:cNvCxnSpPr/>
          <p:nvPr/>
        </p:nvCxnSpPr>
        <p:spPr>
          <a:xfrm>
            <a:off x="1979613" y="4581525"/>
            <a:ext cx="2305050" cy="0"/>
          </a:xfrm>
          <a:prstGeom prst="line">
            <a:avLst/>
          </a:prstGeom>
          <a:ln w="6350" cmpd="sng">
            <a:solidFill>
              <a:srgbClr val="7F7F7F"/>
            </a:solidFill>
            <a:prstDash val="solid"/>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346075"/>
            <a:ext cx="4157662" cy="5759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7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363" y="333375"/>
            <a:ext cx="3863975" cy="5759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0252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5400" y="189359"/>
            <a:ext cx="7881400" cy="1286937"/>
          </a:xfrm>
        </p:spPr>
        <p:txBody>
          <a:bodyPr>
            <a:normAutofit/>
          </a:bodyPr>
          <a:lstStyle/>
          <a:p>
            <a:r>
              <a:rPr lang="fr-FR" sz="3200" dirty="0" smtClean="0">
                <a:solidFill>
                  <a:schemeClr val="tx1"/>
                </a:solidFill>
              </a:rPr>
              <a:t>1 - Les moyens au niveau national</a:t>
            </a:r>
            <a:r>
              <a:rPr lang="fr-FR" dirty="0"/>
              <a:t/>
            </a:r>
            <a:br>
              <a:rPr lang="fr-FR" dirty="0"/>
            </a:br>
            <a:endParaRPr lang="fr-FR" dirty="0"/>
          </a:p>
        </p:txBody>
      </p:sp>
      <p:sp>
        <p:nvSpPr>
          <p:cNvPr id="3" name="Espace réservé du contenu 2"/>
          <p:cNvSpPr>
            <a:spLocks noGrp="1"/>
          </p:cNvSpPr>
          <p:nvPr>
            <p:ph idx="1"/>
          </p:nvPr>
        </p:nvSpPr>
        <p:spPr>
          <a:xfrm>
            <a:off x="467544" y="1556792"/>
            <a:ext cx="8496944" cy="4680520"/>
          </a:xfrm>
        </p:spPr>
        <p:txBody>
          <a:bodyPr>
            <a:normAutofit fontScale="25000" lnSpcReduction="20000"/>
          </a:bodyPr>
          <a:lstStyle/>
          <a:p>
            <a:pPr marL="0" indent="0" algn="just" defTabSz="457200">
              <a:lnSpc>
                <a:spcPct val="120000"/>
              </a:lnSpc>
              <a:spcBef>
                <a:spcPts val="0"/>
              </a:spcBef>
              <a:spcAft>
                <a:spcPts val="0"/>
              </a:spcAft>
              <a:buClr>
                <a:srgbClr val="C9E8F7"/>
              </a:buClr>
              <a:buSzPct val="100000"/>
              <a:buNone/>
              <a:defRPr/>
            </a:pPr>
            <a:r>
              <a:rPr lang="fr-FR" sz="6000" b="1" kern="1200" dirty="0" smtClean="0">
                <a:latin typeface="Calibri" pitchFamily="34" charset="0"/>
                <a:ea typeface="Arial" charset="0"/>
                <a:cs typeface="Calibri" pitchFamily="34" charset="0"/>
              </a:rPr>
              <a:t> </a:t>
            </a:r>
            <a:r>
              <a:rPr lang="fr-FR" sz="7200" b="1" kern="1200" dirty="0" smtClean="0">
                <a:solidFill>
                  <a:schemeClr val="tx1"/>
                </a:solidFill>
                <a:latin typeface="Calibri" pitchFamily="34" charset="0"/>
                <a:ea typeface="Arial" charset="0"/>
                <a:cs typeface="Calibri" pitchFamily="34" charset="0"/>
              </a:rPr>
              <a:t>Partenariats </a:t>
            </a:r>
            <a:r>
              <a:rPr lang="fr-FR" sz="7200" b="1" kern="1200" dirty="0">
                <a:solidFill>
                  <a:schemeClr val="tx1"/>
                </a:solidFill>
                <a:latin typeface="Calibri" pitchFamily="34" charset="0"/>
                <a:ea typeface="Arial" charset="0"/>
                <a:cs typeface="Calibri" pitchFamily="34" charset="0"/>
              </a:rPr>
              <a:t>nationaux </a:t>
            </a:r>
            <a:r>
              <a:rPr lang="fr-FR" sz="7200" b="1" kern="1200" dirty="0" smtClean="0">
                <a:solidFill>
                  <a:schemeClr val="tx1"/>
                </a:solidFill>
                <a:latin typeface="Calibri" pitchFamily="34" charset="0"/>
                <a:ea typeface="Arial" charset="0"/>
                <a:cs typeface="Calibri" pitchFamily="34" charset="0"/>
              </a:rPr>
              <a:t>:</a:t>
            </a:r>
          </a:p>
          <a:p>
            <a:pPr marL="366713" lvl="3" indent="0" algn="just" defTabSz="457200">
              <a:lnSpc>
                <a:spcPct val="120000"/>
              </a:lnSpc>
              <a:spcBef>
                <a:spcPts val="0"/>
              </a:spcBef>
              <a:spcAft>
                <a:spcPts val="0"/>
              </a:spcAft>
              <a:buClr>
                <a:srgbClr val="C9E8F7"/>
              </a:buClr>
              <a:buSzPct val="100000"/>
              <a:buNone/>
              <a:defRPr/>
            </a:pPr>
            <a:r>
              <a:rPr lang="fr-FR" sz="7200" dirty="0" smtClean="0"/>
              <a:t>- site </a:t>
            </a:r>
            <a:r>
              <a:rPr lang="fr-FR" sz="7200" dirty="0" err="1" smtClean="0"/>
              <a:t>Eduscol</a:t>
            </a:r>
            <a:r>
              <a:rPr lang="fr-FR" sz="7200" dirty="0" smtClean="0"/>
              <a:t> </a:t>
            </a:r>
            <a:r>
              <a:rPr lang="fr-FR" sz="7200" b="1" dirty="0" smtClean="0"/>
              <a:t>:  http://eduscol.education.fr/cid45664/presentation.html</a:t>
            </a:r>
          </a:p>
          <a:p>
            <a:pPr marL="366713" lvl="3" indent="0" algn="just" defTabSz="457200">
              <a:lnSpc>
                <a:spcPct val="120000"/>
              </a:lnSpc>
              <a:spcBef>
                <a:spcPts val="0"/>
              </a:spcBef>
              <a:spcAft>
                <a:spcPts val="0"/>
              </a:spcAft>
              <a:buClr>
                <a:srgbClr val="C9E8F7"/>
              </a:buClr>
              <a:buSzPct val="100000"/>
              <a:buNone/>
              <a:defRPr/>
            </a:pPr>
            <a:r>
              <a:rPr lang="fr-FR" sz="7200" dirty="0" smtClean="0"/>
              <a:t>- guide</a:t>
            </a:r>
            <a:r>
              <a:rPr lang="fr-FR" sz="7200" b="1" dirty="0" smtClean="0"/>
              <a:t> </a:t>
            </a:r>
            <a:r>
              <a:rPr lang="fr-FR" sz="7200" b="1" dirty="0"/>
              <a:t>Entreprises pour l’Ecole </a:t>
            </a:r>
            <a:r>
              <a:rPr lang="fr-FR" sz="7200" dirty="0"/>
              <a:t>: </a:t>
            </a:r>
            <a:r>
              <a:rPr lang="fr-FR" sz="7200" dirty="0" smtClean="0"/>
              <a:t>quelques partenaires signataires </a:t>
            </a:r>
            <a:r>
              <a:rPr lang="fr-FR" sz="7200" dirty="0"/>
              <a:t>au niveau national </a:t>
            </a:r>
            <a:r>
              <a:rPr lang="fr-FR" sz="7200" dirty="0" smtClean="0"/>
              <a:t>pages 26 et </a:t>
            </a:r>
            <a:r>
              <a:rPr lang="fr-FR" sz="7200" dirty="0" smtClean="0">
                <a:latin typeface="Calibri" panose="020F0502020204030204" pitchFamily="34" charset="0"/>
                <a:cs typeface="Calibri" panose="020F0502020204030204" pitchFamily="34" charset="0"/>
              </a:rPr>
              <a:t>27.</a:t>
            </a:r>
          </a:p>
          <a:p>
            <a:pPr marL="252413" lvl="1" indent="0" algn="just">
              <a:buNone/>
            </a:pPr>
            <a:endParaRPr lang="fr-FR" sz="7200" dirty="0"/>
          </a:p>
          <a:p>
            <a:pPr marL="0" lvl="1" indent="0" algn="just" defTabSz="457200">
              <a:lnSpc>
                <a:spcPct val="120000"/>
              </a:lnSpc>
              <a:spcBef>
                <a:spcPts val="0"/>
              </a:spcBef>
              <a:spcAft>
                <a:spcPts val="0"/>
              </a:spcAft>
              <a:buClr>
                <a:srgbClr val="C9E8F7"/>
              </a:buClr>
              <a:buSzPct val="100000"/>
              <a:buNone/>
              <a:defRPr/>
            </a:pPr>
            <a:r>
              <a:rPr lang="fr-FR" sz="7200" b="1" kern="1200" dirty="0" smtClean="0">
                <a:latin typeface="Calibri" pitchFamily="34" charset="0"/>
                <a:ea typeface="Arial" charset="0"/>
                <a:cs typeface="Calibri" pitchFamily="34" charset="0"/>
              </a:rPr>
              <a:t>Accompagnement </a:t>
            </a:r>
            <a:r>
              <a:rPr lang="fr-FR" sz="7200" b="1" kern="1200" dirty="0">
                <a:latin typeface="Calibri" pitchFamily="34" charset="0"/>
                <a:ea typeface="Arial" charset="0"/>
                <a:cs typeface="Calibri" pitchFamily="34" charset="0"/>
              </a:rPr>
              <a:t>des équipes :</a:t>
            </a:r>
          </a:p>
          <a:p>
            <a:pPr marL="457200" lvl="1" indent="0" algn="just">
              <a:buNone/>
            </a:pPr>
            <a:r>
              <a:rPr lang="fr-FR" sz="7200" dirty="0"/>
              <a:t>- PNF ;</a:t>
            </a:r>
          </a:p>
          <a:p>
            <a:pPr marL="457200" lvl="1" indent="0" algn="just">
              <a:buNone/>
            </a:pPr>
            <a:r>
              <a:rPr lang="fr-FR" sz="7200" dirty="0" smtClean="0"/>
              <a:t>- stages CERPEP  pour les personnels ;</a:t>
            </a:r>
          </a:p>
          <a:p>
            <a:pPr marL="457200" lvl="1" indent="0" algn="just">
              <a:buNone/>
            </a:pPr>
            <a:r>
              <a:rPr lang="fr-FR" sz="7200" dirty="0" smtClean="0"/>
              <a:t>- parcours </a:t>
            </a:r>
            <a:r>
              <a:rPr lang="fr-FR" sz="7200" dirty="0" err="1"/>
              <a:t>m</a:t>
            </a:r>
            <a:r>
              <a:rPr lang="fr-FR" sz="7200" dirty="0" err="1" smtClean="0"/>
              <a:t>@gistère</a:t>
            </a:r>
            <a:r>
              <a:rPr lang="fr-FR" sz="7200" dirty="0" smtClean="0"/>
              <a:t> produits au niveau national et mis en œuvre par les académies ;</a:t>
            </a:r>
          </a:p>
          <a:p>
            <a:pPr marL="457200" lvl="1" indent="0" algn="just">
              <a:buNone/>
            </a:pPr>
            <a:r>
              <a:rPr lang="fr-FR" sz="7200" dirty="0" smtClean="0"/>
              <a:t>- </a:t>
            </a:r>
            <a:r>
              <a:rPr lang="fr-FR" sz="7200" dirty="0"/>
              <a:t>p</a:t>
            </a:r>
            <a:r>
              <a:rPr lang="fr-FR" sz="7200" dirty="0" smtClean="0"/>
              <a:t>rojet </a:t>
            </a:r>
            <a:r>
              <a:rPr lang="fr-FR" sz="7200" b="1" dirty="0" smtClean="0"/>
              <a:t>Ecole, Numérique  et Industrie </a:t>
            </a:r>
            <a:r>
              <a:rPr lang="fr-FR" sz="7200" dirty="0" smtClean="0"/>
              <a:t>(ENI);</a:t>
            </a:r>
          </a:p>
          <a:p>
            <a:pPr marL="457200" lvl="1" indent="0" algn="just">
              <a:buNone/>
            </a:pPr>
            <a:r>
              <a:rPr lang="fr-FR" sz="7200" dirty="0" smtClean="0"/>
              <a:t>- guide </a:t>
            </a:r>
            <a:r>
              <a:rPr lang="fr-FR" sz="7200" b="1" dirty="0" smtClean="0"/>
              <a:t>Ecole</a:t>
            </a:r>
            <a:r>
              <a:rPr lang="fr-FR" sz="7200" dirty="0" smtClean="0"/>
              <a:t> </a:t>
            </a:r>
            <a:r>
              <a:rPr lang="fr-FR" sz="7200" b="1" dirty="0" smtClean="0"/>
              <a:t>et Entreprises </a:t>
            </a:r>
            <a:r>
              <a:rPr lang="fr-FR" sz="7200" dirty="0" smtClean="0"/>
              <a:t>à destination des équipes éducatives.</a:t>
            </a:r>
          </a:p>
          <a:p>
            <a:pPr marL="457200" lvl="1" indent="0" algn="just">
              <a:buNone/>
            </a:pPr>
            <a:r>
              <a:rPr lang="fr-FR" sz="7200" dirty="0" smtClean="0"/>
              <a:t> - ressources ONISEP : </a:t>
            </a:r>
            <a:r>
              <a:rPr lang="fr-FR" sz="7200" b="1" dirty="0" smtClean="0"/>
              <a:t>Parcours Avenir – Guide pratique à destination des chefs d’établissements </a:t>
            </a:r>
            <a:r>
              <a:rPr lang="fr-FR" sz="7200" dirty="0" smtClean="0"/>
              <a:t>à titre d’exemple.</a:t>
            </a:r>
          </a:p>
          <a:p>
            <a:pPr marL="457200" lvl="1" indent="0" algn="just">
              <a:buNone/>
            </a:pPr>
            <a:endParaRPr lang="fr-FR" sz="7200" b="1" dirty="0" smtClean="0"/>
          </a:p>
          <a:p>
            <a:pPr marL="457200" lvl="1" indent="0" algn="just">
              <a:buNone/>
            </a:pPr>
            <a:r>
              <a:rPr lang="fr-FR" sz="7200" b="1" dirty="0" smtClean="0"/>
              <a:t>GUIDES TELECHARGEABLES SUR LE SITE DU CNEE:</a:t>
            </a:r>
          </a:p>
          <a:p>
            <a:pPr lvl="2" algn="just">
              <a:buFontTx/>
              <a:buChar char="-"/>
            </a:pPr>
            <a:r>
              <a:rPr lang="fr-FR" sz="7200" dirty="0" smtClean="0"/>
              <a:t> </a:t>
            </a:r>
            <a:r>
              <a:rPr lang="fr-FR" sz="7200" dirty="0"/>
              <a:t>p</a:t>
            </a:r>
            <a:r>
              <a:rPr lang="fr-FR" sz="7200" dirty="0" smtClean="0"/>
              <a:t>our susciter la participation des entreprises </a:t>
            </a:r>
            <a:r>
              <a:rPr lang="fr-FR" sz="7200" b="1" dirty="0" smtClean="0"/>
              <a:t>: Guide Entreprises pour l’Ecole ;</a:t>
            </a:r>
          </a:p>
          <a:p>
            <a:pPr lvl="2" algn="just">
              <a:buFontTx/>
              <a:buChar char="-"/>
            </a:pPr>
            <a:r>
              <a:rPr lang="fr-FR" sz="7200" dirty="0" smtClean="0"/>
              <a:t> </a:t>
            </a:r>
            <a:r>
              <a:rPr lang="fr-FR" sz="7200" b="1" dirty="0" smtClean="0"/>
              <a:t>Guide Ecole et Entreprises </a:t>
            </a:r>
            <a:r>
              <a:rPr lang="fr-FR" sz="7200" dirty="0" smtClean="0"/>
              <a:t>à destination des équipes éducatives.</a:t>
            </a:r>
          </a:p>
          <a:p>
            <a:pPr lvl="2" algn="just">
              <a:buFontTx/>
              <a:buChar char="-"/>
            </a:pPr>
            <a:endParaRPr lang="fr-FR" sz="7200" dirty="0" smtClean="0"/>
          </a:p>
          <a:p>
            <a:pPr marL="457200" lvl="1" indent="0" algn="just">
              <a:buNone/>
            </a:pPr>
            <a:endParaRPr lang="fr-FR" sz="7200" dirty="0"/>
          </a:p>
          <a:p>
            <a:pPr lvl="1"/>
            <a:endParaRPr lang="fr-FR" sz="7200" dirty="0" smtClean="0"/>
          </a:p>
          <a:p>
            <a:pPr marL="0" lvl="0" indent="0">
              <a:buNone/>
            </a:pPr>
            <a:endParaRPr lang="fr-FR" sz="3600" dirty="0">
              <a:solidFill>
                <a:schemeClr val="tx1"/>
              </a:solidFill>
            </a:endParaRPr>
          </a:p>
        </p:txBody>
      </p:sp>
    </p:spTree>
    <p:extLst>
      <p:ext uri="{BB962C8B-B14F-4D97-AF65-F5344CB8AC3E}">
        <p14:creationId xmlns:p14="http://schemas.microsoft.com/office/powerpoint/2010/main" val="33124599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b="1" dirty="0" smtClean="0"/>
              <a:t/>
            </a:r>
            <a:br>
              <a:rPr lang="fr-FR" sz="3600" b="1" dirty="0" smtClean="0"/>
            </a:br>
            <a:r>
              <a:rPr lang="fr-FR" sz="3600" b="1" dirty="0" smtClean="0"/>
              <a:t>2 - </a:t>
            </a:r>
            <a:r>
              <a:rPr lang="fr-FR" sz="3600" dirty="0" smtClean="0">
                <a:solidFill>
                  <a:schemeClr val="tx1"/>
                </a:solidFill>
              </a:rPr>
              <a:t>Les moyens au niveau académique</a:t>
            </a:r>
            <a:r>
              <a:rPr lang="fr-FR" sz="3600" b="1" dirty="0" smtClean="0"/>
              <a:t/>
            </a:r>
            <a:br>
              <a:rPr lang="fr-FR" sz="3600" b="1" dirty="0" smtClean="0"/>
            </a:br>
            <a:r>
              <a:rPr lang="fr-FR" dirty="0"/>
              <a:t/>
            </a:r>
            <a:br>
              <a:rPr lang="fr-FR" dirty="0"/>
            </a:br>
            <a:endParaRPr lang="fr-FR" dirty="0"/>
          </a:p>
        </p:txBody>
      </p:sp>
      <p:sp>
        <p:nvSpPr>
          <p:cNvPr id="3" name="Espace réservé du contenu 2"/>
          <p:cNvSpPr>
            <a:spLocks noGrp="1"/>
          </p:cNvSpPr>
          <p:nvPr>
            <p:ph idx="1"/>
          </p:nvPr>
        </p:nvSpPr>
        <p:spPr>
          <a:xfrm>
            <a:off x="251520" y="1556792"/>
            <a:ext cx="8640960" cy="4536504"/>
          </a:xfrm>
        </p:spPr>
        <p:txBody>
          <a:bodyPr>
            <a:noAutofit/>
          </a:bodyPr>
          <a:lstStyle/>
          <a:p>
            <a:pPr marL="0" lvl="1" indent="0" algn="just" defTabSz="457200">
              <a:spcBef>
                <a:spcPts val="0"/>
              </a:spcBef>
              <a:spcAft>
                <a:spcPts val="0"/>
              </a:spcAft>
              <a:buClr>
                <a:srgbClr val="C9E8F7"/>
              </a:buClr>
              <a:buSzPct val="100000"/>
              <a:buNone/>
              <a:defRPr/>
            </a:pPr>
            <a:r>
              <a:rPr lang="fr-FR" sz="2000" b="1" kern="1200" dirty="0" smtClean="0">
                <a:latin typeface="Calibri" pitchFamily="34" charset="0"/>
                <a:ea typeface="Arial" charset="0"/>
                <a:cs typeface="Calibri" pitchFamily="34" charset="0"/>
              </a:rPr>
              <a:t>Implication </a:t>
            </a:r>
            <a:r>
              <a:rPr lang="fr-FR" sz="2000" b="1" kern="1200" dirty="0">
                <a:latin typeface="Calibri" pitchFamily="34" charset="0"/>
                <a:ea typeface="Arial" charset="0"/>
                <a:cs typeface="Calibri" pitchFamily="34" charset="0"/>
              </a:rPr>
              <a:t>d’acteurs académiques </a:t>
            </a:r>
            <a:r>
              <a:rPr lang="fr-FR" sz="2000" b="1" kern="1200" dirty="0" smtClean="0">
                <a:latin typeface="Calibri" pitchFamily="34" charset="0"/>
                <a:ea typeface="Arial" charset="0"/>
                <a:cs typeface="Calibri" pitchFamily="34" charset="0"/>
              </a:rPr>
              <a:t>: missions École/Entreprise, Ingénieurs </a:t>
            </a:r>
            <a:r>
              <a:rPr lang="fr-FR" sz="2000" b="1" kern="1200" dirty="0">
                <a:latin typeface="Calibri" pitchFamily="34" charset="0"/>
                <a:ea typeface="Arial" charset="0"/>
                <a:cs typeface="Calibri" pitchFamily="34" charset="0"/>
              </a:rPr>
              <a:t>Pour l’Ecole (IPE), CSAIO, DAFPIC, DAET, </a:t>
            </a:r>
            <a:r>
              <a:rPr lang="fr-FR" sz="2000" b="1" kern="1200" dirty="0" smtClean="0">
                <a:latin typeface="Calibri" pitchFamily="34" charset="0"/>
                <a:ea typeface="Arial" charset="0"/>
                <a:cs typeface="Calibri" pitchFamily="34" charset="0"/>
              </a:rPr>
              <a:t>Conseillers entreprises pour l’école (statut rénové des CET, AFDET), </a:t>
            </a:r>
            <a:r>
              <a:rPr lang="fr-FR" sz="2000" b="1" kern="1200" dirty="0">
                <a:latin typeface="Calibri" pitchFamily="34" charset="0"/>
                <a:ea typeface="Arial" charset="0"/>
                <a:cs typeface="Calibri" pitchFamily="34" charset="0"/>
              </a:rPr>
              <a:t>inspecteurs </a:t>
            </a:r>
            <a:r>
              <a:rPr lang="fr-FR" sz="2000" b="1" kern="1200" dirty="0" smtClean="0">
                <a:latin typeface="Calibri" pitchFamily="34" charset="0"/>
                <a:ea typeface="Arial" charset="0"/>
                <a:cs typeface="Calibri" pitchFamily="34" charset="0"/>
              </a:rPr>
              <a:t>disciplinaires.</a:t>
            </a:r>
          </a:p>
          <a:p>
            <a:pPr marL="0" lvl="1" indent="0" algn="just" defTabSz="457200">
              <a:spcBef>
                <a:spcPts val="0"/>
              </a:spcBef>
              <a:spcAft>
                <a:spcPts val="0"/>
              </a:spcAft>
              <a:buClr>
                <a:srgbClr val="C9E8F7"/>
              </a:buClr>
              <a:buSzPct val="100000"/>
              <a:buNone/>
              <a:defRPr/>
            </a:pPr>
            <a:endParaRPr lang="fr-FR" sz="1000" b="1" kern="1200" dirty="0">
              <a:latin typeface="Calibri" pitchFamily="34" charset="0"/>
              <a:ea typeface="Arial" charset="0"/>
              <a:cs typeface="Calibri" pitchFamily="34" charset="0"/>
            </a:endParaRPr>
          </a:p>
          <a:p>
            <a:pPr marL="0" lvl="1" indent="0" algn="just" defTabSz="457200">
              <a:spcBef>
                <a:spcPts val="0"/>
              </a:spcBef>
              <a:spcAft>
                <a:spcPts val="0"/>
              </a:spcAft>
              <a:buClr>
                <a:srgbClr val="C9E8F7"/>
              </a:buClr>
              <a:buSzPct val="100000"/>
              <a:buNone/>
              <a:defRPr/>
            </a:pPr>
            <a:r>
              <a:rPr lang="fr-FR" sz="2000" b="1" kern="1200" dirty="0" smtClean="0">
                <a:latin typeface="Calibri" pitchFamily="34" charset="0"/>
                <a:ea typeface="Arial" charset="0"/>
                <a:cs typeface="Calibri" pitchFamily="34" charset="0"/>
              </a:rPr>
              <a:t>Formations </a:t>
            </a:r>
            <a:r>
              <a:rPr lang="fr-FR" sz="2000" b="1" kern="1200" dirty="0">
                <a:latin typeface="Calibri" pitchFamily="34" charset="0"/>
                <a:ea typeface="Arial" charset="0"/>
                <a:cs typeface="Calibri" pitchFamily="34" charset="0"/>
              </a:rPr>
              <a:t>académiques : stages en entreprises (initiative locale et/ou CERPEP), visites d’entreprises, parcours </a:t>
            </a:r>
            <a:r>
              <a:rPr lang="fr-FR" sz="2000" b="1" kern="1200" dirty="0" err="1">
                <a:latin typeface="Calibri" pitchFamily="34" charset="0"/>
                <a:ea typeface="Arial" charset="0"/>
                <a:cs typeface="Calibri" pitchFamily="34" charset="0"/>
              </a:rPr>
              <a:t>m@gistère</a:t>
            </a:r>
            <a:r>
              <a:rPr lang="fr-FR" sz="2000" b="1" kern="1200" dirty="0">
                <a:latin typeface="Calibri" pitchFamily="34" charset="0"/>
                <a:ea typeface="Arial" charset="0"/>
                <a:cs typeface="Calibri" pitchFamily="34" charset="0"/>
              </a:rPr>
              <a:t>, journées éducation </a:t>
            </a:r>
            <a:r>
              <a:rPr lang="fr-FR" sz="2000" b="1" kern="1200" dirty="0" smtClean="0">
                <a:latin typeface="Calibri" pitchFamily="34" charset="0"/>
                <a:ea typeface="Arial" charset="0"/>
                <a:cs typeface="Calibri" pitchFamily="34" charset="0"/>
              </a:rPr>
              <a:t>économie.</a:t>
            </a:r>
          </a:p>
          <a:p>
            <a:pPr marL="0" lvl="1" indent="0" algn="just" defTabSz="457200">
              <a:spcBef>
                <a:spcPts val="0"/>
              </a:spcBef>
              <a:spcAft>
                <a:spcPts val="0"/>
              </a:spcAft>
              <a:buClr>
                <a:srgbClr val="C9E8F7"/>
              </a:buClr>
              <a:buSzPct val="100000"/>
              <a:buNone/>
              <a:defRPr/>
            </a:pPr>
            <a:endParaRPr lang="fr-FR" sz="1000" b="1" kern="1200" dirty="0" smtClean="0">
              <a:latin typeface="Calibri" pitchFamily="34" charset="0"/>
              <a:ea typeface="Arial" charset="0"/>
              <a:cs typeface="Calibri" pitchFamily="34" charset="0"/>
            </a:endParaRPr>
          </a:p>
          <a:p>
            <a:pPr marL="0" lvl="1" indent="0" algn="just" defTabSz="457200">
              <a:spcBef>
                <a:spcPts val="0"/>
              </a:spcBef>
              <a:spcAft>
                <a:spcPts val="0"/>
              </a:spcAft>
              <a:buClr>
                <a:srgbClr val="C9E8F7"/>
              </a:buClr>
              <a:buSzPct val="100000"/>
              <a:buNone/>
              <a:defRPr/>
            </a:pPr>
            <a:r>
              <a:rPr lang="fr-FR" sz="2000" b="1" kern="1200" dirty="0" smtClean="0">
                <a:latin typeface="Calibri" pitchFamily="34" charset="0"/>
                <a:ea typeface="Arial" charset="0"/>
                <a:cs typeface="Calibri" pitchFamily="34" charset="0"/>
              </a:rPr>
              <a:t>« Cités de métiers » portées par les régions.</a:t>
            </a:r>
          </a:p>
          <a:p>
            <a:pPr marL="0" lvl="1" indent="0" algn="just" defTabSz="457200">
              <a:spcBef>
                <a:spcPts val="0"/>
              </a:spcBef>
              <a:spcAft>
                <a:spcPts val="0"/>
              </a:spcAft>
              <a:buClr>
                <a:srgbClr val="C9E8F7"/>
              </a:buClr>
              <a:buSzPct val="100000"/>
              <a:buNone/>
              <a:defRPr/>
            </a:pPr>
            <a:endParaRPr lang="fr-FR" sz="1000" b="1" kern="1200" dirty="0">
              <a:latin typeface="Calibri" pitchFamily="34" charset="0"/>
              <a:ea typeface="Arial" charset="0"/>
              <a:cs typeface="Calibri" pitchFamily="34" charset="0"/>
            </a:endParaRPr>
          </a:p>
          <a:p>
            <a:pPr marL="0" lvl="1" indent="0" algn="just" defTabSz="457200">
              <a:spcBef>
                <a:spcPts val="0"/>
              </a:spcBef>
              <a:spcAft>
                <a:spcPts val="0"/>
              </a:spcAft>
              <a:buClr>
                <a:srgbClr val="C9E8F7"/>
              </a:buClr>
              <a:buSzPct val="100000"/>
              <a:buNone/>
              <a:defRPr/>
            </a:pPr>
            <a:r>
              <a:rPr lang="fr-FR" sz="2000" b="1" kern="1200" dirty="0" smtClean="0">
                <a:latin typeface="Calibri" pitchFamily="34" charset="0"/>
                <a:ea typeface="Arial" charset="0"/>
                <a:cs typeface="Calibri" pitchFamily="34" charset="0"/>
              </a:rPr>
              <a:t>Structuration </a:t>
            </a:r>
            <a:r>
              <a:rPr lang="fr-FR" sz="2000" b="1" kern="1200" dirty="0">
                <a:latin typeface="Calibri" pitchFamily="34" charset="0"/>
                <a:ea typeface="Arial" charset="0"/>
                <a:cs typeface="Calibri" pitchFamily="34" charset="0"/>
              </a:rPr>
              <a:t>des partenariats, organisation et mutualisation par académie </a:t>
            </a:r>
            <a:r>
              <a:rPr lang="fr-FR" sz="2000" b="1" kern="1200" dirty="0" smtClean="0">
                <a:latin typeface="Calibri" pitchFamily="34" charset="0"/>
                <a:ea typeface="Arial" charset="0"/>
                <a:cs typeface="Calibri" pitchFamily="34" charset="0"/>
              </a:rPr>
              <a:t>et/ou </a:t>
            </a:r>
            <a:r>
              <a:rPr lang="fr-FR" sz="2000" b="1" kern="1200" dirty="0">
                <a:latin typeface="Calibri" pitchFamily="34" charset="0"/>
                <a:ea typeface="Arial" charset="0"/>
                <a:cs typeface="Calibri" pitchFamily="34" charset="0"/>
              </a:rPr>
              <a:t>par </a:t>
            </a:r>
            <a:r>
              <a:rPr lang="fr-FR" sz="2000" b="1" kern="1200" dirty="0" smtClean="0">
                <a:latin typeface="Calibri" pitchFamily="34" charset="0"/>
                <a:ea typeface="Arial" charset="0"/>
                <a:cs typeface="Calibri" pitchFamily="34" charset="0"/>
              </a:rPr>
              <a:t>bassin : </a:t>
            </a:r>
            <a:endParaRPr lang="fr-FR" sz="2000" b="1" kern="1200" dirty="0">
              <a:latin typeface="Calibri" pitchFamily="34" charset="0"/>
              <a:ea typeface="Arial" charset="0"/>
              <a:cs typeface="Calibri" pitchFamily="34" charset="0"/>
            </a:endParaRPr>
          </a:p>
          <a:p>
            <a:pPr marL="742950" lvl="1" indent="-285750" algn="just">
              <a:buFontTx/>
              <a:buChar char="-"/>
            </a:pPr>
            <a:r>
              <a:rPr lang="fr-FR" sz="1800" b="1" dirty="0" smtClean="0"/>
              <a:t>Conventions</a:t>
            </a:r>
            <a:r>
              <a:rPr lang="fr-FR" sz="1800" dirty="0" smtClean="0"/>
              <a:t>  des académies avec </a:t>
            </a:r>
            <a:r>
              <a:rPr lang="fr-FR" sz="1800" dirty="0"/>
              <a:t>des </a:t>
            </a:r>
            <a:r>
              <a:rPr lang="fr-FR" sz="1800" dirty="0" smtClean="0"/>
              <a:t>entreprises ;</a:t>
            </a:r>
          </a:p>
          <a:p>
            <a:pPr marL="742950" lvl="1" indent="-285750" algn="just">
              <a:buFontTx/>
              <a:buChar char="-"/>
            </a:pPr>
            <a:r>
              <a:rPr lang="fr-FR" sz="1800" b="1" dirty="0" smtClean="0"/>
              <a:t>Pôles de stages </a:t>
            </a:r>
            <a:r>
              <a:rPr lang="fr-FR" sz="1800" dirty="0" smtClean="0"/>
              <a:t>: lieu d’organisation et de dialogue géographique ou thématique (banques de stages également) ; </a:t>
            </a:r>
          </a:p>
          <a:p>
            <a:pPr marL="742950" lvl="1" indent="-285750" algn="just">
              <a:buFontTx/>
              <a:buChar char="-"/>
            </a:pPr>
            <a:r>
              <a:rPr lang="fr-FR" sz="1800" b="1" dirty="0" smtClean="0"/>
              <a:t>CLEE</a:t>
            </a:r>
            <a:r>
              <a:rPr lang="fr-FR" sz="1800" dirty="0" smtClean="0"/>
              <a:t> : </a:t>
            </a:r>
            <a:r>
              <a:rPr lang="fr-FR" sz="1800" dirty="0"/>
              <a:t>r</a:t>
            </a:r>
            <a:r>
              <a:rPr lang="fr-FR" sz="1800" dirty="0" smtClean="0"/>
              <a:t>echerche </a:t>
            </a:r>
            <a:r>
              <a:rPr lang="fr-FR" sz="1800" dirty="0"/>
              <a:t>et structuration des partenariats au niveau </a:t>
            </a:r>
            <a:r>
              <a:rPr lang="fr-FR" sz="1800" dirty="0" smtClean="0"/>
              <a:t>régional </a:t>
            </a:r>
            <a:r>
              <a:rPr lang="fr-FR" sz="1800" smtClean="0"/>
              <a:t>et local</a:t>
            </a:r>
            <a:r>
              <a:rPr lang="fr-FR" sz="1800" b="1" smtClean="0"/>
              <a:t>;</a:t>
            </a:r>
            <a:endParaRPr lang="fr-FR" sz="1800" b="1" dirty="0" smtClean="0"/>
          </a:p>
          <a:p>
            <a:pPr marL="742950" lvl="1" indent="-285750" algn="just">
              <a:buFontTx/>
              <a:buChar char="-"/>
            </a:pPr>
            <a:r>
              <a:rPr lang="fr-FR" sz="1800" b="1" dirty="0" smtClean="0"/>
              <a:t>Campus des métiers et des qualifications</a:t>
            </a:r>
            <a:r>
              <a:rPr lang="fr-FR" sz="1800" b="1" dirty="0"/>
              <a:t> </a:t>
            </a:r>
            <a:r>
              <a:rPr lang="fr-FR" sz="1800" b="1" dirty="0" smtClean="0"/>
              <a:t>(CMQ).</a:t>
            </a:r>
            <a:endParaRPr lang="fr-FR" sz="1800" b="1" dirty="0"/>
          </a:p>
          <a:p>
            <a:pPr marL="457200" lvl="1" indent="0">
              <a:buNone/>
            </a:pPr>
            <a:endParaRPr lang="fr-FR" sz="2000" dirty="0"/>
          </a:p>
        </p:txBody>
      </p:sp>
    </p:spTree>
    <p:extLst>
      <p:ext uri="{BB962C8B-B14F-4D97-AF65-F5344CB8AC3E}">
        <p14:creationId xmlns:p14="http://schemas.microsoft.com/office/powerpoint/2010/main" val="16492686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960" y="107475"/>
            <a:ext cx="4032448" cy="6178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p:cNvSpPr txBox="1"/>
          <p:nvPr/>
        </p:nvSpPr>
        <p:spPr>
          <a:xfrm>
            <a:off x="179512" y="2304030"/>
            <a:ext cx="3816424" cy="2616101"/>
          </a:xfrm>
          <a:prstGeom prst="rect">
            <a:avLst/>
          </a:prstGeom>
          <a:noFill/>
        </p:spPr>
        <p:txBody>
          <a:bodyPr wrap="square" rtlCol="0">
            <a:spAutoFit/>
          </a:bodyPr>
          <a:lstStyle/>
          <a:p>
            <a:pPr algn="just"/>
            <a:r>
              <a:rPr lang="fr-FR" sz="3600" b="1" dirty="0" smtClean="0"/>
              <a:t>Guide national des Campus des métiers et des qualifications.</a:t>
            </a:r>
          </a:p>
          <a:p>
            <a:pPr algn="ctr"/>
            <a:r>
              <a:rPr lang="fr-FR" sz="2000" dirty="0" smtClean="0"/>
              <a:t>(actualisé début 2017) </a:t>
            </a:r>
            <a:endParaRPr lang="fr-FR" sz="2000" dirty="0"/>
          </a:p>
        </p:txBody>
      </p:sp>
    </p:spTree>
    <p:extLst>
      <p:ext uri="{BB962C8B-B14F-4D97-AF65-F5344CB8AC3E}">
        <p14:creationId xmlns:p14="http://schemas.microsoft.com/office/powerpoint/2010/main" val="41683954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600" b="1" dirty="0" smtClean="0"/>
              <a:t/>
            </a:r>
            <a:br>
              <a:rPr lang="fr-FR" sz="3600" b="1" dirty="0" smtClean="0"/>
            </a:br>
            <a:r>
              <a:rPr lang="fr-FR" sz="3600" b="1" dirty="0" smtClean="0"/>
              <a:t>3 - </a:t>
            </a:r>
            <a:r>
              <a:rPr lang="fr-FR" sz="3600" dirty="0" smtClean="0">
                <a:solidFill>
                  <a:schemeClr val="tx1"/>
                </a:solidFill>
              </a:rPr>
              <a:t>Les moyens au niveau de l’établissement</a:t>
            </a:r>
            <a:r>
              <a:rPr lang="fr-FR" sz="3600" b="1" dirty="0" smtClean="0"/>
              <a:t/>
            </a:r>
            <a:br>
              <a:rPr lang="fr-FR" sz="3600" b="1" dirty="0" smtClean="0"/>
            </a:br>
            <a:r>
              <a:rPr lang="fr-FR" dirty="0"/>
              <a:t/>
            </a:r>
            <a:br>
              <a:rPr lang="fr-FR" dirty="0"/>
            </a:br>
            <a:endParaRPr lang="fr-FR" dirty="0"/>
          </a:p>
        </p:txBody>
      </p:sp>
      <p:sp>
        <p:nvSpPr>
          <p:cNvPr id="3" name="Espace réservé du contenu 2"/>
          <p:cNvSpPr>
            <a:spLocks noGrp="1"/>
          </p:cNvSpPr>
          <p:nvPr>
            <p:ph idx="1"/>
          </p:nvPr>
        </p:nvSpPr>
        <p:spPr>
          <a:xfrm>
            <a:off x="611560" y="2636912"/>
            <a:ext cx="8136904" cy="3096344"/>
          </a:xfrm>
        </p:spPr>
        <p:txBody>
          <a:bodyPr>
            <a:noAutofit/>
          </a:bodyPr>
          <a:lstStyle/>
          <a:p>
            <a:pPr marL="0" lvl="1" indent="0" algn="just" defTabSz="457200">
              <a:spcBef>
                <a:spcPts val="0"/>
              </a:spcBef>
              <a:spcAft>
                <a:spcPts val="0"/>
              </a:spcAft>
              <a:buClr>
                <a:srgbClr val="C9E8F7"/>
              </a:buClr>
              <a:buSzPct val="100000"/>
              <a:buNone/>
              <a:defRPr/>
            </a:pPr>
            <a:r>
              <a:rPr lang="fr-FR" sz="2400" b="1" kern="1200" dirty="0">
                <a:latin typeface="Calibri" pitchFamily="34" charset="0"/>
                <a:ea typeface="Arial" charset="0"/>
                <a:cs typeface="Calibri" pitchFamily="34" charset="0"/>
              </a:rPr>
              <a:t>I</a:t>
            </a:r>
            <a:r>
              <a:rPr lang="fr-FR" sz="2400" b="1" kern="1200" dirty="0" smtClean="0">
                <a:latin typeface="Calibri" pitchFamily="34" charset="0"/>
                <a:ea typeface="Arial" charset="0"/>
                <a:cs typeface="Calibri" pitchFamily="34" charset="0"/>
              </a:rPr>
              <a:t>nformer </a:t>
            </a:r>
            <a:r>
              <a:rPr lang="fr-FR" sz="2400" b="1" kern="1200" dirty="0">
                <a:latin typeface="Calibri" pitchFamily="34" charset="0"/>
                <a:ea typeface="Arial" charset="0"/>
                <a:cs typeface="Calibri" pitchFamily="34" charset="0"/>
              </a:rPr>
              <a:t>sur les outils de la relation </a:t>
            </a:r>
            <a:r>
              <a:rPr lang="fr-FR" sz="2400" b="1" kern="1200" dirty="0" smtClean="0">
                <a:latin typeface="Calibri" pitchFamily="34" charset="0"/>
                <a:ea typeface="Arial" charset="0"/>
                <a:cs typeface="Calibri" pitchFamily="34" charset="0"/>
              </a:rPr>
              <a:t>École</a:t>
            </a:r>
            <a:r>
              <a:rPr lang="fr-FR" sz="2400" b="1" kern="1200" dirty="0">
                <a:latin typeface="Calibri" pitchFamily="34" charset="0"/>
                <a:ea typeface="Arial" charset="0"/>
                <a:cs typeface="Calibri" pitchFamily="34" charset="0"/>
              </a:rPr>
              <a:t>/ Monde économique </a:t>
            </a:r>
            <a:r>
              <a:rPr lang="fr-FR" sz="2400" b="1" kern="1200" dirty="0" smtClean="0">
                <a:latin typeface="Calibri" pitchFamily="34" charset="0"/>
                <a:ea typeface="Arial" charset="0"/>
                <a:cs typeface="Calibri" pitchFamily="34" charset="0"/>
              </a:rPr>
              <a:t>existants.</a:t>
            </a:r>
            <a:endParaRPr lang="fr-FR" sz="2400" b="1" kern="1200" dirty="0">
              <a:latin typeface="Calibri" pitchFamily="34" charset="0"/>
              <a:ea typeface="Arial" charset="0"/>
              <a:cs typeface="Calibri" pitchFamily="34" charset="0"/>
            </a:endParaRPr>
          </a:p>
          <a:p>
            <a:pPr marL="0" lvl="1" indent="0" algn="just" defTabSz="457200">
              <a:spcBef>
                <a:spcPts val="0"/>
              </a:spcBef>
              <a:spcAft>
                <a:spcPts val="0"/>
              </a:spcAft>
              <a:buClr>
                <a:srgbClr val="C9E8F7"/>
              </a:buClr>
              <a:buSzPct val="100000"/>
              <a:buFont typeface="Wingdings" pitchFamily="2" charset="2"/>
              <a:buChar char="n"/>
              <a:defRPr/>
            </a:pPr>
            <a:endParaRPr lang="fr-FR" sz="2400" b="1" kern="1200" dirty="0">
              <a:latin typeface="Calibri" pitchFamily="34" charset="0"/>
              <a:ea typeface="Arial" charset="0"/>
              <a:cs typeface="Calibri" pitchFamily="34" charset="0"/>
            </a:endParaRPr>
          </a:p>
          <a:p>
            <a:pPr marL="0" lvl="1" indent="0" algn="just" defTabSz="457200">
              <a:spcBef>
                <a:spcPts val="0"/>
              </a:spcBef>
              <a:spcAft>
                <a:spcPts val="0"/>
              </a:spcAft>
              <a:buClr>
                <a:srgbClr val="C9E8F7"/>
              </a:buClr>
              <a:buSzPct val="100000"/>
              <a:buNone/>
              <a:defRPr/>
            </a:pPr>
            <a:r>
              <a:rPr lang="fr-FR" sz="2400" b="1" kern="1200" dirty="0" smtClean="0">
                <a:latin typeface="Calibri" pitchFamily="34" charset="0"/>
                <a:ea typeface="Arial" charset="0"/>
                <a:cs typeface="Calibri" pitchFamily="34" charset="0"/>
              </a:rPr>
              <a:t>Analyser </a:t>
            </a:r>
            <a:r>
              <a:rPr lang="fr-FR" sz="2400" b="1" kern="1200" dirty="0">
                <a:latin typeface="Calibri" pitchFamily="34" charset="0"/>
                <a:ea typeface="Arial" charset="0"/>
                <a:cs typeface="Calibri" pitchFamily="34" charset="0"/>
              </a:rPr>
              <a:t>le potentiel existant dans </a:t>
            </a:r>
            <a:r>
              <a:rPr lang="fr-FR" sz="2400" b="1" kern="1200" dirty="0" smtClean="0">
                <a:latin typeface="Calibri" pitchFamily="34" charset="0"/>
                <a:ea typeface="Arial" charset="0"/>
                <a:cs typeface="Calibri" pitchFamily="34" charset="0"/>
              </a:rPr>
              <a:t>l’établissement.</a:t>
            </a:r>
            <a:endParaRPr lang="fr-FR" sz="2400" b="1" kern="1200" dirty="0">
              <a:latin typeface="Calibri" pitchFamily="34" charset="0"/>
              <a:ea typeface="Arial" charset="0"/>
              <a:cs typeface="Calibri" pitchFamily="34" charset="0"/>
            </a:endParaRPr>
          </a:p>
          <a:p>
            <a:pPr marL="0" lvl="1" indent="0" algn="just" defTabSz="457200">
              <a:spcBef>
                <a:spcPts val="0"/>
              </a:spcBef>
              <a:spcAft>
                <a:spcPts val="0"/>
              </a:spcAft>
              <a:buClr>
                <a:srgbClr val="C9E8F7"/>
              </a:buClr>
              <a:buSzPct val="100000"/>
              <a:buFont typeface="Wingdings" pitchFamily="2" charset="2"/>
              <a:buChar char="n"/>
              <a:defRPr/>
            </a:pPr>
            <a:endParaRPr lang="fr-FR" sz="2400" b="1" kern="1200" dirty="0">
              <a:latin typeface="Calibri" pitchFamily="34" charset="0"/>
              <a:ea typeface="Arial" charset="0"/>
              <a:cs typeface="Calibri" pitchFamily="34" charset="0"/>
            </a:endParaRPr>
          </a:p>
          <a:p>
            <a:pPr marL="0" lvl="1" indent="0" algn="just" defTabSz="457200">
              <a:spcBef>
                <a:spcPts val="0"/>
              </a:spcBef>
              <a:spcAft>
                <a:spcPts val="0"/>
              </a:spcAft>
              <a:buClr>
                <a:srgbClr val="C9E8F7"/>
              </a:buClr>
              <a:buSzPct val="100000"/>
              <a:buNone/>
              <a:defRPr/>
            </a:pPr>
            <a:r>
              <a:rPr lang="fr-FR" sz="2400" b="1" kern="1200" dirty="0" smtClean="0">
                <a:latin typeface="Calibri" pitchFamily="34" charset="0"/>
                <a:ea typeface="Arial" charset="0"/>
                <a:cs typeface="Calibri" pitchFamily="34" charset="0"/>
              </a:rPr>
              <a:t>Faciliter </a:t>
            </a:r>
            <a:r>
              <a:rPr lang="fr-FR" sz="2400" b="1" kern="1200" dirty="0">
                <a:latin typeface="Calibri" pitchFamily="34" charset="0"/>
                <a:ea typeface="Arial" charset="0"/>
                <a:cs typeface="Calibri" pitchFamily="34" charset="0"/>
              </a:rPr>
              <a:t>les relations École </a:t>
            </a:r>
            <a:r>
              <a:rPr lang="fr-FR" sz="2400" b="1" kern="1200" dirty="0" smtClean="0">
                <a:latin typeface="Calibri" pitchFamily="34" charset="0"/>
                <a:ea typeface="Arial" charset="0"/>
                <a:cs typeface="Calibri" pitchFamily="34" charset="0"/>
              </a:rPr>
              <a:t>/Monde économique. </a:t>
            </a:r>
            <a:endParaRPr lang="fr-FR" sz="2400" b="1" kern="1200" dirty="0">
              <a:latin typeface="Calibri" pitchFamily="34" charset="0"/>
              <a:ea typeface="Arial" charset="0"/>
              <a:cs typeface="Calibri" pitchFamily="34" charset="0"/>
            </a:endParaRPr>
          </a:p>
        </p:txBody>
      </p:sp>
    </p:spTree>
    <p:extLst>
      <p:ext uri="{BB962C8B-B14F-4D97-AF65-F5344CB8AC3E}">
        <p14:creationId xmlns:p14="http://schemas.microsoft.com/office/powerpoint/2010/main" val="5890570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5400" y="172650"/>
            <a:ext cx="7881400" cy="1286937"/>
          </a:xfrm>
        </p:spPr>
        <p:txBody>
          <a:bodyPr>
            <a:normAutofit fontScale="90000"/>
          </a:bodyPr>
          <a:lstStyle/>
          <a:p>
            <a:r>
              <a:rPr lang="fr-FR" sz="3600" dirty="0" smtClean="0"/>
              <a:t>3 - </a:t>
            </a:r>
            <a:r>
              <a:rPr lang="fr-FR" sz="3600" dirty="0" smtClean="0">
                <a:solidFill>
                  <a:schemeClr val="tx1"/>
                </a:solidFill>
              </a:rPr>
              <a:t>Les moyens au niveau de l’établissement</a:t>
            </a:r>
            <a:br>
              <a:rPr lang="fr-FR" sz="3600" dirty="0" smtClean="0">
                <a:solidFill>
                  <a:schemeClr val="tx1"/>
                </a:solidFill>
              </a:rPr>
            </a:br>
            <a:r>
              <a:rPr lang="fr-FR" dirty="0"/>
              <a:t/>
            </a:r>
            <a:br>
              <a:rPr lang="fr-FR" dirty="0"/>
            </a:br>
            <a:endParaRPr lang="fr-FR" dirty="0"/>
          </a:p>
        </p:txBody>
      </p:sp>
      <p:sp>
        <p:nvSpPr>
          <p:cNvPr id="3" name="Espace réservé du contenu 2"/>
          <p:cNvSpPr>
            <a:spLocks noGrp="1"/>
          </p:cNvSpPr>
          <p:nvPr>
            <p:ph idx="1"/>
          </p:nvPr>
        </p:nvSpPr>
        <p:spPr>
          <a:xfrm>
            <a:off x="323528" y="1556792"/>
            <a:ext cx="8136904" cy="4464496"/>
          </a:xfrm>
        </p:spPr>
        <p:txBody>
          <a:bodyPr>
            <a:noAutofit/>
          </a:bodyPr>
          <a:lstStyle/>
          <a:p>
            <a:pPr marL="457200" lvl="1" indent="0" algn="just">
              <a:buNone/>
            </a:pPr>
            <a:r>
              <a:rPr lang="fr-FR" sz="2800" b="1" dirty="0" smtClean="0"/>
              <a:t>Informer sur l’existence d’outils pour accompagner les élèves dans leur connaissance du monde économique. </a:t>
            </a:r>
          </a:p>
          <a:p>
            <a:pPr marL="457200" lvl="1" indent="0" algn="just">
              <a:buNone/>
            </a:pPr>
            <a:endParaRPr lang="fr-FR" sz="1800" b="1" dirty="0" smtClean="0">
              <a:solidFill>
                <a:srgbClr val="8800D1"/>
              </a:solidFill>
            </a:endParaRPr>
          </a:p>
          <a:p>
            <a:pPr marL="457200" lvl="1" indent="0" algn="just">
              <a:buNone/>
            </a:pPr>
            <a:r>
              <a:rPr lang="fr-FR" sz="1800" b="1" dirty="0" smtClean="0"/>
              <a:t>Exemple : Guide Ecole et Entreprises à destination des équipes éducatives :</a:t>
            </a:r>
            <a:endParaRPr lang="fr-FR" sz="1800" dirty="0" smtClean="0"/>
          </a:p>
          <a:p>
            <a:pPr marL="742950" lvl="1" indent="-285750" algn="just">
              <a:buFontTx/>
              <a:buChar char="-"/>
            </a:pPr>
            <a:r>
              <a:rPr lang="fr-FR" sz="1800" dirty="0"/>
              <a:t>c</a:t>
            </a:r>
            <a:r>
              <a:rPr lang="fr-FR" sz="1800" dirty="0" smtClean="0"/>
              <a:t>onnaître les temps forts de la relation Ecole Entreprise (p 35-36 du guide) ;</a:t>
            </a:r>
          </a:p>
          <a:p>
            <a:pPr marL="742950" lvl="1" indent="-285750" algn="just">
              <a:buFontTx/>
              <a:buChar char="-"/>
            </a:pPr>
            <a:r>
              <a:rPr lang="fr-FR" sz="1800" dirty="0"/>
              <a:t>l</a:t>
            </a:r>
            <a:r>
              <a:rPr lang="fr-FR" sz="1800" dirty="0" smtClean="0"/>
              <a:t>es témoignages de professionnels en classe (p 8 à 11) ;</a:t>
            </a:r>
          </a:p>
          <a:p>
            <a:pPr marL="742950" lvl="1" indent="-285750" algn="just">
              <a:buFontTx/>
              <a:buChar char="-"/>
            </a:pPr>
            <a:r>
              <a:rPr lang="fr-FR" sz="1800" dirty="0"/>
              <a:t>v</a:t>
            </a:r>
            <a:r>
              <a:rPr lang="fr-FR" sz="1800" dirty="0" smtClean="0"/>
              <a:t>isite d’entreprises avec ses élèves (p 12 à 14) ;</a:t>
            </a:r>
          </a:p>
          <a:p>
            <a:pPr marL="742950" lvl="1" indent="-285750" algn="just">
              <a:buFontTx/>
              <a:buChar char="-"/>
            </a:pPr>
            <a:r>
              <a:rPr lang="fr-FR" sz="1800" dirty="0"/>
              <a:t>s</a:t>
            </a:r>
            <a:r>
              <a:rPr lang="fr-FR" sz="1800" dirty="0" smtClean="0"/>
              <a:t>upport d’associations pour exploiter le stage de 3</a:t>
            </a:r>
            <a:r>
              <a:rPr lang="fr-FR" sz="1800" baseline="30000" dirty="0" smtClean="0"/>
              <a:t>ème </a:t>
            </a:r>
            <a:r>
              <a:rPr lang="fr-FR" sz="1800" dirty="0" smtClean="0"/>
              <a:t>(p 15 à 19) ;</a:t>
            </a:r>
          </a:p>
          <a:p>
            <a:pPr marL="742950" lvl="1" indent="-285750" algn="just">
              <a:buFontTx/>
              <a:buChar char="-"/>
            </a:pPr>
            <a:r>
              <a:rPr lang="fr-FR" sz="1800" dirty="0"/>
              <a:t>d</a:t>
            </a:r>
            <a:r>
              <a:rPr lang="fr-FR" sz="1800" dirty="0" smtClean="0"/>
              <a:t>éveloppement de projets entrepreneuriaux avec les élèves (p 20- 22) ;</a:t>
            </a:r>
          </a:p>
          <a:p>
            <a:pPr marL="742950" lvl="1" indent="-285750" algn="just">
              <a:buFontTx/>
              <a:buChar char="-"/>
            </a:pPr>
            <a:r>
              <a:rPr lang="fr-FR" sz="1800" dirty="0" smtClean="0"/>
              <a:t>parrainage de professionnels (p 25- 27) ;</a:t>
            </a:r>
          </a:p>
          <a:p>
            <a:pPr marL="742950" lvl="1" indent="-285750" algn="just">
              <a:buFontTx/>
              <a:buChar char="-"/>
            </a:pPr>
            <a:r>
              <a:rPr lang="fr-FR" sz="1800" dirty="0"/>
              <a:t>d</a:t>
            </a:r>
            <a:r>
              <a:rPr lang="fr-FR" sz="1800" dirty="0" smtClean="0"/>
              <a:t>’autres outils : application Folios, ressources dédiées, kits pédagogiques, des outils pour découvrir les métiers autrement,… ( p 32 à 34 du guide).</a:t>
            </a:r>
          </a:p>
          <a:p>
            <a:pPr marL="457200" lvl="1" indent="0">
              <a:buNone/>
            </a:pPr>
            <a:endParaRPr lang="fr-FR" sz="1700" b="1" dirty="0" smtClean="0"/>
          </a:p>
          <a:p>
            <a:pPr marL="457200" lvl="1" indent="0">
              <a:buNone/>
            </a:pPr>
            <a:r>
              <a:rPr lang="fr-FR" sz="1800" b="1" dirty="0" smtClean="0"/>
              <a:t>	</a:t>
            </a:r>
            <a:endParaRPr lang="fr-FR" sz="1400" dirty="0" smtClean="0">
              <a:solidFill>
                <a:schemeClr val="tx1"/>
              </a:solidFill>
            </a:endParaRPr>
          </a:p>
          <a:p>
            <a:pPr lvl="1">
              <a:buFont typeface="Wingdings" panose="05000000000000000000" pitchFamily="2" charset="2"/>
              <a:buChar char="q"/>
            </a:pPr>
            <a:endParaRPr lang="fr-FR" sz="2400" dirty="0" smtClean="0">
              <a:solidFill>
                <a:schemeClr val="tx1"/>
              </a:solidFill>
            </a:endParaRPr>
          </a:p>
        </p:txBody>
      </p:sp>
    </p:spTree>
    <p:extLst>
      <p:ext uri="{BB962C8B-B14F-4D97-AF65-F5344CB8AC3E}">
        <p14:creationId xmlns:p14="http://schemas.microsoft.com/office/powerpoint/2010/main" val="33404307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5400" y="172650"/>
            <a:ext cx="7881400" cy="1286937"/>
          </a:xfrm>
        </p:spPr>
        <p:txBody>
          <a:bodyPr>
            <a:normAutofit fontScale="90000"/>
          </a:bodyPr>
          <a:lstStyle/>
          <a:p>
            <a:r>
              <a:rPr lang="fr-FR" sz="3600" dirty="0" smtClean="0"/>
              <a:t>3 - </a:t>
            </a:r>
            <a:r>
              <a:rPr lang="fr-FR" sz="3600" dirty="0" smtClean="0">
                <a:solidFill>
                  <a:schemeClr val="tx1"/>
                </a:solidFill>
              </a:rPr>
              <a:t>Les moyens au niveau de l’établissement</a:t>
            </a:r>
            <a:r>
              <a:rPr lang="fr-FR" dirty="0"/>
              <a:t/>
            </a:r>
            <a:br>
              <a:rPr lang="fr-FR" dirty="0"/>
            </a:br>
            <a:endParaRPr lang="fr-FR" dirty="0"/>
          </a:p>
        </p:txBody>
      </p:sp>
      <p:sp>
        <p:nvSpPr>
          <p:cNvPr id="3" name="Espace réservé du contenu 2"/>
          <p:cNvSpPr>
            <a:spLocks noGrp="1"/>
          </p:cNvSpPr>
          <p:nvPr>
            <p:ph idx="1"/>
          </p:nvPr>
        </p:nvSpPr>
        <p:spPr>
          <a:xfrm>
            <a:off x="323528" y="1772816"/>
            <a:ext cx="8532440" cy="4176465"/>
          </a:xfrm>
        </p:spPr>
        <p:txBody>
          <a:bodyPr>
            <a:noAutofit/>
          </a:bodyPr>
          <a:lstStyle/>
          <a:p>
            <a:pPr marL="457200" lvl="1" indent="0">
              <a:buNone/>
            </a:pPr>
            <a:r>
              <a:rPr lang="fr-FR" sz="2800" b="1" dirty="0" smtClean="0"/>
              <a:t>Analyser </a:t>
            </a:r>
            <a:r>
              <a:rPr lang="fr-FR" sz="2800" b="1" dirty="0"/>
              <a:t>le potentiel existant dans son </a:t>
            </a:r>
            <a:r>
              <a:rPr lang="fr-FR" sz="2800" b="1" dirty="0" smtClean="0"/>
              <a:t>établissement.</a:t>
            </a:r>
            <a:r>
              <a:rPr lang="fr-FR" sz="2000" dirty="0" smtClean="0"/>
              <a:t>                                           </a:t>
            </a:r>
            <a:endParaRPr lang="fr-FR" sz="2000" dirty="0"/>
          </a:p>
          <a:p>
            <a:pPr lvl="2" algn="just"/>
            <a:r>
              <a:rPr lang="fr-FR" sz="2000" dirty="0">
                <a:solidFill>
                  <a:schemeClr val="accent1"/>
                </a:solidFill>
              </a:rPr>
              <a:t>   </a:t>
            </a:r>
            <a:r>
              <a:rPr lang="fr-FR" sz="2000" dirty="0" smtClean="0"/>
              <a:t>- Identifier </a:t>
            </a:r>
            <a:r>
              <a:rPr lang="fr-FR" sz="2000" dirty="0"/>
              <a:t>les professeurs et les inspecteurs investis sur ce </a:t>
            </a:r>
            <a:r>
              <a:rPr lang="fr-FR" sz="2000" dirty="0" smtClean="0"/>
              <a:t>sujet. </a:t>
            </a:r>
            <a:endParaRPr lang="fr-FR" sz="2000" dirty="0"/>
          </a:p>
          <a:p>
            <a:pPr lvl="4" indent="0" algn="just"/>
            <a:r>
              <a:rPr lang="fr-FR" sz="2000" dirty="0" smtClean="0"/>
              <a:t>- Identifier </a:t>
            </a:r>
            <a:r>
              <a:rPr lang="fr-FR" sz="2000" dirty="0"/>
              <a:t>les professeurs et inspecteurs de disciplines liées au  </a:t>
            </a:r>
            <a:r>
              <a:rPr lang="fr-FR" sz="2000" dirty="0" smtClean="0"/>
              <a:t>monde. </a:t>
            </a:r>
            <a:r>
              <a:rPr lang="fr-FR" sz="2000" dirty="0"/>
              <a:t>économique susceptibles de porter des projets en ce sens : </a:t>
            </a:r>
            <a:r>
              <a:rPr lang="fr-FR" sz="2000" dirty="0" smtClean="0"/>
              <a:t>STI (dont technologie), </a:t>
            </a:r>
            <a:r>
              <a:rPr lang="fr-FR" sz="2000" dirty="0"/>
              <a:t>économie et gestion, </a:t>
            </a:r>
            <a:r>
              <a:rPr lang="fr-FR" sz="2000" dirty="0" smtClean="0"/>
              <a:t>SES, etc.</a:t>
            </a:r>
            <a:endParaRPr lang="fr-FR" sz="2000" dirty="0"/>
          </a:p>
          <a:p>
            <a:pPr lvl="4" indent="0" algn="just"/>
            <a:r>
              <a:rPr lang="fr-FR" sz="2000" dirty="0" smtClean="0"/>
              <a:t>- Repérer </a:t>
            </a:r>
            <a:r>
              <a:rPr lang="fr-FR" sz="2000" dirty="0"/>
              <a:t>les initiatives personnelles </a:t>
            </a:r>
            <a:r>
              <a:rPr lang="fr-FR" sz="2000" dirty="0" smtClean="0"/>
              <a:t>d’enseignants </a:t>
            </a:r>
            <a:r>
              <a:rPr lang="fr-FR" sz="2000" dirty="0"/>
              <a:t>: réalisation de stages en entreprise, création de mini-entreprises, intervention de professionnels du monde économique en classe.</a:t>
            </a:r>
          </a:p>
          <a:p>
            <a:pPr lvl="4" indent="0" algn="just"/>
            <a:r>
              <a:rPr lang="fr-FR" sz="2000" dirty="0" smtClean="0"/>
              <a:t>- Faire </a:t>
            </a:r>
            <a:r>
              <a:rPr lang="fr-FR" sz="2000" dirty="0"/>
              <a:t>prendre conscience que les </a:t>
            </a:r>
            <a:r>
              <a:rPr lang="fr-FR" sz="2000" dirty="0" smtClean="0"/>
              <a:t>stages et PFMP </a:t>
            </a:r>
            <a:r>
              <a:rPr lang="fr-FR" sz="2000" dirty="0"/>
              <a:t>d’élèves </a:t>
            </a:r>
            <a:r>
              <a:rPr lang="fr-FR" sz="2000" dirty="0" smtClean="0"/>
              <a:t>ou d’étudiants sont </a:t>
            </a:r>
            <a:r>
              <a:rPr lang="fr-FR" sz="2000" dirty="0"/>
              <a:t>l’occasion de créer des relations locales avec des professionnels du monde économique et inviter les professeurs à </a:t>
            </a:r>
            <a:r>
              <a:rPr lang="fr-FR" sz="2000" dirty="0" smtClean="0"/>
              <a:t>entrer en contact pour le suivi.</a:t>
            </a:r>
            <a:endParaRPr lang="fr-FR" sz="2000" dirty="0" smtClean="0">
              <a:solidFill>
                <a:schemeClr val="accent1"/>
              </a:solidFill>
            </a:endParaRPr>
          </a:p>
          <a:p>
            <a:pPr lvl="4" indent="0"/>
            <a:endParaRPr lang="fr-FR" sz="1700" dirty="0" smtClean="0"/>
          </a:p>
          <a:p>
            <a:pPr marL="457200" lvl="1" indent="0">
              <a:buNone/>
            </a:pPr>
            <a:endParaRPr lang="fr-FR" sz="1400" dirty="0" smtClean="0">
              <a:solidFill>
                <a:schemeClr val="tx1"/>
              </a:solidFill>
            </a:endParaRPr>
          </a:p>
          <a:p>
            <a:pPr lvl="1">
              <a:buFont typeface="Wingdings" panose="05000000000000000000" pitchFamily="2" charset="2"/>
              <a:buChar char="q"/>
            </a:pPr>
            <a:endParaRPr lang="fr-FR" sz="2400" dirty="0" smtClean="0">
              <a:solidFill>
                <a:schemeClr val="tx1"/>
              </a:solidFill>
            </a:endParaRPr>
          </a:p>
        </p:txBody>
      </p:sp>
    </p:spTree>
    <p:extLst>
      <p:ext uri="{BB962C8B-B14F-4D97-AF65-F5344CB8AC3E}">
        <p14:creationId xmlns:p14="http://schemas.microsoft.com/office/powerpoint/2010/main" val="9177750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5400" y="172650"/>
            <a:ext cx="7881400" cy="1286937"/>
          </a:xfrm>
        </p:spPr>
        <p:txBody>
          <a:bodyPr>
            <a:normAutofit fontScale="90000"/>
          </a:bodyPr>
          <a:lstStyle/>
          <a:p>
            <a:r>
              <a:rPr lang="fr-FR" sz="3600" dirty="0" smtClean="0"/>
              <a:t>3 - </a:t>
            </a:r>
            <a:r>
              <a:rPr lang="fr-FR" sz="3600" dirty="0" smtClean="0">
                <a:solidFill>
                  <a:schemeClr val="tx1"/>
                </a:solidFill>
              </a:rPr>
              <a:t>Les moyens au niveau de l’établissement</a:t>
            </a:r>
            <a:r>
              <a:rPr lang="fr-FR" dirty="0"/>
              <a:t/>
            </a:r>
            <a:br>
              <a:rPr lang="fr-FR" dirty="0"/>
            </a:br>
            <a:endParaRPr lang="fr-FR" dirty="0"/>
          </a:p>
        </p:txBody>
      </p:sp>
      <p:sp>
        <p:nvSpPr>
          <p:cNvPr id="3" name="Espace réservé du contenu 2"/>
          <p:cNvSpPr>
            <a:spLocks noGrp="1"/>
          </p:cNvSpPr>
          <p:nvPr>
            <p:ph idx="1"/>
          </p:nvPr>
        </p:nvSpPr>
        <p:spPr>
          <a:xfrm>
            <a:off x="323528" y="1556792"/>
            <a:ext cx="8640960" cy="4608513"/>
          </a:xfrm>
        </p:spPr>
        <p:txBody>
          <a:bodyPr>
            <a:noAutofit/>
          </a:bodyPr>
          <a:lstStyle/>
          <a:p>
            <a:pPr marL="457200" lvl="1" indent="0" algn="just">
              <a:buNone/>
            </a:pPr>
            <a:r>
              <a:rPr lang="fr-FR" sz="2800" b="1" dirty="0" smtClean="0"/>
              <a:t>Faciliter les relations </a:t>
            </a:r>
            <a:r>
              <a:rPr lang="fr-FR" sz="2800" b="1" dirty="0" smtClean="0">
                <a:latin typeface="Calibri" panose="020F0502020204030204" pitchFamily="34" charset="0"/>
                <a:cs typeface="Calibri" panose="020F0502020204030204" pitchFamily="34" charset="0"/>
              </a:rPr>
              <a:t>É</a:t>
            </a:r>
            <a:r>
              <a:rPr lang="fr-FR" sz="2800" b="1" dirty="0" smtClean="0"/>
              <a:t>tablissement/Monde économique.</a:t>
            </a:r>
          </a:p>
          <a:p>
            <a:pPr marL="0" lvl="1" indent="0" algn="just" defTabSz="457200">
              <a:spcBef>
                <a:spcPts val="0"/>
              </a:spcBef>
              <a:spcAft>
                <a:spcPts val="0"/>
              </a:spcAft>
              <a:buClr>
                <a:srgbClr val="C9E8F7"/>
              </a:buClr>
              <a:buSzPct val="100000"/>
              <a:buNone/>
              <a:defRPr/>
            </a:pPr>
            <a:r>
              <a:rPr lang="fr-FR" sz="2400" b="1" kern="1200" dirty="0" smtClean="0">
                <a:latin typeface="Calibri" pitchFamily="34" charset="0"/>
                <a:ea typeface="Arial" charset="0"/>
                <a:cs typeface="Calibri" pitchFamily="34" charset="0"/>
              </a:rPr>
              <a:t>	Créer </a:t>
            </a:r>
            <a:r>
              <a:rPr lang="fr-FR" sz="2400" b="1" kern="1200" dirty="0">
                <a:latin typeface="Calibri" pitchFamily="34" charset="0"/>
                <a:ea typeface="Arial" charset="0"/>
                <a:cs typeface="Calibri" pitchFamily="34" charset="0"/>
              </a:rPr>
              <a:t>les conditions d’ouverture de </a:t>
            </a:r>
            <a:r>
              <a:rPr lang="fr-FR" sz="2400" b="1" kern="1200" dirty="0" smtClean="0">
                <a:latin typeface="Calibri" pitchFamily="34" charset="0"/>
                <a:ea typeface="Arial" charset="0"/>
                <a:cs typeface="Calibri" pitchFamily="34" charset="0"/>
              </a:rPr>
              <a:t>l’établissement :</a:t>
            </a:r>
          </a:p>
          <a:p>
            <a:pPr marL="742950" lvl="1" indent="-285750" algn="just">
              <a:buFontTx/>
              <a:buChar char="-"/>
            </a:pPr>
            <a:r>
              <a:rPr lang="fr-FR" sz="1800" dirty="0"/>
              <a:t>rassurer les enseignants ;</a:t>
            </a:r>
          </a:p>
          <a:p>
            <a:pPr marL="742950" lvl="1" indent="-285750" algn="just">
              <a:buFontTx/>
              <a:buChar char="-"/>
            </a:pPr>
            <a:r>
              <a:rPr lang="fr-FR" sz="1800" dirty="0"/>
              <a:t>valoriser les actions existantes ;</a:t>
            </a:r>
          </a:p>
          <a:p>
            <a:pPr marL="742950" lvl="1" indent="-285750" algn="just">
              <a:buFontTx/>
              <a:buChar char="-"/>
            </a:pPr>
            <a:r>
              <a:rPr lang="fr-FR" sz="1800" dirty="0"/>
              <a:t>intégrer le sujet dans le projet d’établissement</a:t>
            </a:r>
            <a:r>
              <a:rPr lang="fr-FR" sz="1800" dirty="0" smtClean="0"/>
              <a:t>.</a:t>
            </a:r>
          </a:p>
          <a:p>
            <a:pPr marL="742950" lvl="1" indent="-285750" algn="just">
              <a:buFontTx/>
              <a:buChar char="-"/>
            </a:pPr>
            <a:endParaRPr lang="fr-FR" sz="1000" dirty="0"/>
          </a:p>
          <a:p>
            <a:pPr marL="0" lvl="1" indent="0" algn="just" defTabSz="457200">
              <a:spcBef>
                <a:spcPts val="0"/>
              </a:spcBef>
              <a:spcAft>
                <a:spcPts val="0"/>
              </a:spcAft>
              <a:buClr>
                <a:srgbClr val="C9E8F7"/>
              </a:buClr>
              <a:buSzPct val="100000"/>
              <a:buNone/>
              <a:defRPr/>
            </a:pPr>
            <a:r>
              <a:rPr lang="fr-FR" sz="2400" b="1" kern="1200" dirty="0" smtClean="0">
                <a:latin typeface="Calibri" pitchFamily="34" charset="0"/>
                <a:ea typeface="Arial" charset="0"/>
                <a:cs typeface="Calibri" pitchFamily="34" charset="0"/>
              </a:rPr>
              <a:t>	Susciter </a:t>
            </a:r>
            <a:r>
              <a:rPr lang="fr-FR" sz="2400" b="1" kern="1200" dirty="0">
                <a:latin typeface="Calibri" pitchFamily="34" charset="0"/>
                <a:ea typeface="Arial" charset="0"/>
                <a:cs typeface="Calibri" pitchFamily="34" charset="0"/>
              </a:rPr>
              <a:t>l’envie des enseignants de participer eux-mêmes à des :</a:t>
            </a:r>
          </a:p>
          <a:p>
            <a:pPr marL="742950" lvl="1" indent="-285750" algn="just">
              <a:buFontTx/>
              <a:buChar char="-"/>
            </a:pPr>
            <a:r>
              <a:rPr lang="fr-FR" sz="1800" dirty="0"/>
              <a:t>stages en entreprise d’enseignants (p 30-31 du guide * ) ;</a:t>
            </a:r>
          </a:p>
          <a:p>
            <a:pPr marL="742950" lvl="1" indent="-285750" algn="just">
              <a:buFontTx/>
              <a:buChar char="-"/>
            </a:pPr>
            <a:r>
              <a:rPr lang="fr-FR" sz="1800" dirty="0"/>
              <a:t>visites d’entreprises réservées aux enseignants (p 28- 29 *) ;</a:t>
            </a:r>
          </a:p>
          <a:p>
            <a:pPr marL="742950" lvl="1" indent="-285750" algn="just">
              <a:buFontTx/>
              <a:buChar char="-"/>
            </a:pPr>
            <a:r>
              <a:rPr lang="fr-FR" sz="1800" dirty="0"/>
              <a:t>quelques conseils aux établissements pour solliciter les entreprises (p36-38</a:t>
            </a:r>
            <a:r>
              <a:rPr lang="fr-FR" sz="1800" dirty="0" smtClean="0"/>
              <a:t>*).</a:t>
            </a:r>
          </a:p>
          <a:p>
            <a:pPr marL="742950" lvl="1" indent="-285750" algn="just">
              <a:buFontTx/>
              <a:buChar char="-"/>
            </a:pPr>
            <a:endParaRPr lang="fr-FR" sz="1000" dirty="0"/>
          </a:p>
          <a:p>
            <a:pPr marL="457200" lvl="1" indent="0" algn="just">
              <a:buNone/>
            </a:pPr>
            <a:r>
              <a:rPr lang="fr-FR" sz="2000" b="1" dirty="0" smtClean="0"/>
              <a:t>*Exemple : Guide Ecole et Entreprises à destination des équipes éducatives</a:t>
            </a:r>
            <a:endParaRPr lang="fr-FR" sz="2000" dirty="0" smtClean="0"/>
          </a:p>
          <a:p>
            <a:pPr marL="742950" lvl="1" indent="-285750">
              <a:buFontTx/>
              <a:buChar char="-"/>
            </a:pPr>
            <a:endParaRPr lang="fr-FR" sz="2000" dirty="0" smtClean="0"/>
          </a:p>
          <a:p>
            <a:pPr marL="742950" lvl="1" indent="-285750">
              <a:buFontTx/>
              <a:buChar char="-"/>
            </a:pPr>
            <a:endParaRPr lang="fr-FR" sz="2000" dirty="0" smtClean="0"/>
          </a:p>
          <a:p>
            <a:pPr marL="914400" lvl="1" indent="-457200">
              <a:buFontTx/>
              <a:buChar char="-"/>
            </a:pPr>
            <a:endParaRPr lang="fr-FR" sz="2800" dirty="0" smtClean="0"/>
          </a:p>
          <a:p>
            <a:pPr marL="457200" lvl="1" indent="0">
              <a:buNone/>
            </a:pPr>
            <a:endParaRPr lang="fr-FR" sz="3200" dirty="0"/>
          </a:p>
          <a:p>
            <a:pPr marL="457200" lvl="1" indent="0">
              <a:buNone/>
            </a:pPr>
            <a:endParaRPr lang="fr-FR" sz="1400" dirty="0" smtClean="0">
              <a:solidFill>
                <a:schemeClr val="tx1"/>
              </a:solidFill>
            </a:endParaRPr>
          </a:p>
          <a:p>
            <a:pPr lvl="1">
              <a:buFont typeface="Wingdings" panose="05000000000000000000" pitchFamily="2" charset="2"/>
              <a:buChar char="q"/>
            </a:pPr>
            <a:endParaRPr lang="fr-FR" sz="2400" dirty="0" smtClean="0">
              <a:solidFill>
                <a:schemeClr val="tx1"/>
              </a:solidFill>
            </a:endParaRPr>
          </a:p>
        </p:txBody>
      </p:sp>
    </p:spTree>
    <p:extLst>
      <p:ext uri="{BB962C8B-B14F-4D97-AF65-F5344CB8AC3E}">
        <p14:creationId xmlns:p14="http://schemas.microsoft.com/office/powerpoint/2010/main" val="31393251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8348"/>
            <a:ext cx="8135615" cy="1368152"/>
          </a:xfrm>
        </p:spPr>
        <p:txBody>
          <a:bodyPr/>
          <a:lstStyle/>
          <a:p>
            <a:pPr lvl="0" algn="ctr"/>
            <a:r>
              <a:rPr lang="fr-FR" altLang="fr-FR" dirty="0" smtClean="0">
                <a:solidFill>
                  <a:srgbClr val="000000"/>
                </a:solidFill>
                <a:latin typeface="Calibri" pitchFamily="34" charset="0"/>
                <a:cs typeface="Arial" charset="0"/>
              </a:rPr>
              <a:t> </a:t>
            </a:r>
            <a:r>
              <a:rPr lang="fr-FR" altLang="ja-JP" sz="2800" kern="1200" dirty="0">
                <a:solidFill>
                  <a:prstClr val="black"/>
                </a:solidFill>
                <a:latin typeface="Calibri" pitchFamily="34" charset="0"/>
                <a:ea typeface="ＭＳ Ｐゴシック" pitchFamily="34" charset="-128"/>
              </a:rPr>
              <a:t>Centre d’Études et de Recherches sur les Partenariats avec les Entreprises et les Professions (CERPEP)</a:t>
            </a:r>
            <a:endParaRPr lang="fr-FR" sz="2800" dirty="0" smtClean="0">
              <a:solidFill>
                <a:schemeClr val="tx1"/>
              </a:solidFill>
            </a:endParaRPr>
          </a:p>
        </p:txBody>
      </p:sp>
      <p:sp>
        <p:nvSpPr>
          <p:cNvPr id="5" name="Rectangle 3"/>
          <p:cNvSpPr txBox="1">
            <a:spLocks noGrp="1" noChangeArrowheads="1"/>
          </p:cNvSpPr>
          <p:nvPr>
            <p:ph type="body" sz="quarter" idx="13"/>
          </p:nvPr>
        </p:nvSpPr>
        <p:spPr bwMode="gray">
          <a:xfrm>
            <a:off x="395536" y="1700808"/>
            <a:ext cx="8352928"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50825" indent="-250825" eaLnBrk="0" hangingPunct="0">
              <a:spcBef>
                <a:spcPct val="60000"/>
              </a:spcBef>
              <a:spcAft>
                <a:spcPct val="40000"/>
              </a:spcAft>
              <a:buClr>
                <a:schemeClr val="hlink"/>
              </a:buClr>
              <a:buFont typeface="Wingdings" pitchFamily="2" charset="2"/>
              <a:buChar char="n"/>
              <a:defRPr sz="2000">
                <a:solidFill>
                  <a:schemeClr val="accent1"/>
                </a:solidFill>
                <a:latin typeface="Calibri" pitchFamily="34" charset="0"/>
                <a:ea typeface="Arial" charset="0"/>
                <a:cs typeface="Calibri" pitchFamily="34" charset="0"/>
              </a:defRPr>
            </a:lvl1pPr>
            <a:lvl2pPr marL="423863" indent="-171450" eaLnBrk="0" hangingPunct="0">
              <a:spcBef>
                <a:spcPct val="20000"/>
              </a:spcBef>
              <a:buClr>
                <a:schemeClr val="accent1"/>
              </a:buClr>
              <a:buFont typeface="Wingdings" pitchFamily="2" charset="2"/>
              <a:buChar char=""/>
              <a:defRPr sz="1500">
                <a:solidFill>
                  <a:schemeClr val="tx1"/>
                </a:solidFill>
                <a:latin typeface="Calibri" pitchFamily="34" charset="0"/>
                <a:ea typeface="Arial" charset="0"/>
                <a:cs typeface="Calibri" pitchFamily="34" charset="0"/>
              </a:defRPr>
            </a:lvl2pPr>
            <a:lvl3pPr marL="425450" indent="3175" eaLnBrk="0" hangingPunct="0">
              <a:spcBef>
                <a:spcPct val="20000"/>
              </a:spcBef>
              <a:defRPr sz="1500">
                <a:solidFill>
                  <a:schemeClr val="tx1"/>
                </a:solidFill>
                <a:latin typeface="Calibri" pitchFamily="34" charset="0"/>
                <a:ea typeface="Arial" charset="0"/>
                <a:cs typeface="Calibri" pitchFamily="34" charset="0"/>
              </a:defRPr>
            </a:lvl3pPr>
            <a:lvl4pPr marL="617538" indent="-187325" eaLnBrk="0" hangingPunct="0">
              <a:spcBef>
                <a:spcPct val="20000"/>
              </a:spcBef>
              <a:buClr>
                <a:schemeClr val="accent1"/>
              </a:buClr>
              <a:buFont typeface="Arial" charset="0"/>
              <a:buChar char="–"/>
              <a:defRPr sz="1100">
                <a:solidFill>
                  <a:schemeClr val="tx1"/>
                </a:solidFill>
                <a:latin typeface="Calibri" pitchFamily="34" charset="0"/>
                <a:ea typeface="Arial" charset="0"/>
                <a:cs typeface="Calibri" pitchFamily="34" charset="0"/>
              </a:defRPr>
            </a:lvl4pPr>
            <a:lvl5pPr marL="619125" indent="1209675" eaLnBrk="0" hangingPunct="0">
              <a:spcBef>
                <a:spcPct val="20000"/>
              </a:spcBef>
              <a:defRPr sz="1100">
                <a:solidFill>
                  <a:schemeClr val="tx1"/>
                </a:solidFill>
                <a:latin typeface="Calibri" pitchFamily="34" charset="0"/>
                <a:ea typeface="Arial" charset="0"/>
                <a:cs typeface="Calibri" pitchFamily="34" charset="0"/>
              </a:defRPr>
            </a:lvl5pPr>
            <a:lvl6pPr marL="1076325" indent="1209675" eaLnBrk="0" fontAlgn="base" hangingPunct="0">
              <a:spcBef>
                <a:spcPct val="20000"/>
              </a:spcBef>
              <a:spcAft>
                <a:spcPct val="0"/>
              </a:spcAft>
              <a:defRPr sz="1100">
                <a:solidFill>
                  <a:schemeClr val="tx1"/>
                </a:solidFill>
                <a:latin typeface="Calibri" pitchFamily="34" charset="0"/>
                <a:ea typeface="Arial" charset="0"/>
                <a:cs typeface="Calibri" pitchFamily="34" charset="0"/>
              </a:defRPr>
            </a:lvl6pPr>
            <a:lvl7pPr marL="1533525" indent="1209675" eaLnBrk="0" fontAlgn="base" hangingPunct="0">
              <a:spcBef>
                <a:spcPct val="20000"/>
              </a:spcBef>
              <a:spcAft>
                <a:spcPct val="0"/>
              </a:spcAft>
              <a:defRPr sz="1100">
                <a:solidFill>
                  <a:schemeClr val="tx1"/>
                </a:solidFill>
                <a:latin typeface="Calibri" pitchFamily="34" charset="0"/>
                <a:ea typeface="Arial" charset="0"/>
                <a:cs typeface="Calibri" pitchFamily="34" charset="0"/>
              </a:defRPr>
            </a:lvl7pPr>
            <a:lvl8pPr marL="1990725" indent="1209675" eaLnBrk="0" fontAlgn="base" hangingPunct="0">
              <a:spcBef>
                <a:spcPct val="20000"/>
              </a:spcBef>
              <a:spcAft>
                <a:spcPct val="0"/>
              </a:spcAft>
              <a:defRPr sz="1100">
                <a:solidFill>
                  <a:schemeClr val="tx1"/>
                </a:solidFill>
                <a:latin typeface="Calibri" pitchFamily="34" charset="0"/>
                <a:ea typeface="Arial" charset="0"/>
                <a:cs typeface="Calibri" pitchFamily="34" charset="0"/>
              </a:defRPr>
            </a:lvl8pPr>
            <a:lvl9pPr marL="2447925" indent="1209675" eaLnBrk="0" fontAlgn="base" hangingPunct="0">
              <a:spcBef>
                <a:spcPct val="20000"/>
              </a:spcBef>
              <a:spcAft>
                <a:spcPct val="0"/>
              </a:spcAft>
              <a:defRPr sz="1100">
                <a:solidFill>
                  <a:schemeClr val="tx1"/>
                </a:solidFill>
                <a:latin typeface="Calibri" pitchFamily="34" charset="0"/>
                <a:ea typeface="Arial" charset="0"/>
                <a:cs typeface="Calibri" pitchFamily="34" charset="0"/>
              </a:defRPr>
            </a:lvl9pPr>
          </a:lstStyle>
          <a:p>
            <a:pPr marL="0" indent="0" algn="just">
              <a:spcBef>
                <a:spcPts val="0"/>
              </a:spcBef>
              <a:spcAft>
                <a:spcPts val="0"/>
              </a:spcAft>
              <a:buNone/>
            </a:pPr>
            <a:r>
              <a:rPr lang="fr-FR" sz="2400" b="1" dirty="0" smtClean="0">
                <a:solidFill>
                  <a:schemeClr val="tx1"/>
                </a:solidFill>
              </a:rPr>
              <a:t>Initialement créé en 1956, </a:t>
            </a:r>
            <a:r>
              <a:rPr lang="fr-FR" sz="2400" b="1" dirty="0">
                <a:solidFill>
                  <a:schemeClr val="tx1"/>
                </a:solidFill>
              </a:rPr>
              <a:t>le CERPET proposait des stages pour les professeurs de l’enseignement technique qu’ils soient </a:t>
            </a:r>
            <a:r>
              <a:rPr lang="fr-FR" sz="2400" b="1" dirty="0" smtClean="0">
                <a:solidFill>
                  <a:schemeClr val="tx1"/>
                </a:solidFill>
              </a:rPr>
              <a:t>STI ou </a:t>
            </a:r>
            <a:r>
              <a:rPr lang="fr-FR" sz="2400" b="1" dirty="0">
                <a:solidFill>
                  <a:schemeClr val="tx1"/>
                </a:solidFill>
              </a:rPr>
              <a:t>É</a:t>
            </a:r>
            <a:r>
              <a:rPr lang="fr-FR" sz="2400" b="1" dirty="0" smtClean="0">
                <a:solidFill>
                  <a:schemeClr val="tx1"/>
                </a:solidFill>
              </a:rPr>
              <a:t>conomie-gestion.</a:t>
            </a:r>
          </a:p>
          <a:p>
            <a:pPr marL="0" indent="0" algn="just">
              <a:spcBef>
                <a:spcPts val="0"/>
              </a:spcBef>
              <a:spcAft>
                <a:spcPts val="0"/>
              </a:spcAft>
              <a:buNone/>
            </a:pPr>
            <a:endParaRPr lang="fr-FR" sz="1800" b="1" dirty="0">
              <a:solidFill>
                <a:schemeClr val="tx1"/>
              </a:solidFill>
            </a:endParaRPr>
          </a:p>
          <a:p>
            <a:pPr marL="0" indent="0" algn="just">
              <a:spcBef>
                <a:spcPts val="0"/>
              </a:spcBef>
              <a:spcAft>
                <a:spcPts val="0"/>
              </a:spcAft>
              <a:buNone/>
            </a:pPr>
            <a:r>
              <a:rPr lang="fr-FR" sz="2400" b="1" dirty="0">
                <a:solidFill>
                  <a:schemeClr val="tx1"/>
                </a:solidFill>
              </a:rPr>
              <a:t>Depuis </a:t>
            </a:r>
            <a:r>
              <a:rPr lang="fr-FR" sz="2400" b="1" dirty="0" smtClean="0">
                <a:solidFill>
                  <a:schemeClr val="tx1"/>
                </a:solidFill>
              </a:rPr>
              <a:t>la rentrée 2013 les actions du CERPEP s’adressent </a:t>
            </a:r>
            <a:r>
              <a:rPr lang="fr-FR" sz="2400" b="1" dirty="0">
                <a:solidFill>
                  <a:schemeClr val="tx1"/>
                </a:solidFill>
              </a:rPr>
              <a:t>à tous les personnels de l’Éducation nationale. </a:t>
            </a:r>
            <a:endParaRPr lang="fr-FR" sz="2400" b="1" dirty="0" smtClean="0">
              <a:solidFill>
                <a:schemeClr val="tx1"/>
              </a:solidFill>
            </a:endParaRPr>
          </a:p>
          <a:p>
            <a:pPr marL="0" indent="0" algn="just">
              <a:spcBef>
                <a:spcPts val="0"/>
              </a:spcBef>
              <a:spcAft>
                <a:spcPts val="0"/>
              </a:spcAft>
              <a:buNone/>
            </a:pPr>
            <a:endParaRPr lang="fr-FR" sz="1800" b="1" dirty="0" smtClean="0">
              <a:solidFill>
                <a:schemeClr val="tx1"/>
              </a:solidFill>
            </a:endParaRPr>
          </a:p>
          <a:p>
            <a:pPr marL="0" indent="0" algn="just">
              <a:spcBef>
                <a:spcPts val="0"/>
              </a:spcBef>
              <a:spcAft>
                <a:spcPts val="0"/>
              </a:spcAft>
              <a:buNone/>
            </a:pPr>
            <a:r>
              <a:rPr lang="fr-FR" altLang="fr-FR" sz="2400" b="1" dirty="0" smtClean="0">
                <a:solidFill>
                  <a:schemeClr val="tx1"/>
                </a:solidFill>
              </a:rPr>
              <a:t>L’offre du CERPEP et ses modalités de fonctionnement ont évolués :</a:t>
            </a:r>
          </a:p>
          <a:p>
            <a:pPr lvl="1" algn="just">
              <a:buFontTx/>
              <a:buChar char="-"/>
            </a:pPr>
            <a:r>
              <a:rPr lang="fr-FR" altLang="fr-FR" sz="1800" dirty="0" smtClean="0"/>
              <a:t>une mise en œuvre plus uniquement sur le temps des vacances scolaires ;</a:t>
            </a:r>
          </a:p>
          <a:p>
            <a:pPr lvl="1" algn="just">
              <a:buFontTx/>
              <a:buChar char="-"/>
            </a:pPr>
            <a:r>
              <a:rPr lang="fr-FR" altLang="fr-FR" sz="1800" dirty="0"/>
              <a:t>d</a:t>
            </a:r>
            <a:r>
              <a:rPr lang="fr-FR" altLang="fr-FR" sz="1800" dirty="0" smtClean="0"/>
              <a:t>es types d’actions diversifiés ;</a:t>
            </a:r>
          </a:p>
          <a:p>
            <a:pPr lvl="1" algn="just">
              <a:buFontTx/>
              <a:buChar char="-"/>
            </a:pPr>
            <a:r>
              <a:rPr lang="fr-FR" altLang="fr-FR" sz="1800" dirty="0" smtClean="0"/>
              <a:t>des stages sur catalogue et tout le long de l’année ;</a:t>
            </a:r>
          </a:p>
          <a:p>
            <a:pPr lvl="1" algn="just">
              <a:buFontTx/>
              <a:buChar char="-"/>
            </a:pPr>
            <a:r>
              <a:rPr lang="fr-FR" altLang="fr-FR" sz="1800" dirty="0"/>
              <a:t>d</a:t>
            </a:r>
            <a:r>
              <a:rPr lang="fr-FR" altLang="fr-FR" sz="1800" dirty="0" smtClean="0"/>
              <a:t>es partenariats avec les académies.</a:t>
            </a:r>
          </a:p>
          <a:p>
            <a:pPr marL="252413" lvl="1" indent="0" algn="just">
              <a:buNone/>
            </a:pPr>
            <a:endParaRPr lang="fr-FR" altLang="fr-FR" sz="1800" dirty="0" smtClean="0"/>
          </a:p>
          <a:p>
            <a:pPr lvl="1" algn="just"/>
            <a:endParaRPr lang="fr-FR" altLang="fr-FR" sz="1800" dirty="0">
              <a:solidFill>
                <a:srgbClr val="0062A8"/>
              </a:solidFill>
            </a:endParaRPr>
          </a:p>
          <a:p>
            <a:pPr lvl="1" algn="just">
              <a:buClr>
                <a:srgbClr val="0062A8"/>
              </a:buClr>
            </a:pPr>
            <a:endParaRPr lang="fr-FR" altLang="fr-FR" sz="1800" dirty="0">
              <a:solidFill>
                <a:srgbClr val="0062A8"/>
              </a:solidFill>
              <a:ea typeface="ＭＳ Ｐゴシック" pitchFamily="34" charset="-128"/>
              <a:cs typeface="Arial" charset="0"/>
            </a:endParaRPr>
          </a:p>
          <a:p>
            <a:pPr lvl="1" algn="just">
              <a:buClr>
                <a:srgbClr val="0062A8"/>
              </a:buClr>
            </a:pPr>
            <a:endParaRPr lang="fr-FR" altLang="ja-JP" sz="1800" dirty="0">
              <a:solidFill>
                <a:srgbClr val="0062A8"/>
              </a:solidFill>
            </a:endParaRPr>
          </a:p>
          <a:p>
            <a:pPr algn="just">
              <a:buClr>
                <a:srgbClr val="C9E8F7"/>
              </a:buClr>
            </a:pPr>
            <a:endParaRPr lang="fr-FR" altLang="ja-JP" sz="2400" dirty="0" smtClean="0">
              <a:solidFill>
                <a:srgbClr val="0062A8"/>
              </a:solidFill>
            </a:endParaRPr>
          </a:p>
          <a:p>
            <a:pPr algn="just">
              <a:buClr>
                <a:srgbClr val="C9E8F7"/>
              </a:buClr>
            </a:pPr>
            <a:endParaRPr lang="fr-FR" altLang="ja-JP" sz="2400" dirty="0">
              <a:solidFill>
                <a:srgbClr val="0062A8"/>
              </a:solidFill>
            </a:endParaRPr>
          </a:p>
        </p:txBody>
      </p:sp>
    </p:spTree>
    <p:extLst>
      <p:ext uri="{BB962C8B-B14F-4D97-AF65-F5344CB8AC3E}">
        <p14:creationId xmlns:p14="http://schemas.microsoft.com/office/powerpoint/2010/main" val="14941332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u numéro de diapositive 5"/>
          <p:cNvSpPr>
            <a:spLocks noGrp="1"/>
          </p:cNvSpPr>
          <p:nvPr>
            <p:ph type="sldNum" sz="quarter" idx="4294967295"/>
          </p:nvPr>
        </p:nvSpPr>
        <p:spPr>
          <a:xfrm>
            <a:off x="84138" y="6242050"/>
            <a:ext cx="587375" cy="488950"/>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08C0C37E-28CE-421A-9088-CA4F178B8B4B}" type="slidenum">
              <a:rPr lang="fr-FR" altLang="fr-FR">
                <a:solidFill>
                  <a:schemeClr val="bg1"/>
                </a:solidFill>
              </a:rPr>
              <a:pPr/>
              <a:t>19</a:t>
            </a:fld>
            <a:endParaRPr lang="fr-FR" altLang="fr-FR">
              <a:solidFill>
                <a:schemeClr val="bg1"/>
              </a:solidFill>
            </a:endParaRPr>
          </a:p>
        </p:txBody>
      </p:sp>
      <p:sp>
        <p:nvSpPr>
          <p:cNvPr id="4099" name="AutoShape 2"/>
          <p:cNvSpPr>
            <a:spLocks noGrp="1" noChangeArrowheads="1"/>
          </p:cNvSpPr>
          <p:nvPr>
            <p:ph type="title"/>
          </p:nvPr>
        </p:nvSpPr>
        <p:spPr/>
        <p:txBody>
          <a:bodyPr/>
          <a:lstStyle/>
          <a:p>
            <a:pPr algn="ctr" eaLnBrk="1" hangingPunct="1"/>
            <a:r>
              <a:rPr lang="fr-FR" altLang="fr-FR" sz="2800" dirty="0"/>
              <a:t>Campus des métiers et des qualifications</a:t>
            </a:r>
            <a:endParaRPr lang="fr-FR" altLang="fr-FR" sz="2800" dirty="0" smtClean="0"/>
          </a:p>
        </p:txBody>
      </p:sp>
      <p:sp>
        <p:nvSpPr>
          <p:cNvPr id="4100" name="Rectangle 3"/>
          <p:cNvSpPr>
            <a:spLocks noGrp="1" noChangeArrowheads="1"/>
          </p:cNvSpPr>
          <p:nvPr>
            <p:ph type="body" idx="1"/>
          </p:nvPr>
        </p:nvSpPr>
        <p:spPr>
          <a:xfrm>
            <a:off x="838200" y="2492375"/>
            <a:ext cx="7693025" cy="3594100"/>
          </a:xfrm>
        </p:spPr>
        <p:txBody>
          <a:bodyPr/>
          <a:lstStyle/>
          <a:p>
            <a:pPr algn="just" eaLnBrk="1" hangingPunct="1">
              <a:buFont typeface="Wingdings" pitchFamily="2" charset="2"/>
              <a:buNone/>
            </a:pPr>
            <a:r>
              <a:rPr lang="fr-FR" altLang="fr-FR" sz="2000" i="1" dirty="0" smtClean="0"/>
              <a:t>	</a:t>
            </a:r>
            <a:r>
              <a:rPr lang="fr-FR" altLang="fr-FR" sz="2000" i="1" dirty="0" smtClean="0">
                <a:solidFill>
                  <a:schemeClr val="tx1"/>
                </a:solidFill>
              </a:rPr>
              <a:t>"Au-delà de la nécessaire modernisation de la carte des formations, il conviendra de faire émerger des campus des métiers, pôles d'excellence offrant une gamme de formations professionnelles, technologiques et générales, dans un champ professionnel spécifique. Ces campus pourront accueillir différentes modalités de formation (statut scolaire, apprentissage, formation continue, validation des acquis de l'expérience) et organiser des poursuites d'études supérieures et des conditions d'hébergement et de vie sociale"</a:t>
            </a:r>
          </a:p>
          <a:p>
            <a:pPr eaLnBrk="1" hangingPunct="1">
              <a:buFont typeface="Wingdings" pitchFamily="2" charset="2"/>
              <a:buNone/>
            </a:pPr>
            <a:r>
              <a:rPr lang="fr-FR" altLang="fr-FR" sz="2000" i="1" dirty="0" smtClean="0">
                <a:solidFill>
                  <a:schemeClr val="tx1"/>
                </a:solidFill>
              </a:rPr>
              <a:t>	(Rapport annexé à la loi du 8 juillet 2013)</a:t>
            </a:r>
            <a:r>
              <a:rPr lang="fr-FR" altLang="fr-FR" sz="3600" i="1" dirty="0" smtClean="0">
                <a:solidFill>
                  <a:schemeClr val="tx1"/>
                </a:solidFill>
              </a:rPr>
              <a:t> </a:t>
            </a:r>
            <a:endParaRPr lang="fr-FR" altLang="fr-FR" dirty="0" smtClean="0">
              <a:solidFill>
                <a:schemeClr val="tx1"/>
              </a:solidFill>
            </a:endParaRPr>
          </a:p>
          <a:p>
            <a:pPr eaLnBrk="1" hangingPunct="1"/>
            <a:endParaRPr lang="fr-FR" altLang="fr-FR" dirty="0" smtClean="0"/>
          </a:p>
        </p:txBody>
      </p:sp>
      <p:pic>
        <p:nvPicPr>
          <p:cNvPr id="4101" name="Imag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2360" y="1655872"/>
            <a:ext cx="741362" cy="80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46824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323850" y="131763"/>
            <a:ext cx="8496622" cy="1352550"/>
          </a:xfrm>
        </p:spPr>
        <p:txBody>
          <a:bodyPr/>
          <a:lstStyle/>
          <a:p>
            <a:pPr algn="just" eaLnBrk="1" hangingPunct="1"/>
            <a:r>
              <a:rPr lang="fr-FR" altLang="fr-FR" sz="3600" dirty="0" smtClean="0">
                <a:solidFill>
                  <a:srgbClr val="000000"/>
                </a:solidFill>
                <a:latin typeface="Calibri" pitchFamily="34" charset="0"/>
                <a:cs typeface="Arial" charset="0"/>
              </a:rPr>
              <a:t>Parcours Avenir et la </a:t>
            </a:r>
            <a:r>
              <a:rPr lang="fr-FR" altLang="fr-FR" sz="3600" dirty="0">
                <a:solidFill>
                  <a:srgbClr val="000000"/>
                </a:solidFill>
                <a:latin typeface="Calibri" pitchFamily="34" charset="0"/>
                <a:cs typeface="Arial" charset="0"/>
              </a:rPr>
              <a:t>relation École/ Monde </a:t>
            </a:r>
            <a:r>
              <a:rPr lang="fr-FR" altLang="fr-FR" sz="3600" dirty="0" smtClean="0">
                <a:solidFill>
                  <a:srgbClr val="000000"/>
                </a:solidFill>
                <a:latin typeface="Calibri" pitchFamily="34" charset="0"/>
                <a:cs typeface="Arial" charset="0"/>
              </a:rPr>
              <a:t>économique</a:t>
            </a:r>
            <a:r>
              <a:rPr lang="fr-FR" altLang="fr-FR" sz="3600" dirty="0">
                <a:solidFill>
                  <a:srgbClr val="000000"/>
                </a:solidFill>
                <a:latin typeface="Calibri" pitchFamily="34" charset="0"/>
                <a:cs typeface="Arial" charset="0"/>
              </a:rPr>
              <a:t> </a:t>
            </a:r>
            <a:r>
              <a:rPr lang="fr-FR" altLang="fr-FR" sz="3600" dirty="0" smtClean="0">
                <a:solidFill>
                  <a:srgbClr val="000000"/>
                </a:solidFill>
                <a:latin typeface="Calibri" pitchFamily="34" charset="0"/>
                <a:cs typeface="Arial" charset="0"/>
              </a:rPr>
              <a:t>: les </a:t>
            </a:r>
            <a:r>
              <a:rPr lang="fr-FR" altLang="fr-FR" sz="3600" dirty="0" smtClean="0">
                <a:solidFill>
                  <a:schemeClr val="tx1"/>
                </a:solidFill>
                <a:latin typeface="Calibri" pitchFamily="34" charset="0"/>
                <a:cs typeface="Calibri" pitchFamily="34" charset="0"/>
              </a:rPr>
              <a:t>objectifs  </a:t>
            </a:r>
          </a:p>
        </p:txBody>
      </p:sp>
      <p:sp>
        <p:nvSpPr>
          <p:cNvPr id="20483" name="Espace réservé du contenu 2"/>
          <p:cNvSpPr>
            <a:spLocks noGrp="1"/>
          </p:cNvSpPr>
          <p:nvPr>
            <p:ph idx="1"/>
          </p:nvPr>
        </p:nvSpPr>
        <p:spPr>
          <a:xfrm>
            <a:off x="323850" y="1557338"/>
            <a:ext cx="8424863" cy="4535958"/>
          </a:xfrm>
        </p:spPr>
        <p:txBody>
          <a:bodyPr/>
          <a:lstStyle/>
          <a:p>
            <a:pPr marL="254000" lvl="2" indent="0" algn="just">
              <a:defRPr/>
            </a:pPr>
            <a:r>
              <a:rPr lang="fr-FR" altLang="fr-FR" sz="3200" b="1" dirty="0" smtClean="0">
                <a:solidFill>
                  <a:srgbClr val="000000"/>
                </a:solidFill>
                <a:latin typeface="Calibri" pitchFamily="34" charset="0"/>
                <a:cs typeface="Calibri" pitchFamily="34" charset="0"/>
              </a:rPr>
              <a:t>Améliorer </a:t>
            </a:r>
            <a:r>
              <a:rPr lang="fr-FR" altLang="fr-FR" sz="3200" b="1" dirty="0">
                <a:solidFill>
                  <a:srgbClr val="000000"/>
                </a:solidFill>
                <a:latin typeface="Calibri" pitchFamily="34" charset="0"/>
                <a:cs typeface="Calibri" pitchFamily="34" charset="0"/>
              </a:rPr>
              <a:t>l’insertion professionnelle immédiate ou différée des </a:t>
            </a:r>
            <a:r>
              <a:rPr lang="fr-FR" altLang="fr-FR" sz="3200" b="1" dirty="0" smtClean="0">
                <a:solidFill>
                  <a:srgbClr val="000000"/>
                </a:solidFill>
                <a:latin typeface="Calibri" pitchFamily="34" charset="0"/>
                <a:cs typeface="Calibri" pitchFamily="34" charset="0"/>
              </a:rPr>
              <a:t>élèves :</a:t>
            </a:r>
            <a:endParaRPr lang="fr-FR" altLang="fr-FR" sz="3200" dirty="0">
              <a:solidFill>
                <a:srgbClr val="FF0000"/>
              </a:solidFill>
              <a:latin typeface="Calibri" pitchFamily="34" charset="0"/>
              <a:cs typeface="Calibri" pitchFamily="34" charset="0"/>
            </a:endParaRPr>
          </a:p>
          <a:p>
            <a:pPr marL="446088" lvl="3" indent="0" algn="just">
              <a:buClrTx/>
              <a:defRPr/>
            </a:pPr>
            <a:r>
              <a:rPr lang="fr-FR" altLang="fr-FR" sz="3200" dirty="0" smtClean="0">
                <a:latin typeface="Calibri" pitchFamily="34" charset="0"/>
                <a:cs typeface="Calibri" pitchFamily="34" charset="0"/>
              </a:rPr>
              <a:t> découvrir </a:t>
            </a:r>
            <a:r>
              <a:rPr lang="fr-FR" altLang="fr-FR" sz="3200" dirty="0">
                <a:latin typeface="Calibri" pitchFamily="34" charset="0"/>
                <a:cs typeface="Calibri" pitchFamily="34" charset="0"/>
              </a:rPr>
              <a:t>les </a:t>
            </a:r>
            <a:r>
              <a:rPr lang="fr-FR" altLang="fr-FR" sz="3200" b="1" dirty="0" smtClean="0">
                <a:latin typeface="Calibri" pitchFamily="34" charset="0"/>
                <a:cs typeface="Calibri" pitchFamily="34" charset="0"/>
              </a:rPr>
              <a:t>métiers </a:t>
            </a:r>
            <a:r>
              <a:rPr lang="fr-FR" altLang="fr-FR" sz="3200" dirty="0" smtClean="0">
                <a:latin typeface="Calibri" pitchFamily="34" charset="0"/>
                <a:cs typeface="Calibri" pitchFamily="34" charset="0"/>
              </a:rPr>
              <a:t>et les qualifications</a:t>
            </a:r>
            <a:r>
              <a:rPr lang="fr-FR" altLang="fr-FR" sz="3200" dirty="0">
                <a:latin typeface="Calibri" pitchFamily="34" charset="0"/>
                <a:cs typeface="Calibri" pitchFamily="34" charset="0"/>
              </a:rPr>
              <a:t>, les formations </a:t>
            </a:r>
            <a:r>
              <a:rPr lang="fr-FR" altLang="fr-FR" sz="3200" dirty="0" smtClean="0">
                <a:latin typeface="Calibri" pitchFamily="34" charset="0"/>
                <a:cs typeface="Calibri" pitchFamily="34" charset="0"/>
              </a:rPr>
              <a:t>associées (statut scolaire et </a:t>
            </a:r>
            <a:r>
              <a:rPr lang="fr-FR" altLang="fr-FR" sz="3200" b="1" dirty="0" smtClean="0">
                <a:latin typeface="Calibri" pitchFamily="34" charset="0"/>
                <a:cs typeface="Calibri" pitchFamily="34" charset="0"/>
              </a:rPr>
              <a:t>apprentissage</a:t>
            </a:r>
            <a:r>
              <a:rPr lang="fr-FR" altLang="fr-FR" sz="3200" dirty="0" smtClean="0">
                <a:latin typeface="Calibri" pitchFamily="34" charset="0"/>
                <a:cs typeface="Calibri" pitchFamily="34" charset="0"/>
              </a:rPr>
              <a:t> (découverte de la pédagogie de l’alternance)), le monde économique;</a:t>
            </a:r>
          </a:p>
          <a:p>
            <a:pPr marL="446088" lvl="3" indent="0" algn="just">
              <a:buClrTx/>
              <a:defRPr/>
            </a:pPr>
            <a:r>
              <a:rPr lang="fr-FR" altLang="fr-FR" sz="3200" dirty="0" smtClean="0">
                <a:latin typeface="Calibri" pitchFamily="34" charset="0"/>
                <a:cs typeface="Calibri" pitchFamily="34" charset="0"/>
              </a:rPr>
              <a:t> développer </a:t>
            </a:r>
            <a:r>
              <a:rPr lang="fr-FR" altLang="fr-FR" sz="3200" b="1" dirty="0">
                <a:latin typeface="Calibri" pitchFamily="34" charset="0"/>
                <a:cs typeface="Calibri" pitchFamily="34" charset="0"/>
              </a:rPr>
              <a:t>l’esprit d’entreprendre </a:t>
            </a:r>
            <a:r>
              <a:rPr lang="fr-FR" altLang="fr-FR" sz="3200" dirty="0">
                <a:latin typeface="Calibri" pitchFamily="34" charset="0"/>
                <a:cs typeface="Calibri" pitchFamily="34" charset="0"/>
              </a:rPr>
              <a:t>(autonomie, respect de l’autre, esprit citoyen, initiative, </a:t>
            </a:r>
            <a:r>
              <a:rPr lang="fr-FR" altLang="fr-FR" sz="3200" dirty="0" smtClean="0">
                <a:latin typeface="Calibri" pitchFamily="34" charset="0"/>
                <a:cs typeface="Calibri" pitchFamily="34" charset="0"/>
              </a:rPr>
              <a:t>projet).</a:t>
            </a:r>
            <a:endParaRPr lang="fr-FR" altLang="fr-FR" sz="3200" dirty="0">
              <a:latin typeface="Calibri" pitchFamily="34" charset="0"/>
              <a:cs typeface="Calibri" pitchFamily="34" charset="0"/>
            </a:endParaRPr>
          </a:p>
          <a:p>
            <a:pPr marL="254000" lvl="2" indent="0" algn="just">
              <a:defRPr/>
            </a:pPr>
            <a:endParaRPr lang="fr-FR" altLang="fr-FR" sz="2400" dirty="0" smtClean="0">
              <a:solidFill>
                <a:schemeClr val="accent1"/>
              </a:solidFill>
              <a:latin typeface="Calibri" pitchFamily="34" charset="0"/>
              <a:cs typeface="Calibri" pitchFamily="34" charset="0"/>
            </a:endParaRPr>
          </a:p>
          <a:p>
            <a:pPr marL="254000" lvl="2" indent="0" algn="just">
              <a:defRPr/>
            </a:pPr>
            <a:endParaRPr lang="fr-FR" altLang="fr-FR" sz="2000" dirty="0" smtClean="0">
              <a:solidFill>
                <a:srgbClr val="FF0000"/>
              </a:solidFill>
              <a:latin typeface="Calibri" pitchFamily="34" charset="0"/>
              <a:cs typeface="Calibri" pitchFamily="34" charset="0"/>
            </a:endParaRPr>
          </a:p>
          <a:p>
            <a:pPr lvl="1">
              <a:defRPr/>
            </a:pPr>
            <a:endParaRPr lang="fr-FR" altLang="fr-FR" dirty="0" smtClean="0">
              <a:solidFill>
                <a:srgbClr val="000000"/>
              </a:solidFill>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Espace réservé du numéro de diapositive 5"/>
          <p:cNvSpPr>
            <a:spLocks noGrp="1"/>
          </p:cNvSpPr>
          <p:nvPr>
            <p:ph type="sldNum" sz="quarter" idx="4294967295"/>
          </p:nvPr>
        </p:nvSpPr>
        <p:spPr>
          <a:xfrm>
            <a:off x="84138" y="6242050"/>
            <a:ext cx="587375" cy="488950"/>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0BCDAD39-4A04-4D67-855F-2900081CD374}" type="slidenum">
              <a:rPr lang="fr-FR" altLang="fr-FR">
                <a:solidFill>
                  <a:schemeClr val="bg1"/>
                </a:solidFill>
              </a:rPr>
              <a:pPr/>
              <a:t>20</a:t>
            </a:fld>
            <a:endParaRPr lang="fr-FR" altLang="fr-FR">
              <a:solidFill>
                <a:schemeClr val="bg1"/>
              </a:solidFill>
            </a:endParaRPr>
          </a:p>
        </p:txBody>
      </p:sp>
      <p:sp>
        <p:nvSpPr>
          <p:cNvPr id="5123" name="AutoShape 2"/>
          <p:cNvSpPr>
            <a:spLocks noGrp="1" noChangeArrowheads="1"/>
          </p:cNvSpPr>
          <p:nvPr>
            <p:ph type="title"/>
          </p:nvPr>
        </p:nvSpPr>
        <p:spPr>
          <a:xfrm>
            <a:off x="467028" y="188640"/>
            <a:ext cx="7924800" cy="1143000"/>
          </a:xfrm>
        </p:spPr>
        <p:txBody>
          <a:bodyPr/>
          <a:lstStyle/>
          <a:p>
            <a:pPr algn="ctr" eaLnBrk="1" hangingPunct="1"/>
            <a:r>
              <a:rPr lang="fr-FR" altLang="fr-FR" sz="2800" dirty="0"/>
              <a:t>Campus des métiers et des </a:t>
            </a:r>
            <a:r>
              <a:rPr lang="fr-FR" altLang="fr-FR" sz="2800" dirty="0" smtClean="0"/>
              <a:t>qualifications :</a:t>
            </a:r>
            <a:br>
              <a:rPr lang="fr-FR" altLang="fr-FR" sz="2800" dirty="0" smtClean="0"/>
            </a:br>
            <a:r>
              <a:rPr lang="fr-FR" altLang="fr-FR" sz="2800" dirty="0" smtClean="0"/>
              <a:t>les objectifs</a:t>
            </a:r>
          </a:p>
        </p:txBody>
      </p:sp>
      <p:sp>
        <p:nvSpPr>
          <p:cNvPr id="5124" name="Rectangle 3"/>
          <p:cNvSpPr>
            <a:spLocks noGrp="1" noChangeArrowheads="1"/>
          </p:cNvSpPr>
          <p:nvPr>
            <p:ph type="body" idx="1"/>
          </p:nvPr>
        </p:nvSpPr>
        <p:spPr>
          <a:xfrm>
            <a:off x="755576" y="1844824"/>
            <a:ext cx="7632848" cy="4176464"/>
          </a:xfrm>
        </p:spPr>
        <p:txBody>
          <a:bodyPr/>
          <a:lstStyle/>
          <a:p>
            <a:pPr marL="0" indent="0" algn="just" eaLnBrk="1" hangingPunct="1">
              <a:spcBef>
                <a:spcPts val="0"/>
              </a:spcBef>
              <a:spcAft>
                <a:spcPts val="0"/>
              </a:spcAft>
              <a:buNone/>
            </a:pPr>
            <a:r>
              <a:rPr lang="fr-FR" altLang="fr-FR" sz="2400" dirty="0" smtClean="0">
                <a:solidFill>
                  <a:schemeClr val="tx1"/>
                </a:solidFill>
              </a:rPr>
              <a:t>Réduire les sorties sans qualification.</a:t>
            </a:r>
          </a:p>
          <a:p>
            <a:pPr marL="0" indent="0" algn="just" eaLnBrk="1" hangingPunct="1">
              <a:spcBef>
                <a:spcPts val="0"/>
              </a:spcBef>
              <a:spcAft>
                <a:spcPts val="0"/>
              </a:spcAft>
              <a:buNone/>
            </a:pPr>
            <a:endParaRPr lang="fr-FR" altLang="fr-FR" dirty="0" smtClean="0">
              <a:solidFill>
                <a:schemeClr val="tx1"/>
              </a:solidFill>
            </a:endParaRPr>
          </a:p>
          <a:p>
            <a:pPr marL="0" indent="0" algn="just" eaLnBrk="1" hangingPunct="1">
              <a:spcBef>
                <a:spcPts val="0"/>
              </a:spcBef>
              <a:spcAft>
                <a:spcPts val="0"/>
              </a:spcAft>
              <a:buNone/>
            </a:pPr>
            <a:r>
              <a:rPr lang="fr-FR" altLang="fr-FR" sz="2400" dirty="0" smtClean="0">
                <a:solidFill>
                  <a:schemeClr val="tx1"/>
                </a:solidFill>
              </a:rPr>
              <a:t>Favoriser l'accès à l'emploi (</a:t>
            </a:r>
            <a:r>
              <a:rPr lang="fr-FR" altLang="fr-FR" sz="2400" b="1" dirty="0" smtClean="0">
                <a:solidFill>
                  <a:schemeClr val="tx1"/>
                </a:solidFill>
              </a:rPr>
              <a:t>insertion professionnelle immédiate ou différée</a:t>
            </a:r>
            <a:r>
              <a:rPr lang="fr-FR" altLang="fr-FR" sz="2400" dirty="0" smtClean="0">
                <a:solidFill>
                  <a:schemeClr val="tx1"/>
                </a:solidFill>
              </a:rPr>
              <a:t>) et le </a:t>
            </a:r>
            <a:r>
              <a:rPr lang="fr-FR" altLang="fr-FR" sz="2400" b="1" dirty="0" smtClean="0">
                <a:solidFill>
                  <a:schemeClr val="tx1"/>
                </a:solidFill>
              </a:rPr>
              <a:t>maintien dans l'emploi.</a:t>
            </a:r>
          </a:p>
          <a:p>
            <a:pPr marL="0" indent="0" algn="just" eaLnBrk="1" hangingPunct="1">
              <a:spcBef>
                <a:spcPts val="0"/>
              </a:spcBef>
              <a:spcAft>
                <a:spcPts val="0"/>
              </a:spcAft>
              <a:buNone/>
            </a:pPr>
            <a:endParaRPr lang="fr-FR" altLang="fr-FR" b="1" dirty="0" smtClean="0">
              <a:solidFill>
                <a:schemeClr val="tx1"/>
              </a:solidFill>
            </a:endParaRPr>
          </a:p>
          <a:p>
            <a:pPr marL="0" indent="0" algn="just" eaLnBrk="1" hangingPunct="1">
              <a:spcBef>
                <a:spcPts val="0"/>
              </a:spcBef>
              <a:spcAft>
                <a:spcPts val="0"/>
              </a:spcAft>
              <a:buNone/>
            </a:pPr>
            <a:r>
              <a:rPr lang="fr-FR" altLang="fr-FR" sz="2400" dirty="0" smtClean="0">
                <a:solidFill>
                  <a:schemeClr val="tx1"/>
                </a:solidFill>
              </a:rPr>
              <a:t>Faciliter les </a:t>
            </a:r>
            <a:r>
              <a:rPr lang="fr-FR" altLang="fr-FR" sz="2400" b="1" dirty="0" smtClean="0">
                <a:solidFill>
                  <a:schemeClr val="tx1"/>
                </a:solidFill>
              </a:rPr>
              <a:t>poursuites d’études</a:t>
            </a:r>
            <a:r>
              <a:rPr lang="fr-FR" altLang="fr-FR" sz="2400" dirty="0" smtClean="0">
                <a:solidFill>
                  <a:schemeClr val="tx1"/>
                </a:solidFill>
              </a:rPr>
              <a:t>, élever le niveau de qualification.</a:t>
            </a:r>
          </a:p>
          <a:p>
            <a:pPr marL="0" indent="0" algn="just" eaLnBrk="1" hangingPunct="1">
              <a:spcBef>
                <a:spcPts val="0"/>
              </a:spcBef>
              <a:spcAft>
                <a:spcPts val="0"/>
              </a:spcAft>
              <a:buNone/>
            </a:pPr>
            <a:endParaRPr lang="fr-FR" altLang="fr-FR" dirty="0" smtClean="0">
              <a:solidFill>
                <a:schemeClr val="tx1"/>
              </a:solidFill>
            </a:endParaRPr>
          </a:p>
          <a:p>
            <a:pPr marL="0" indent="0" algn="just" eaLnBrk="1" hangingPunct="1">
              <a:spcBef>
                <a:spcPts val="0"/>
              </a:spcBef>
              <a:spcAft>
                <a:spcPts val="0"/>
              </a:spcAft>
              <a:buNone/>
            </a:pPr>
            <a:r>
              <a:rPr lang="fr-FR" altLang="fr-FR" sz="2400" b="1" dirty="0" smtClean="0">
                <a:solidFill>
                  <a:schemeClr val="tx1"/>
                </a:solidFill>
              </a:rPr>
              <a:t>Contribuer au développement économique « local/régional/national» </a:t>
            </a:r>
            <a:r>
              <a:rPr lang="fr-FR" altLang="fr-FR" sz="2400" dirty="0" smtClean="0">
                <a:solidFill>
                  <a:schemeClr val="tx1"/>
                </a:solidFill>
              </a:rPr>
              <a:t>(lien avec les instances du développement économique : pôles de compétitivité, autres , etc..</a:t>
            </a:r>
          </a:p>
        </p:txBody>
      </p:sp>
    </p:spTree>
    <p:extLst>
      <p:ext uri="{BB962C8B-B14F-4D97-AF65-F5344CB8AC3E}">
        <p14:creationId xmlns:p14="http://schemas.microsoft.com/office/powerpoint/2010/main" val="3427524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u numéro de diapositive 5"/>
          <p:cNvSpPr>
            <a:spLocks noGrp="1"/>
          </p:cNvSpPr>
          <p:nvPr>
            <p:ph type="sldNum" sz="quarter" idx="4294967295"/>
          </p:nvPr>
        </p:nvSpPr>
        <p:spPr>
          <a:xfrm>
            <a:off x="84138" y="6242050"/>
            <a:ext cx="587375" cy="488950"/>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9C52C6A-CA9D-4376-9E2A-92B6AEADEDB7}" type="slidenum">
              <a:rPr lang="fr-FR" altLang="fr-FR">
                <a:solidFill>
                  <a:schemeClr val="bg1"/>
                </a:solidFill>
              </a:rPr>
              <a:pPr/>
              <a:t>21</a:t>
            </a:fld>
            <a:endParaRPr lang="fr-FR" altLang="fr-FR">
              <a:solidFill>
                <a:schemeClr val="bg1"/>
              </a:solidFill>
            </a:endParaRPr>
          </a:p>
        </p:txBody>
      </p:sp>
      <p:sp>
        <p:nvSpPr>
          <p:cNvPr id="8195" name="AutoShape 2"/>
          <p:cNvSpPr>
            <a:spLocks noGrp="1" noChangeArrowheads="1"/>
          </p:cNvSpPr>
          <p:nvPr>
            <p:ph type="title"/>
          </p:nvPr>
        </p:nvSpPr>
        <p:spPr>
          <a:xfrm>
            <a:off x="323528" y="332656"/>
            <a:ext cx="8388350" cy="863600"/>
          </a:xfrm>
        </p:spPr>
        <p:txBody>
          <a:bodyPr/>
          <a:lstStyle/>
          <a:p>
            <a:pPr algn="ctr" eaLnBrk="1" hangingPunct="1"/>
            <a:r>
              <a:rPr lang="fr-FR" altLang="fr-FR" sz="2800" dirty="0" smtClean="0"/>
              <a:t>Campus des métiers et des qualifications</a:t>
            </a:r>
          </a:p>
        </p:txBody>
      </p:sp>
      <p:sp>
        <p:nvSpPr>
          <p:cNvPr id="8196" name="Rectangle 3"/>
          <p:cNvSpPr>
            <a:spLocks noGrp="1" noChangeArrowheads="1"/>
          </p:cNvSpPr>
          <p:nvPr>
            <p:ph type="body" idx="1"/>
          </p:nvPr>
        </p:nvSpPr>
        <p:spPr>
          <a:xfrm>
            <a:off x="611560" y="1700808"/>
            <a:ext cx="8136904" cy="4392488"/>
          </a:xfrm>
        </p:spPr>
        <p:txBody>
          <a:bodyPr/>
          <a:lstStyle/>
          <a:p>
            <a:pPr marL="0" indent="0" algn="just" eaLnBrk="1" hangingPunct="1">
              <a:spcBef>
                <a:spcPts val="0"/>
              </a:spcBef>
              <a:spcAft>
                <a:spcPts val="0"/>
              </a:spcAft>
              <a:buNone/>
            </a:pPr>
            <a:r>
              <a:rPr lang="fr-FR" altLang="fr-FR" sz="2400" dirty="0" smtClean="0">
                <a:solidFill>
                  <a:schemeClr val="tx1"/>
                </a:solidFill>
              </a:rPr>
              <a:t>Des </a:t>
            </a:r>
            <a:r>
              <a:rPr lang="fr-FR" altLang="fr-FR" sz="2400" b="1" dirty="0" smtClean="0">
                <a:solidFill>
                  <a:schemeClr val="tx1"/>
                </a:solidFill>
              </a:rPr>
              <a:t>réseaux d'établissements (secondaires, supérieurs dont la recherche, privés, publics) représentatif d’une « filière économique stratégique au niveau local/régional/national ».</a:t>
            </a:r>
          </a:p>
          <a:p>
            <a:pPr marL="0" indent="0" algn="just" eaLnBrk="1" hangingPunct="1">
              <a:spcBef>
                <a:spcPts val="0"/>
              </a:spcBef>
              <a:spcAft>
                <a:spcPts val="0"/>
              </a:spcAft>
              <a:buNone/>
            </a:pPr>
            <a:endParaRPr lang="fr-FR" altLang="fr-FR" b="1" dirty="0" smtClean="0">
              <a:solidFill>
                <a:schemeClr val="tx1"/>
              </a:solidFill>
            </a:endParaRPr>
          </a:p>
          <a:p>
            <a:pPr marL="0" indent="0" algn="just" eaLnBrk="1" hangingPunct="1">
              <a:spcBef>
                <a:spcPts val="0"/>
              </a:spcBef>
              <a:spcAft>
                <a:spcPts val="0"/>
              </a:spcAft>
              <a:buNone/>
            </a:pPr>
            <a:r>
              <a:rPr lang="fr-FR" altLang="fr-FR" sz="2400" dirty="0" smtClean="0">
                <a:solidFill>
                  <a:schemeClr val="tx1"/>
                </a:solidFill>
              </a:rPr>
              <a:t>Des réseaux portés par le </a:t>
            </a:r>
            <a:r>
              <a:rPr lang="fr-FR" altLang="fr-FR" sz="2400" b="1" dirty="0" smtClean="0">
                <a:solidFill>
                  <a:schemeClr val="tx1"/>
                </a:solidFill>
              </a:rPr>
              <a:t>Recteur </a:t>
            </a:r>
            <a:r>
              <a:rPr lang="fr-FR" altLang="fr-FR" sz="2400" dirty="0" smtClean="0">
                <a:solidFill>
                  <a:schemeClr val="tx1"/>
                </a:solidFill>
              </a:rPr>
              <a:t>et par </a:t>
            </a:r>
            <a:r>
              <a:rPr lang="fr-FR" altLang="fr-FR" sz="2400" b="1" dirty="0" smtClean="0">
                <a:solidFill>
                  <a:schemeClr val="tx1"/>
                </a:solidFill>
              </a:rPr>
              <a:t>le Président de Région (rôle et moyens).</a:t>
            </a:r>
          </a:p>
          <a:p>
            <a:pPr marL="0" indent="0" algn="just" eaLnBrk="1" hangingPunct="1">
              <a:spcBef>
                <a:spcPts val="0"/>
              </a:spcBef>
              <a:spcAft>
                <a:spcPts val="0"/>
              </a:spcAft>
              <a:buNone/>
            </a:pPr>
            <a:endParaRPr lang="fr-FR" altLang="fr-FR" b="1" dirty="0" smtClean="0">
              <a:solidFill>
                <a:schemeClr val="tx1"/>
              </a:solidFill>
            </a:endParaRPr>
          </a:p>
          <a:p>
            <a:pPr marL="0" indent="0" algn="just" eaLnBrk="1" hangingPunct="1">
              <a:spcBef>
                <a:spcPts val="0"/>
              </a:spcBef>
              <a:spcAft>
                <a:spcPts val="0"/>
              </a:spcAft>
              <a:buNone/>
            </a:pPr>
            <a:r>
              <a:rPr lang="fr-FR" altLang="fr-FR" sz="2400" dirty="0" smtClean="0">
                <a:solidFill>
                  <a:schemeClr val="tx1"/>
                </a:solidFill>
              </a:rPr>
              <a:t>Les </a:t>
            </a:r>
            <a:r>
              <a:rPr lang="fr-FR" altLang="fr-FR" sz="2400" b="1" dirty="0" smtClean="0">
                <a:solidFill>
                  <a:schemeClr val="tx1"/>
                </a:solidFill>
              </a:rPr>
              <a:t>entreprises</a:t>
            </a:r>
            <a:r>
              <a:rPr lang="fr-FR" altLang="fr-FR" sz="2400" dirty="0" smtClean="0">
                <a:solidFill>
                  <a:schemeClr val="tx1"/>
                </a:solidFill>
              </a:rPr>
              <a:t> et les </a:t>
            </a:r>
            <a:r>
              <a:rPr lang="fr-FR" altLang="fr-FR" sz="2400" b="1" dirty="0" smtClean="0">
                <a:solidFill>
                  <a:schemeClr val="tx1"/>
                </a:solidFill>
              </a:rPr>
              <a:t>acteurs économiques concernés </a:t>
            </a:r>
            <a:r>
              <a:rPr lang="fr-FR" altLang="fr-FR" sz="2400" dirty="0" smtClean="0">
                <a:solidFill>
                  <a:schemeClr val="tx1"/>
                </a:solidFill>
              </a:rPr>
              <a:t>sont</a:t>
            </a:r>
            <a:r>
              <a:rPr lang="fr-FR" altLang="fr-FR" sz="2400" b="1" dirty="0" smtClean="0">
                <a:solidFill>
                  <a:schemeClr val="tx1"/>
                </a:solidFill>
              </a:rPr>
              <a:t> </a:t>
            </a:r>
            <a:r>
              <a:rPr lang="fr-FR" altLang="fr-FR" sz="2400" dirty="0" smtClean="0">
                <a:solidFill>
                  <a:schemeClr val="tx1"/>
                </a:solidFill>
              </a:rPr>
              <a:t>parties prenantes.</a:t>
            </a:r>
          </a:p>
          <a:p>
            <a:pPr marL="0" indent="0" algn="just" eaLnBrk="1" hangingPunct="1">
              <a:spcBef>
                <a:spcPts val="0"/>
              </a:spcBef>
              <a:spcAft>
                <a:spcPts val="0"/>
              </a:spcAft>
              <a:buNone/>
            </a:pPr>
            <a:endParaRPr lang="fr-FR" altLang="fr-FR" dirty="0" smtClean="0">
              <a:solidFill>
                <a:schemeClr val="tx1"/>
              </a:solidFill>
            </a:endParaRPr>
          </a:p>
          <a:p>
            <a:pPr marL="0" indent="0" algn="just" eaLnBrk="1" hangingPunct="1">
              <a:spcBef>
                <a:spcPts val="0"/>
              </a:spcBef>
              <a:spcAft>
                <a:spcPts val="0"/>
              </a:spcAft>
              <a:buNone/>
            </a:pPr>
            <a:r>
              <a:rPr lang="fr-FR" altLang="fr-FR" sz="2400" dirty="0" smtClean="0">
                <a:solidFill>
                  <a:schemeClr val="tx1"/>
                </a:solidFill>
              </a:rPr>
              <a:t>Les </a:t>
            </a:r>
            <a:r>
              <a:rPr lang="fr-FR" altLang="fr-FR" sz="2400" b="1" dirty="0" smtClean="0">
                <a:solidFill>
                  <a:schemeClr val="tx1"/>
                </a:solidFill>
              </a:rPr>
              <a:t>autres services de l’État sont associés</a:t>
            </a:r>
            <a:r>
              <a:rPr lang="fr-FR" altLang="fr-FR" sz="2400" dirty="0" smtClean="0">
                <a:solidFill>
                  <a:schemeClr val="tx1"/>
                </a:solidFill>
              </a:rPr>
              <a:t> (</a:t>
            </a:r>
            <a:r>
              <a:rPr lang="fr-FR" altLang="fr-FR" sz="2400" dirty="0" err="1" smtClean="0">
                <a:solidFill>
                  <a:schemeClr val="tx1"/>
                </a:solidFill>
              </a:rPr>
              <a:t>Direccte</a:t>
            </a:r>
            <a:r>
              <a:rPr lang="fr-FR" altLang="fr-FR" sz="2400" dirty="0" smtClean="0">
                <a:solidFill>
                  <a:schemeClr val="tx1"/>
                </a:solidFill>
              </a:rPr>
              <a:t>, </a:t>
            </a:r>
            <a:r>
              <a:rPr lang="fr-FR" altLang="fr-FR" sz="2400" dirty="0" err="1" smtClean="0">
                <a:solidFill>
                  <a:schemeClr val="tx1"/>
                </a:solidFill>
              </a:rPr>
              <a:t>Drrt</a:t>
            </a:r>
            <a:r>
              <a:rPr lang="fr-FR" altLang="fr-FR" sz="2400" dirty="0" smtClean="0">
                <a:solidFill>
                  <a:schemeClr val="tx1"/>
                </a:solidFill>
              </a:rPr>
              <a:t>, Pôle Emploi).</a:t>
            </a:r>
          </a:p>
          <a:p>
            <a:pPr eaLnBrk="1" hangingPunct="1"/>
            <a:endParaRPr lang="fr-FR" altLang="fr-FR" sz="2400" dirty="0" smtClean="0"/>
          </a:p>
          <a:p>
            <a:pPr eaLnBrk="1" hangingPunct="1"/>
            <a:endParaRPr lang="fr-FR" altLang="fr-FR" dirty="0" smtClean="0"/>
          </a:p>
          <a:p>
            <a:pPr eaLnBrk="1" hangingPunct="1"/>
            <a:endParaRPr lang="fr-FR" altLang="fr-FR" dirty="0" smtClean="0"/>
          </a:p>
          <a:p>
            <a:pPr eaLnBrk="1" hangingPunct="1"/>
            <a:endParaRPr lang="fr-FR" altLang="fr-FR" dirty="0" smtClean="0"/>
          </a:p>
          <a:p>
            <a:pPr eaLnBrk="1" hangingPunct="1"/>
            <a:endParaRPr lang="fr-FR" altLang="fr-FR" dirty="0" smtClean="0"/>
          </a:p>
          <a:p>
            <a:pPr eaLnBrk="1" hangingPunct="1">
              <a:buFont typeface="Wingdings" pitchFamily="2" charset="2"/>
              <a:buNone/>
            </a:pPr>
            <a:endParaRPr lang="fr-FR" altLang="fr-FR" dirty="0" smtClean="0"/>
          </a:p>
        </p:txBody>
      </p:sp>
    </p:spTree>
    <p:extLst>
      <p:ext uri="{BB962C8B-B14F-4D97-AF65-F5344CB8AC3E}">
        <p14:creationId xmlns:p14="http://schemas.microsoft.com/office/powerpoint/2010/main" val="3559238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323850" y="131763"/>
            <a:ext cx="8568630" cy="1352550"/>
          </a:xfrm>
        </p:spPr>
        <p:txBody>
          <a:bodyPr/>
          <a:lstStyle/>
          <a:p>
            <a:pPr algn="just" eaLnBrk="1" hangingPunct="1"/>
            <a:r>
              <a:rPr lang="fr-FR" altLang="fr-FR" sz="3600" dirty="0" smtClean="0">
                <a:solidFill>
                  <a:srgbClr val="000000"/>
                </a:solidFill>
                <a:latin typeface="Calibri" pitchFamily="34" charset="0"/>
                <a:cs typeface="Arial" charset="0"/>
              </a:rPr>
              <a:t>Parcours Avenir et la </a:t>
            </a:r>
            <a:r>
              <a:rPr lang="fr-FR" altLang="fr-FR" sz="3600" dirty="0">
                <a:solidFill>
                  <a:srgbClr val="000000"/>
                </a:solidFill>
                <a:latin typeface="Calibri" pitchFamily="34" charset="0"/>
                <a:cs typeface="Arial" charset="0"/>
              </a:rPr>
              <a:t>relation École/ Monde </a:t>
            </a:r>
            <a:r>
              <a:rPr lang="fr-FR" altLang="fr-FR" sz="3600" dirty="0" smtClean="0">
                <a:solidFill>
                  <a:srgbClr val="000000"/>
                </a:solidFill>
                <a:latin typeface="Calibri" pitchFamily="34" charset="0"/>
                <a:cs typeface="Arial" charset="0"/>
              </a:rPr>
              <a:t>économique</a:t>
            </a:r>
            <a:r>
              <a:rPr lang="fr-FR" altLang="fr-FR" sz="3600" dirty="0">
                <a:solidFill>
                  <a:srgbClr val="000000"/>
                </a:solidFill>
                <a:latin typeface="Calibri" pitchFamily="34" charset="0"/>
                <a:cs typeface="Arial" charset="0"/>
              </a:rPr>
              <a:t> </a:t>
            </a:r>
            <a:r>
              <a:rPr lang="fr-FR" altLang="fr-FR" sz="3600" dirty="0" smtClean="0">
                <a:solidFill>
                  <a:srgbClr val="000000"/>
                </a:solidFill>
                <a:latin typeface="Calibri" pitchFamily="34" charset="0"/>
                <a:cs typeface="Arial" charset="0"/>
              </a:rPr>
              <a:t>: les </a:t>
            </a:r>
            <a:r>
              <a:rPr lang="fr-FR" altLang="fr-FR" sz="3600" dirty="0" smtClean="0">
                <a:solidFill>
                  <a:schemeClr val="tx1"/>
                </a:solidFill>
                <a:latin typeface="Calibri" pitchFamily="34" charset="0"/>
                <a:cs typeface="Calibri" pitchFamily="34" charset="0"/>
              </a:rPr>
              <a:t>actions conduites</a:t>
            </a:r>
          </a:p>
        </p:txBody>
      </p:sp>
      <p:sp>
        <p:nvSpPr>
          <p:cNvPr id="20483" name="Espace réservé du contenu 2"/>
          <p:cNvSpPr>
            <a:spLocks noGrp="1"/>
          </p:cNvSpPr>
          <p:nvPr>
            <p:ph idx="1"/>
          </p:nvPr>
        </p:nvSpPr>
        <p:spPr>
          <a:xfrm>
            <a:off x="323528" y="1772816"/>
            <a:ext cx="8424863" cy="4176464"/>
          </a:xfrm>
        </p:spPr>
        <p:txBody>
          <a:bodyPr/>
          <a:lstStyle/>
          <a:p>
            <a:pPr marL="0" indent="0" algn="just">
              <a:spcBef>
                <a:spcPts val="0"/>
              </a:spcBef>
              <a:spcAft>
                <a:spcPts val="0"/>
              </a:spcAft>
              <a:buNone/>
            </a:pPr>
            <a:r>
              <a:rPr lang="fr-FR" sz="2800" dirty="0">
                <a:solidFill>
                  <a:schemeClr val="tx1"/>
                </a:solidFill>
              </a:rPr>
              <a:t>D</a:t>
            </a:r>
            <a:r>
              <a:rPr lang="fr-FR" sz="2800" dirty="0" smtClean="0">
                <a:solidFill>
                  <a:schemeClr val="tx1"/>
                </a:solidFill>
              </a:rPr>
              <a:t>es </a:t>
            </a:r>
            <a:r>
              <a:rPr lang="fr-FR" sz="2800" b="1" dirty="0">
                <a:solidFill>
                  <a:schemeClr val="tx1"/>
                </a:solidFill>
              </a:rPr>
              <a:t>actions de découverte des mondes économique et professionnel </a:t>
            </a:r>
            <a:r>
              <a:rPr lang="fr-FR" sz="2800" dirty="0">
                <a:solidFill>
                  <a:schemeClr val="tx1"/>
                </a:solidFill>
              </a:rPr>
              <a:t>(visites d’entreprises, classes en entreprise, interventions de professionnels en classe, forums, conférences, débats</a:t>
            </a:r>
            <a:r>
              <a:rPr lang="fr-FR" sz="2800" dirty="0" smtClean="0">
                <a:solidFill>
                  <a:schemeClr val="tx1"/>
                </a:solidFill>
              </a:rPr>
              <a:t>, sites et numérique, etc.). </a:t>
            </a:r>
          </a:p>
          <a:p>
            <a:pPr marL="0" indent="0" algn="just">
              <a:spcBef>
                <a:spcPts val="0"/>
              </a:spcBef>
              <a:spcAft>
                <a:spcPts val="0"/>
              </a:spcAft>
              <a:buNone/>
            </a:pPr>
            <a:endParaRPr lang="fr-FR" sz="2800" dirty="0">
              <a:solidFill>
                <a:schemeClr val="tx1"/>
              </a:solidFill>
            </a:endParaRPr>
          </a:p>
          <a:p>
            <a:pPr marL="0" indent="0" algn="just">
              <a:spcBef>
                <a:spcPts val="0"/>
              </a:spcBef>
              <a:spcAft>
                <a:spcPts val="0"/>
              </a:spcAft>
              <a:buNone/>
            </a:pPr>
            <a:r>
              <a:rPr lang="fr-FR" sz="2800" dirty="0">
                <a:solidFill>
                  <a:schemeClr val="tx1"/>
                </a:solidFill>
              </a:rPr>
              <a:t>D</a:t>
            </a:r>
            <a:r>
              <a:rPr lang="fr-FR" sz="2800" dirty="0" smtClean="0">
                <a:solidFill>
                  <a:schemeClr val="tx1"/>
                </a:solidFill>
              </a:rPr>
              <a:t>es </a:t>
            </a:r>
            <a:r>
              <a:rPr lang="fr-FR" sz="2800" b="1" dirty="0">
                <a:solidFill>
                  <a:schemeClr val="tx1"/>
                </a:solidFill>
              </a:rPr>
              <a:t>actions de sensibilisation </a:t>
            </a:r>
            <a:r>
              <a:rPr lang="fr-FR" sz="2800" dirty="0" smtClean="0">
                <a:solidFill>
                  <a:schemeClr val="tx1"/>
                </a:solidFill>
              </a:rPr>
              <a:t>(semaine </a:t>
            </a:r>
            <a:r>
              <a:rPr lang="fr-FR" sz="2800" dirty="0">
                <a:solidFill>
                  <a:schemeClr val="tx1"/>
                </a:solidFill>
              </a:rPr>
              <a:t>école-entreprise, semaine de l’industrie, semaine de sensibilisation des jeunes à l’entrepreneuriat féminin, semaine de l’économie sociale et </a:t>
            </a:r>
            <a:r>
              <a:rPr lang="fr-FR" sz="2800" dirty="0" smtClean="0">
                <a:solidFill>
                  <a:schemeClr val="tx1"/>
                </a:solidFill>
              </a:rPr>
              <a:t>solidaire, etc.).</a:t>
            </a:r>
            <a:endParaRPr lang="fr-FR" sz="2800" dirty="0">
              <a:solidFill>
                <a:schemeClr val="tx1"/>
              </a:solidFill>
            </a:endParaRPr>
          </a:p>
          <a:p>
            <a:pPr marL="254000" lvl="2" indent="0" algn="just">
              <a:defRPr/>
            </a:pPr>
            <a:endParaRPr lang="fr-FR" altLang="fr-FR" sz="2400" dirty="0" smtClean="0">
              <a:solidFill>
                <a:schemeClr val="accent1"/>
              </a:solidFill>
              <a:latin typeface="Calibri" pitchFamily="34" charset="0"/>
              <a:cs typeface="Calibri" pitchFamily="34" charset="0"/>
            </a:endParaRPr>
          </a:p>
          <a:p>
            <a:pPr marL="254000" lvl="2" indent="0" algn="just">
              <a:defRPr/>
            </a:pPr>
            <a:endParaRPr lang="fr-FR" altLang="fr-FR" sz="2000" dirty="0" smtClean="0">
              <a:solidFill>
                <a:srgbClr val="FF0000"/>
              </a:solidFill>
              <a:latin typeface="Calibri" pitchFamily="34" charset="0"/>
              <a:cs typeface="Calibri" pitchFamily="34" charset="0"/>
            </a:endParaRPr>
          </a:p>
          <a:p>
            <a:pPr lvl="1">
              <a:defRPr/>
            </a:pPr>
            <a:endParaRPr lang="fr-FR" altLang="fr-FR" dirty="0" smtClean="0">
              <a:solidFill>
                <a:srgbClr val="000000"/>
              </a:solidFill>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p:txBody>
      </p:sp>
    </p:spTree>
    <p:extLst>
      <p:ext uri="{BB962C8B-B14F-4D97-AF65-F5344CB8AC3E}">
        <p14:creationId xmlns:p14="http://schemas.microsoft.com/office/powerpoint/2010/main" val="30292826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323850" y="131763"/>
            <a:ext cx="8568630" cy="1352550"/>
          </a:xfrm>
        </p:spPr>
        <p:txBody>
          <a:bodyPr/>
          <a:lstStyle/>
          <a:p>
            <a:pPr algn="just" eaLnBrk="1" hangingPunct="1"/>
            <a:r>
              <a:rPr lang="fr-FR" altLang="fr-FR" sz="3600" dirty="0" smtClean="0">
                <a:solidFill>
                  <a:srgbClr val="000000"/>
                </a:solidFill>
                <a:latin typeface="Calibri" pitchFamily="34" charset="0"/>
                <a:cs typeface="Arial" charset="0"/>
              </a:rPr>
              <a:t>Parcours Avenir et la </a:t>
            </a:r>
            <a:r>
              <a:rPr lang="fr-FR" altLang="fr-FR" sz="3600" dirty="0">
                <a:solidFill>
                  <a:srgbClr val="000000"/>
                </a:solidFill>
                <a:latin typeface="Calibri" pitchFamily="34" charset="0"/>
                <a:cs typeface="Arial" charset="0"/>
              </a:rPr>
              <a:t>relation École/ Monde </a:t>
            </a:r>
            <a:r>
              <a:rPr lang="fr-FR" altLang="fr-FR" sz="3600" dirty="0" smtClean="0">
                <a:solidFill>
                  <a:srgbClr val="000000"/>
                </a:solidFill>
                <a:latin typeface="Calibri" pitchFamily="34" charset="0"/>
                <a:cs typeface="Arial" charset="0"/>
              </a:rPr>
              <a:t>économique</a:t>
            </a:r>
            <a:r>
              <a:rPr lang="fr-FR" altLang="fr-FR" sz="3600" dirty="0">
                <a:solidFill>
                  <a:srgbClr val="000000"/>
                </a:solidFill>
                <a:latin typeface="Calibri" pitchFamily="34" charset="0"/>
                <a:cs typeface="Arial" charset="0"/>
              </a:rPr>
              <a:t> </a:t>
            </a:r>
            <a:r>
              <a:rPr lang="fr-FR" altLang="fr-FR" sz="3600" dirty="0" smtClean="0">
                <a:solidFill>
                  <a:srgbClr val="000000"/>
                </a:solidFill>
                <a:latin typeface="Calibri" pitchFamily="34" charset="0"/>
                <a:cs typeface="Arial" charset="0"/>
              </a:rPr>
              <a:t>: les</a:t>
            </a:r>
            <a:r>
              <a:rPr lang="fr-FR" altLang="fr-FR" sz="3600" dirty="0" smtClean="0">
                <a:solidFill>
                  <a:schemeClr val="tx1"/>
                </a:solidFill>
                <a:latin typeface="Calibri" pitchFamily="34" charset="0"/>
                <a:cs typeface="Calibri" pitchFamily="34" charset="0"/>
              </a:rPr>
              <a:t> actions conduites </a:t>
            </a:r>
          </a:p>
        </p:txBody>
      </p:sp>
      <p:sp>
        <p:nvSpPr>
          <p:cNvPr id="20483" name="Espace réservé du contenu 2"/>
          <p:cNvSpPr>
            <a:spLocks noGrp="1"/>
          </p:cNvSpPr>
          <p:nvPr>
            <p:ph idx="1"/>
          </p:nvPr>
        </p:nvSpPr>
        <p:spPr>
          <a:xfrm>
            <a:off x="323528" y="1628800"/>
            <a:ext cx="8424863" cy="4535958"/>
          </a:xfrm>
        </p:spPr>
        <p:txBody>
          <a:bodyPr/>
          <a:lstStyle/>
          <a:p>
            <a:pPr marL="0" indent="0" algn="just">
              <a:spcBef>
                <a:spcPts val="0"/>
              </a:spcBef>
              <a:spcAft>
                <a:spcPts val="0"/>
              </a:spcAft>
              <a:buNone/>
            </a:pPr>
            <a:r>
              <a:rPr lang="fr-FR" sz="2800" dirty="0">
                <a:solidFill>
                  <a:schemeClr val="tx1"/>
                </a:solidFill>
              </a:rPr>
              <a:t>D</a:t>
            </a:r>
            <a:r>
              <a:rPr lang="fr-FR" sz="2800" dirty="0" smtClean="0">
                <a:solidFill>
                  <a:schemeClr val="tx1"/>
                </a:solidFill>
              </a:rPr>
              <a:t>es </a:t>
            </a:r>
            <a:r>
              <a:rPr lang="fr-FR" sz="2800" b="1" dirty="0">
                <a:solidFill>
                  <a:schemeClr val="tx1"/>
                </a:solidFill>
              </a:rPr>
              <a:t>actions d’immersion </a:t>
            </a:r>
            <a:r>
              <a:rPr lang="fr-FR" sz="2800" dirty="0">
                <a:solidFill>
                  <a:schemeClr val="tx1"/>
                </a:solidFill>
              </a:rPr>
              <a:t>en milieu professionnel lors de </a:t>
            </a:r>
            <a:r>
              <a:rPr lang="fr-FR" sz="2800" b="1" dirty="0">
                <a:solidFill>
                  <a:schemeClr val="tx1"/>
                </a:solidFill>
              </a:rPr>
              <a:t>séquences </a:t>
            </a:r>
            <a:r>
              <a:rPr lang="fr-FR" sz="2800" b="1" dirty="0" smtClean="0">
                <a:solidFill>
                  <a:schemeClr val="tx1"/>
                </a:solidFill>
              </a:rPr>
              <a:t>d’observation </a:t>
            </a:r>
            <a:r>
              <a:rPr lang="fr-FR" sz="2800" dirty="0" smtClean="0">
                <a:solidFill>
                  <a:schemeClr val="tx1"/>
                </a:solidFill>
              </a:rPr>
              <a:t>(pas uniquement en 3</a:t>
            </a:r>
            <a:r>
              <a:rPr lang="fr-FR" sz="2800" baseline="30000" dirty="0" smtClean="0">
                <a:solidFill>
                  <a:schemeClr val="tx1"/>
                </a:solidFill>
              </a:rPr>
              <a:t>e </a:t>
            </a:r>
            <a:r>
              <a:rPr lang="fr-FR" sz="2800" dirty="0" smtClean="0">
                <a:solidFill>
                  <a:schemeClr val="tx1"/>
                </a:solidFill>
              </a:rPr>
              <a:t>: 4e, seconde, etc.).</a:t>
            </a:r>
          </a:p>
          <a:p>
            <a:pPr marL="0" indent="0" algn="just">
              <a:spcBef>
                <a:spcPts val="0"/>
              </a:spcBef>
              <a:spcAft>
                <a:spcPts val="0"/>
              </a:spcAft>
              <a:buNone/>
            </a:pPr>
            <a:endParaRPr lang="fr-FR" dirty="0">
              <a:solidFill>
                <a:schemeClr val="tx1"/>
              </a:solidFill>
            </a:endParaRPr>
          </a:p>
          <a:p>
            <a:pPr marL="0" indent="0" algn="just">
              <a:spcBef>
                <a:spcPts val="0"/>
              </a:spcBef>
              <a:spcAft>
                <a:spcPts val="0"/>
              </a:spcAft>
              <a:buNone/>
            </a:pPr>
            <a:r>
              <a:rPr lang="fr-FR" sz="2800" dirty="0">
                <a:solidFill>
                  <a:schemeClr val="tx1"/>
                </a:solidFill>
              </a:rPr>
              <a:t>D</a:t>
            </a:r>
            <a:r>
              <a:rPr lang="fr-FR" sz="2800" dirty="0" smtClean="0">
                <a:solidFill>
                  <a:schemeClr val="tx1"/>
                </a:solidFill>
              </a:rPr>
              <a:t>es </a:t>
            </a:r>
            <a:r>
              <a:rPr lang="fr-FR" sz="2800" b="1" dirty="0">
                <a:solidFill>
                  <a:schemeClr val="tx1"/>
                </a:solidFill>
              </a:rPr>
              <a:t>projets accompagnés </a:t>
            </a:r>
            <a:r>
              <a:rPr lang="fr-FR" sz="2800" dirty="0">
                <a:solidFill>
                  <a:schemeClr val="tx1"/>
                </a:solidFill>
              </a:rPr>
              <a:t>par des représentants du monde économique </a:t>
            </a:r>
            <a:r>
              <a:rPr lang="fr-FR" sz="2800" dirty="0" smtClean="0">
                <a:solidFill>
                  <a:schemeClr val="tx1"/>
                </a:solidFill>
              </a:rPr>
              <a:t>(concours, enquêtes </a:t>
            </a:r>
            <a:r>
              <a:rPr lang="fr-FR" sz="2800" dirty="0">
                <a:solidFill>
                  <a:schemeClr val="tx1"/>
                </a:solidFill>
              </a:rPr>
              <a:t>et reportages sur les métiers, </a:t>
            </a:r>
            <a:r>
              <a:rPr lang="fr-FR" sz="2800" dirty="0" smtClean="0">
                <a:solidFill>
                  <a:schemeClr val="tx1"/>
                </a:solidFill>
              </a:rPr>
              <a:t> création de mini </a:t>
            </a:r>
            <a:r>
              <a:rPr lang="fr-FR" sz="2800" dirty="0">
                <a:solidFill>
                  <a:schemeClr val="tx1"/>
                </a:solidFill>
              </a:rPr>
              <a:t>entreprises, etc</a:t>
            </a:r>
            <a:r>
              <a:rPr lang="fr-FR" sz="2800" dirty="0" smtClean="0">
                <a:solidFill>
                  <a:schemeClr val="tx1"/>
                </a:solidFill>
              </a:rPr>
              <a:t>.).</a:t>
            </a:r>
          </a:p>
          <a:p>
            <a:pPr marL="0" indent="0" algn="just">
              <a:spcBef>
                <a:spcPts val="0"/>
              </a:spcBef>
              <a:spcAft>
                <a:spcPts val="0"/>
              </a:spcAft>
              <a:buNone/>
            </a:pPr>
            <a:endParaRPr lang="fr-FR" dirty="0">
              <a:solidFill>
                <a:schemeClr val="tx1"/>
              </a:solidFill>
            </a:endParaRPr>
          </a:p>
          <a:p>
            <a:pPr marL="0" indent="0" algn="just">
              <a:spcBef>
                <a:spcPts val="0"/>
              </a:spcBef>
              <a:spcAft>
                <a:spcPts val="0"/>
              </a:spcAft>
              <a:buNone/>
            </a:pPr>
            <a:r>
              <a:rPr lang="fr-FR" sz="2800" dirty="0">
                <a:solidFill>
                  <a:schemeClr val="tx1"/>
                </a:solidFill>
              </a:rPr>
              <a:t>D</a:t>
            </a:r>
            <a:r>
              <a:rPr lang="fr-FR" sz="2800" dirty="0" smtClean="0">
                <a:solidFill>
                  <a:schemeClr val="tx1"/>
                </a:solidFill>
              </a:rPr>
              <a:t>es </a:t>
            </a:r>
            <a:r>
              <a:rPr lang="fr-FR" sz="2800" b="1" dirty="0">
                <a:solidFill>
                  <a:schemeClr val="tx1"/>
                </a:solidFill>
              </a:rPr>
              <a:t>stages et périodes de formation en milieu </a:t>
            </a:r>
            <a:r>
              <a:rPr lang="fr-FR" sz="2800" b="1" dirty="0" smtClean="0">
                <a:solidFill>
                  <a:schemeClr val="tx1"/>
                </a:solidFill>
              </a:rPr>
              <a:t>professionnel </a:t>
            </a:r>
            <a:r>
              <a:rPr lang="fr-FR" sz="2800" dirty="0" smtClean="0">
                <a:solidFill>
                  <a:schemeClr val="tx1"/>
                </a:solidFill>
              </a:rPr>
              <a:t>qui peuvent contribuer à l’acquisition des compétences du </a:t>
            </a:r>
            <a:r>
              <a:rPr lang="fr-FR" sz="2800" dirty="0">
                <a:solidFill>
                  <a:schemeClr val="tx1"/>
                </a:solidFill>
              </a:rPr>
              <a:t>parcours.</a:t>
            </a:r>
          </a:p>
          <a:p>
            <a:pPr marL="254000" lvl="2" indent="0" algn="just">
              <a:defRPr/>
            </a:pPr>
            <a:endParaRPr lang="fr-FR" altLang="fr-FR" sz="2400" dirty="0" smtClean="0">
              <a:solidFill>
                <a:schemeClr val="accent1"/>
              </a:solidFill>
              <a:latin typeface="Calibri" pitchFamily="34" charset="0"/>
              <a:cs typeface="Calibri" pitchFamily="34" charset="0"/>
            </a:endParaRPr>
          </a:p>
          <a:p>
            <a:pPr marL="254000" lvl="2" indent="0" algn="just">
              <a:defRPr/>
            </a:pPr>
            <a:endParaRPr lang="fr-FR" altLang="fr-FR" sz="2000" dirty="0" smtClean="0">
              <a:solidFill>
                <a:srgbClr val="FF0000"/>
              </a:solidFill>
              <a:latin typeface="Calibri" pitchFamily="34" charset="0"/>
              <a:cs typeface="Calibri" pitchFamily="34" charset="0"/>
            </a:endParaRPr>
          </a:p>
          <a:p>
            <a:pPr lvl="1">
              <a:defRPr/>
            </a:pPr>
            <a:endParaRPr lang="fr-FR" altLang="fr-FR" dirty="0" smtClean="0">
              <a:solidFill>
                <a:srgbClr val="000000"/>
              </a:solidFill>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p:txBody>
      </p:sp>
    </p:spTree>
    <p:extLst>
      <p:ext uri="{BB962C8B-B14F-4D97-AF65-F5344CB8AC3E}">
        <p14:creationId xmlns:p14="http://schemas.microsoft.com/office/powerpoint/2010/main" val="26440437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323850" y="131763"/>
            <a:ext cx="8496622" cy="1352550"/>
          </a:xfrm>
        </p:spPr>
        <p:txBody>
          <a:bodyPr/>
          <a:lstStyle/>
          <a:p>
            <a:pPr algn="just" eaLnBrk="1" hangingPunct="1"/>
            <a:r>
              <a:rPr lang="fr-FR" altLang="fr-FR" sz="3600" dirty="0" smtClean="0">
                <a:solidFill>
                  <a:srgbClr val="000000"/>
                </a:solidFill>
                <a:latin typeface="Calibri" pitchFamily="34" charset="0"/>
                <a:cs typeface="Arial" charset="0"/>
              </a:rPr>
              <a:t>Parcours Avenir et la </a:t>
            </a:r>
            <a:r>
              <a:rPr lang="fr-FR" altLang="fr-FR" sz="3600" dirty="0">
                <a:solidFill>
                  <a:srgbClr val="000000"/>
                </a:solidFill>
                <a:latin typeface="Calibri" pitchFamily="34" charset="0"/>
                <a:cs typeface="Arial" charset="0"/>
              </a:rPr>
              <a:t>relation École/ Monde </a:t>
            </a:r>
            <a:r>
              <a:rPr lang="fr-FR" altLang="fr-FR" sz="3600" dirty="0" smtClean="0">
                <a:solidFill>
                  <a:srgbClr val="000000"/>
                </a:solidFill>
                <a:latin typeface="Calibri" pitchFamily="34" charset="0"/>
                <a:cs typeface="Arial" charset="0"/>
              </a:rPr>
              <a:t>économique</a:t>
            </a:r>
            <a:r>
              <a:rPr lang="fr-FR" altLang="fr-FR" sz="3600" dirty="0">
                <a:solidFill>
                  <a:srgbClr val="000000"/>
                </a:solidFill>
                <a:latin typeface="Calibri" pitchFamily="34" charset="0"/>
                <a:cs typeface="Arial" charset="0"/>
              </a:rPr>
              <a:t> </a:t>
            </a:r>
            <a:r>
              <a:rPr lang="fr-FR" altLang="fr-FR" sz="3600" dirty="0" smtClean="0">
                <a:solidFill>
                  <a:srgbClr val="000000"/>
                </a:solidFill>
                <a:latin typeface="Calibri" pitchFamily="34" charset="0"/>
                <a:cs typeface="Arial" charset="0"/>
              </a:rPr>
              <a:t>: les principes généraux</a:t>
            </a:r>
            <a:r>
              <a:rPr lang="fr-FR" altLang="fr-FR" sz="3600" dirty="0" smtClean="0">
                <a:solidFill>
                  <a:schemeClr val="tx1"/>
                </a:solidFill>
                <a:latin typeface="Calibri" pitchFamily="34" charset="0"/>
                <a:cs typeface="Calibri" pitchFamily="34" charset="0"/>
              </a:rPr>
              <a:t> </a:t>
            </a:r>
          </a:p>
        </p:txBody>
      </p:sp>
      <p:sp>
        <p:nvSpPr>
          <p:cNvPr id="20483" name="Espace réservé du contenu 2"/>
          <p:cNvSpPr>
            <a:spLocks noGrp="1"/>
          </p:cNvSpPr>
          <p:nvPr>
            <p:ph idx="1"/>
          </p:nvPr>
        </p:nvSpPr>
        <p:spPr>
          <a:xfrm>
            <a:off x="251520" y="1628800"/>
            <a:ext cx="8640960" cy="4535958"/>
          </a:xfrm>
        </p:spPr>
        <p:txBody>
          <a:bodyPr/>
          <a:lstStyle/>
          <a:p>
            <a:pPr marL="254000" lvl="2" indent="0" algn="just">
              <a:defRPr/>
            </a:pPr>
            <a:r>
              <a:rPr lang="fr-FR" sz="2800" dirty="0" smtClean="0"/>
              <a:t>Une </a:t>
            </a:r>
            <a:r>
              <a:rPr lang="fr-FR" sz="2800" b="1" dirty="0" err="1" smtClean="0"/>
              <a:t>co</a:t>
            </a:r>
            <a:r>
              <a:rPr lang="fr-FR" sz="2800" b="1" dirty="0" smtClean="0"/>
              <a:t>-construction</a:t>
            </a:r>
            <a:r>
              <a:rPr lang="fr-FR" sz="2800" dirty="0" smtClean="0"/>
              <a:t> </a:t>
            </a:r>
            <a:r>
              <a:rPr lang="fr-FR" sz="2800" b="1" dirty="0" smtClean="0"/>
              <a:t>en </a:t>
            </a:r>
            <a:r>
              <a:rPr lang="fr-FR" sz="2800" b="1" dirty="0"/>
              <a:t>partenariat avec les représentants des mondes économique, associatif et </a:t>
            </a:r>
            <a:r>
              <a:rPr lang="fr-FR" sz="2800" b="1" dirty="0" smtClean="0"/>
              <a:t>professionnel </a:t>
            </a:r>
            <a:r>
              <a:rPr lang="fr-FR" sz="2800" dirty="0" smtClean="0"/>
              <a:t>(inviter les partenaires </a:t>
            </a:r>
            <a:r>
              <a:rPr lang="fr-FR" sz="2800" dirty="0"/>
              <a:t>au CA et/ou au conseil pédagogique </a:t>
            </a:r>
            <a:r>
              <a:rPr lang="fr-FR" sz="2800" dirty="0" smtClean="0"/>
              <a:t>afin </a:t>
            </a:r>
            <a:r>
              <a:rPr lang="fr-FR" sz="2800" dirty="0"/>
              <a:t>de les </a:t>
            </a:r>
            <a:r>
              <a:rPr lang="fr-FR" sz="2800" dirty="0" smtClean="0"/>
              <a:t>impliquer).</a:t>
            </a:r>
          </a:p>
          <a:p>
            <a:pPr marL="254000" lvl="2" indent="0" algn="just">
              <a:defRPr/>
            </a:pPr>
            <a:r>
              <a:rPr lang="fr-FR" sz="2800" dirty="0"/>
              <a:t>L’équipe éducative veille à ce que </a:t>
            </a:r>
            <a:r>
              <a:rPr lang="fr-FR" sz="2800" b="1" dirty="0"/>
              <a:t>les </a:t>
            </a:r>
            <a:r>
              <a:rPr lang="fr-FR" sz="2800" b="1" dirty="0" smtClean="0"/>
              <a:t>interventions et les différentes activités soient articulées </a:t>
            </a:r>
            <a:r>
              <a:rPr lang="fr-FR" sz="2800" dirty="0" smtClean="0"/>
              <a:t>(notion de parcours).</a:t>
            </a:r>
          </a:p>
          <a:p>
            <a:pPr marL="252413" lvl="1" indent="0" algn="just">
              <a:buNone/>
              <a:defRPr/>
            </a:pPr>
            <a:r>
              <a:rPr lang="fr-FR" sz="2800" dirty="0" smtClean="0"/>
              <a:t>La parcours ne vise </a:t>
            </a:r>
            <a:r>
              <a:rPr lang="fr-FR" sz="2800" b="1" dirty="0" smtClean="0"/>
              <a:t>pas </a:t>
            </a:r>
            <a:r>
              <a:rPr lang="fr-FR" sz="2800" b="1" dirty="0"/>
              <a:t>uniquement la valorisation </a:t>
            </a:r>
            <a:r>
              <a:rPr lang="fr-FR" sz="2800" b="1" dirty="0" smtClean="0"/>
              <a:t>des </a:t>
            </a:r>
            <a:r>
              <a:rPr lang="fr-FR" sz="2800" b="1" dirty="0" smtClean="0"/>
              <a:t>contextes </a:t>
            </a:r>
            <a:r>
              <a:rPr lang="fr-FR" sz="2800" b="1" dirty="0" smtClean="0"/>
              <a:t>locaux et/ou de l’établissement d’origine</a:t>
            </a:r>
            <a:r>
              <a:rPr lang="fr-FR" sz="2800" dirty="0"/>
              <a:t> : </a:t>
            </a:r>
            <a:r>
              <a:rPr lang="fr-FR" sz="2800" dirty="0" smtClean="0"/>
              <a:t> travail sur la </a:t>
            </a:r>
            <a:r>
              <a:rPr lang="fr-FR" sz="2800" b="1" dirty="0" smtClean="0"/>
              <a:t>mobilité des </a:t>
            </a:r>
            <a:r>
              <a:rPr lang="fr-FR" sz="2800" b="1" dirty="0" smtClean="0"/>
              <a:t>élèves</a:t>
            </a:r>
            <a:r>
              <a:rPr lang="fr-FR" sz="2800" dirty="0" smtClean="0"/>
              <a:t>.</a:t>
            </a:r>
            <a:endParaRPr lang="fr-FR" sz="2800" dirty="0"/>
          </a:p>
          <a:p>
            <a:pPr lvl="1">
              <a:defRPr/>
            </a:pPr>
            <a:endParaRPr lang="fr-FR" altLang="fr-FR" sz="3200" dirty="0" smtClean="0">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p:txBody>
      </p:sp>
    </p:spTree>
    <p:extLst>
      <p:ext uri="{BB962C8B-B14F-4D97-AF65-F5344CB8AC3E}">
        <p14:creationId xmlns:p14="http://schemas.microsoft.com/office/powerpoint/2010/main" val="37533277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323850" y="131763"/>
            <a:ext cx="8496622" cy="1352550"/>
          </a:xfrm>
        </p:spPr>
        <p:txBody>
          <a:bodyPr/>
          <a:lstStyle/>
          <a:p>
            <a:pPr algn="just" eaLnBrk="1" hangingPunct="1"/>
            <a:r>
              <a:rPr lang="fr-FR" altLang="fr-FR" sz="3600" dirty="0" smtClean="0">
                <a:solidFill>
                  <a:srgbClr val="000000"/>
                </a:solidFill>
                <a:latin typeface="Calibri" pitchFamily="34" charset="0"/>
                <a:cs typeface="Arial" charset="0"/>
              </a:rPr>
              <a:t>Parcours Avenir et la </a:t>
            </a:r>
            <a:r>
              <a:rPr lang="fr-FR" altLang="fr-FR" sz="3600" dirty="0">
                <a:solidFill>
                  <a:srgbClr val="000000"/>
                </a:solidFill>
                <a:latin typeface="Calibri" pitchFamily="34" charset="0"/>
                <a:cs typeface="Arial" charset="0"/>
              </a:rPr>
              <a:t>relation École/ Monde </a:t>
            </a:r>
            <a:r>
              <a:rPr lang="fr-FR" altLang="fr-FR" sz="3600" dirty="0" smtClean="0">
                <a:solidFill>
                  <a:srgbClr val="000000"/>
                </a:solidFill>
                <a:latin typeface="Calibri" pitchFamily="34" charset="0"/>
                <a:cs typeface="Arial" charset="0"/>
              </a:rPr>
              <a:t>économique</a:t>
            </a:r>
            <a:r>
              <a:rPr lang="fr-FR" altLang="fr-FR" sz="3600" dirty="0">
                <a:solidFill>
                  <a:srgbClr val="000000"/>
                </a:solidFill>
                <a:latin typeface="Calibri" pitchFamily="34" charset="0"/>
                <a:cs typeface="Arial" charset="0"/>
              </a:rPr>
              <a:t> </a:t>
            </a:r>
            <a:r>
              <a:rPr lang="fr-FR" altLang="fr-FR" sz="3600" dirty="0" smtClean="0">
                <a:solidFill>
                  <a:srgbClr val="000000"/>
                </a:solidFill>
                <a:latin typeface="Calibri" pitchFamily="34" charset="0"/>
                <a:cs typeface="Arial" charset="0"/>
              </a:rPr>
              <a:t>: les principes généraux</a:t>
            </a:r>
            <a:r>
              <a:rPr lang="fr-FR" altLang="fr-FR" sz="3600" dirty="0" smtClean="0">
                <a:solidFill>
                  <a:schemeClr val="tx1"/>
                </a:solidFill>
                <a:latin typeface="Calibri" pitchFamily="34" charset="0"/>
                <a:cs typeface="Calibri" pitchFamily="34" charset="0"/>
              </a:rPr>
              <a:t> </a:t>
            </a:r>
          </a:p>
        </p:txBody>
      </p:sp>
      <p:sp>
        <p:nvSpPr>
          <p:cNvPr id="20483" name="Espace réservé du contenu 2"/>
          <p:cNvSpPr>
            <a:spLocks noGrp="1"/>
          </p:cNvSpPr>
          <p:nvPr>
            <p:ph idx="1"/>
          </p:nvPr>
        </p:nvSpPr>
        <p:spPr>
          <a:xfrm>
            <a:off x="323528" y="1844824"/>
            <a:ext cx="8424863" cy="3960440"/>
          </a:xfrm>
        </p:spPr>
        <p:txBody>
          <a:bodyPr/>
          <a:lstStyle/>
          <a:p>
            <a:pPr marL="254000" lvl="2" indent="0" algn="just">
              <a:defRPr/>
            </a:pPr>
            <a:r>
              <a:rPr lang="fr-FR" sz="3200" dirty="0" smtClean="0"/>
              <a:t>Des enseignants </a:t>
            </a:r>
            <a:r>
              <a:rPr lang="fr-FR" sz="3200" dirty="0"/>
              <a:t>et </a:t>
            </a:r>
            <a:r>
              <a:rPr lang="fr-FR" sz="3200" dirty="0" smtClean="0"/>
              <a:t>des élèves qui </a:t>
            </a:r>
            <a:r>
              <a:rPr lang="fr-FR" sz="3200" dirty="0" smtClean="0"/>
              <a:t>échangent </a:t>
            </a:r>
            <a:r>
              <a:rPr lang="fr-FR" sz="3200" b="1" dirty="0" smtClean="0"/>
              <a:t>avec </a:t>
            </a:r>
            <a:r>
              <a:rPr lang="fr-FR" sz="3200" b="1" dirty="0"/>
              <a:t>les partenaires en amont et en </a:t>
            </a:r>
            <a:r>
              <a:rPr lang="fr-FR" sz="3200" b="1" dirty="0" smtClean="0"/>
              <a:t>aval des actions </a:t>
            </a:r>
            <a:r>
              <a:rPr lang="fr-FR" sz="3200" dirty="0" smtClean="0"/>
              <a:t>(temps </a:t>
            </a:r>
            <a:r>
              <a:rPr lang="fr-FR" sz="3200" dirty="0"/>
              <a:t>de restitution </a:t>
            </a:r>
            <a:r>
              <a:rPr lang="fr-FR" sz="3200" dirty="0" smtClean="0"/>
              <a:t>collective, </a:t>
            </a:r>
            <a:r>
              <a:rPr lang="fr-FR" sz="3200" dirty="0"/>
              <a:t>explicitation du </a:t>
            </a:r>
            <a:r>
              <a:rPr lang="fr-FR" sz="3200" dirty="0" smtClean="0"/>
              <a:t>vécu, etc.). </a:t>
            </a:r>
          </a:p>
          <a:p>
            <a:pPr marL="254000" lvl="2" indent="0" algn="just">
              <a:defRPr/>
            </a:pPr>
            <a:endParaRPr lang="fr-FR" sz="1000" b="1" dirty="0" smtClean="0">
              <a:solidFill>
                <a:schemeClr val="accent1"/>
              </a:solidFill>
              <a:latin typeface="Calibri" pitchFamily="34" charset="0"/>
              <a:cs typeface="Calibri" pitchFamily="34" charset="0"/>
            </a:endParaRPr>
          </a:p>
          <a:p>
            <a:pPr marL="254000" lvl="2" indent="0" algn="just">
              <a:defRPr/>
            </a:pPr>
            <a:r>
              <a:rPr lang="fr-FR" sz="3200" dirty="0" smtClean="0"/>
              <a:t>Un </a:t>
            </a:r>
            <a:r>
              <a:rPr lang="fr-FR" sz="3200" b="1" dirty="0" smtClean="0"/>
              <a:t>stage </a:t>
            </a:r>
            <a:r>
              <a:rPr lang="fr-FR" sz="3200" b="1" dirty="0"/>
              <a:t>de </a:t>
            </a:r>
            <a:r>
              <a:rPr lang="fr-FR" sz="3200" b="1" dirty="0" smtClean="0"/>
              <a:t>qualité </a:t>
            </a:r>
            <a:r>
              <a:rPr lang="fr-FR" sz="3200" b="1" dirty="0"/>
              <a:t>met </a:t>
            </a:r>
            <a:r>
              <a:rPr lang="fr-FR" sz="3200" b="1" dirty="0" smtClean="0"/>
              <a:t>en </a:t>
            </a:r>
            <a:r>
              <a:rPr lang="fr-FR" sz="3200" b="1" dirty="0"/>
              <a:t>avant l’acquisition de compétences</a:t>
            </a:r>
            <a:r>
              <a:rPr lang="fr-FR" sz="3200" dirty="0"/>
              <a:t> </a:t>
            </a:r>
            <a:r>
              <a:rPr lang="fr-FR" sz="3200" dirty="0" smtClean="0"/>
              <a:t>plus que </a:t>
            </a:r>
            <a:r>
              <a:rPr lang="fr-FR" sz="3200" dirty="0"/>
              <a:t>l’image ou la réputation de la structure </a:t>
            </a:r>
            <a:r>
              <a:rPr lang="fr-FR" sz="3200" dirty="0" smtClean="0"/>
              <a:t>d’accueil.</a:t>
            </a:r>
          </a:p>
          <a:p>
            <a:pPr marL="254000" lvl="2" indent="0" algn="just">
              <a:defRPr/>
            </a:pPr>
            <a:endParaRPr lang="fr-FR" sz="3200" dirty="0" smtClean="0"/>
          </a:p>
        </p:txBody>
      </p:sp>
    </p:spTree>
    <p:extLst>
      <p:ext uri="{BB962C8B-B14F-4D97-AF65-F5344CB8AC3E}">
        <p14:creationId xmlns:p14="http://schemas.microsoft.com/office/powerpoint/2010/main" val="3992895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323850" y="131763"/>
            <a:ext cx="8496622" cy="1352550"/>
          </a:xfrm>
        </p:spPr>
        <p:txBody>
          <a:bodyPr/>
          <a:lstStyle/>
          <a:p>
            <a:pPr algn="just" eaLnBrk="1" hangingPunct="1"/>
            <a:r>
              <a:rPr lang="fr-FR" altLang="fr-FR" sz="3600" dirty="0" smtClean="0">
                <a:solidFill>
                  <a:srgbClr val="000000"/>
                </a:solidFill>
                <a:latin typeface="Calibri" pitchFamily="34" charset="0"/>
                <a:cs typeface="Arial" charset="0"/>
              </a:rPr>
              <a:t>Parcours Avenir et la </a:t>
            </a:r>
            <a:r>
              <a:rPr lang="fr-FR" altLang="fr-FR" sz="3600" dirty="0">
                <a:solidFill>
                  <a:srgbClr val="000000"/>
                </a:solidFill>
                <a:latin typeface="Calibri" pitchFamily="34" charset="0"/>
                <a:cs typeface="Arial" charset="0"/>
              </a:rPr>
              <a:t>relation École/ Monde </a:t>
            </a:r>
            <a:r>
              <a:rPr lang="fr-FR" altLang="fr-FR" sz="3600" dirty="0" smtClean="0">
                <a:solidFill>
                  <a:srgbClr val="000000"/>
                </a:solidFill>
                <a:latin typeface="Calibri" pitchFamily="34" charset="0"/>
                <a:cs typeface="Arial" charset="0"/>
              </a:rPr>
              <a:t>économique</a:t>
            </a:r>
            <a:r>
              <a:rPr lang="fr-FR" altLang="fr-FR" sz="3600" dirty="0">
                <a:solidFill>
                  <a:srgbClr val="000000"/>
                </a:solidFill>
                <a:latin typeface="Calibri" pitchFamily="34" charset="0"/>
                <a:cs typeface="Arial" charset="0"/>
              </a:rPr>
              <a:t> </a:t>
            </a:r>
            <a:r>
              <a:rPr lang="fr-FR" altLang="fr-FR" sz="3600" dirty="0" smtClean="0">
                <a:solidFill>
                  <a:srgbClr val="000000"/>
                </a:solidFill>
                <a:latin typeface="Calibri" pitchFamily="34" charset="0"/>
                <a:cs typeface="Arial" charset="0"/>
              </a:rPr>
              <a:t>: les principes généraux </a:t>
            </a:r>
            <a:r>
              <a:rPr lang="fr-FR" altLang="fr-FR" sz="3600" dirty="0" smtClean="0">
                <a:solidFill>
                  <a:schemeClr val="tx1"/>
                </a:solidFill>
                <a:latin typeface="Calibri" pitchFamily="34" charset="0"/>
                <a:cs typeface="Calibri" pitchFamily="34" charset="0"/>
              </a:rPr>
              <a:t> </a:t>
            </a:r>
          </a:p>
        </p:txBody>
      </p:sp>
      <p:sp>
        <p:nvSpPr>
          <p:cNvPr id="20483" name="Espace réservé du contenu 2"/>
          <p:cNvSpPr>
            <a:spLocks noGrp="1"/>
          </p:cNvSpPr>
          <p:nvPr>
            <p:ph idx="1"/>
          </p:nvPr>
        </p:nvSpPr>
        <p:spPr>
          <a:xfrm>
            <a:off x="323528" y="1988840"/>
            <a:ext cx="8424863" cy="3815878"/>
          </a:xfrm>
        </p:spPr>
        <p:txBody>
          <a:bodyPr/>
          <a:lstStyle/>
          <a:p>
            <a:pPr marL="254000" lvl="2" indent="0" algn="just">
              <a:defRPr/>
            </a:pPr>
            <a:r>
              <a:rPr lang="fr-FR" sz="3200" dirty="0" smtClean="0"/>
              <a:t>Des </a:t>
            </a:r>
            <a:r>
              <a:rPr lang="fr-FR" sz="3200" b="1" dirty="0" smtClean="0"/>
              <a:t>situations actives </a:t>
            </a:r>
            <a:r>
              <a:rPr lang="fr-FR" sz="3200" dirty="0" smtClean="0"/>
              <a:t>pour le </a:t>
            </a:r>
            <a:r>
              <a:rPr lang="fr-FR" sz="3200" b="1" dirty="0" smtClean="0"/>
              <a:t>développement de </a:t>
            </a:r>
            <a:r>
              <a:rPr lang="fr-FR" sz="3200" dirty="0" smtClean="0"/>
              <a:t>l’</a:t>
            </a:r>
            <a:r>
              <a:rPr lang="fr-FR" sz="3200" b="1" dirty="0" smtClean="0"/>
              <a:t>autonomie</a:t>
            </a:r>
            <a:r>
              <a:rPr lang="fr-FR" sz="3200" dirty="0" smtClean="0"/>
              <a:t> </a:t>
            </a:r>
            <a:r>
              <a:rPr lang="fr-FR" sz="3200" b="1" dirty="0" smtClean="0"/>
              <a:t>des élèves</a:t>
            </a:r>
            <a:r>
              <a:rPr lang="fr-FR" sz="3200" dirty="0" smtClean="0"/>
              <a:t> (concours «Je filme le métier qui me plaît», jeu de rôle, etc.).</a:t>
            </a:r>
          </a:p>
          <a:p>
            <a:pPr marL="254000" lvl="2" indent="0" algn="just">
              <a:defRPr/>
            </a:pPr>
            <a:endParaRPr lang="fr-FR" sz="1000" dirty="0" smtClean="0"/>
          </a:p>
          <a:p>
            <a:pPr marL="254000" lvl="2" indent="0" algn="just">
              <a:defRPr/>
            </a:pPr>
            <a:r>
              <a:rPr lang="fr-FR" sz="3200" dirty="0" smtClean="0"/>
              <a:t>Une</a:t>
            </a:r>
            <a:r>
              <a:rPr lang="fr-FR" sz="3200" b="1" dirty="0" smtClean="0"/>
              <a:t> évaluation et traçabilité des acquis pendant les phases en milieu économique </a:t>
            </a:r>
            <a:r>
              <a:rPr lang="fr-FR" sz="3200" dirty="0" smtClean="0"/>
              <a:t>: Folios.</a:t>
            </a:r>
          </a:p>
          <a:p>
            <a:pPr marL="254000" lvl="2" indent="0" algn="just">
              <a:defRPr/>
            </a:pPr>
            <a:endParaRPr lang="fr-FR" sz="1000" dirty="0" smtClean="0"/>
          </a:p>
          <a:p>
            <a:pPr marL="254000" lvl="2" indent="0" algn="just">
              <a:defRPr/>
            </a:pPr>
            <a:r>
              <a:rPr lang="fr-FR" sz="3200" dirty="0" smtClean="0"/>
              <a:t>Une </a:t>
            </a:r>
            <a:r>
              <a:rPr lang="fr-FR" sz="3200" b="1" dirty="0" smtClean="0"/>
              <a:t>autoévaluation </a:t>
            </a:r>
            <a:r>
              <a:rPr lang="fr-FR" sz="3200" dirty="0" smtClean="0"/>
              <a:t>des partenariats</a:t>
            </a:r>
            <a:r>
              <a:rPr lang="fr-FR" sz="3200" b="1" dirty="0" smtClean="0"/>
              <a:t> </a:t>
            </a:r>
            <a:r>
              <a:rPr lang="fr-FR" sz="3200" dirty="0" smtClean="0"/>
              <a:t>(</a:t>
            </a:r>
            <a:r>
              <a:rPr lang="fr-FR" sz="3200" dirty="0" err="1" smtClean="0"/>
              <a:t>Qualeduc</a:t>
            </a:r>
            <a:r>
              <a:rPr lang="fr-FR" sz="3200" dirty="0" smtClean="0"/>
              <a:t>).</a:t>
            </a:r>
            <a:endParaRPr lang="fr-FR" altLang="fr-FR" sz="3600" dirty="0" smtClean="0">
              <a:solidFill>
                <a:srgbClr val="FF0000"/>
              </a:solidFill>
              <a:latin typeface="Calibri" pitchFamily="34" charset="0"/>
              <a:cs typeface="Calibri" pitchFamily="34" charset="0"/>
            </a:endParaRPr>
          </a:p>
          <a:p>
            <a:pPr lvl="1">
              <a:defRPr/>
            </a:pPr>
            <a:endParaRPr lang="fr-FR" altLang="fr-FR" dirty="0" smtClean="0">
              <a:solidFill>
                <a:srgbClr val="000000"/>
              </a:solidFill>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a:p>
            <a:pPr lvl="2">
              <a:defRPr/>
            </a:pPr>
            <a:endParaRPr lang="fr-FR" altLang="fr-FR" dirty="0" smtClean="0">
              <a:solidFill>
                <a:srgbClr val="000000"/>
              </a:solidFill>
              <a:latin typeface="Calibri" pitchFamily="34" charset="0"/>
              <a:cs typeface="Calibri" pitchFamily="34" charset="0"/>
            </a:endParaRPr>
          </a:p>
        </p:txBody>
      </p:sp>
    </p:spTree>
    <p:extLst>
      <p:ext uri="{BB962C8B-B14F-4D97-AF65-F5344CB8AC3E}">
        <p14:creationId xmlns:p14="http://schemas.microsoft.com/office/powerpoint/2010/main" val="955242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re 1"/>
          <p:cNvSpPr>
            <a:spLocks noGrp="1"/>
          </p:cNvSpPr>
          <p:nvPr>
            <p:ph type="title"/>
          </p:nvPr>
        </p:nvSpPr>
        <p:spPr>
          <a:xfrm>
            <a:off x="323850" y="131763"/>
            <a:ext cx="8568630" cy="1352550"/>
          </a:xfrm>
        </p:spPr>
        <p:txBody>
          <a:bodyPr/>
          <a:lstStyle/>
          <a:p>
            <a:pPr algn="just" eaLnBrk="1" hangingPunct="1"/>
            <a:r>
              <a:rPr lang="fr-FR" altLang="fr-FR" sz="3600" dirty="0" smtClean="0">
                <a:solidFill>
                  <a:srgbClr val="000000"/>
                </a:solidFill>
                <a:latin typeface="Calibri" pitchFamily="34" charset="0"/>
                <a:cs typeface="Arial" charset="0"/>
              </a:rPr>
              <a:t>Parcours Avenir et la relation École/Monde économique :</a:t>
            </a:r>
            <a:r>
              <a:rPr lang="fr-FR" altLang="fr-FR" sz="3600" dirty="0" smtClean="0">
                <a:solidFill>
                  <a:srgbClr val="404040"/>
                </a:solidFill>
                <a:latin typeface="Calibri" pitchFamily="34" charset="0"/>
              </a:rPr>
              <a:t> </a:t>
            </a:r>
            <a:r>
              <a:rPr lang="fr-FR" altLang="fr-FR" sz="3600" dirty="0" smtClean="0">
                <a:solidFill>
                  <a:schemeClr val="tx1"/>
                </a:solidFill>
                <a:latin typeface="Calibri" pitchFamily="34" charset="0"/>
              </a:rPr>
              <a:t>une nouvelle impulsion</a:t>
            </a:r>
            <a:r>
              <a:rPr lang="fr-FR" altLang="fr-FR" sz="3600" dirty="0" smtClean="0">
                <a:solidFill>
                  <a:schemeClr val="tx1"/>
                </a:solidFill>
                <a:latin typeface="Calibri" pitchFamily="34" charset="0"/>
                <a:cs typeface="Calibri" pitchFamily="34" charset="0"/>
              </a:rPr>
              <a:t> </a:t>
            </a:r>
          </a:p>
        </p:txBody>
      </p:sp>
      <p:sp>
        <p:nvSpPr>
          <p:cNvPr id="23555" name="Espace réservé du contenu 2"/>
          <p:cNvSpPr>
            <a:spLocks noGrp="1"/>
          </p:cNvSpPr>
          <p:nvPr>
            <p:ph idx="1"/>
          </p:nvPr>
        </p:nvSpPr>
        <p:spPr>
          <a:xfrm>
            <a:off x="323528" y="1556792"/>
            <a:ext cx="8424863" cy="4752528"/>
          </a:xfrm>
        </p:spPr>
        <p:txBody>
          <a:bodyPr/>
          <a:lstStyle/>
          <a:p>
            <a:pPr marL="0" indent="0" algn="just">
              <a:spcBef>
                <a:spcPts val="0"/>
              </a:spcBef>
              <a:spcAft>
                <a:spcPts val="0"/>
              </a:spcAft>
              <a:buNone/>
            </a:pPr>
            <a:r>
              <a:rPr lang="fr-FR" sz="2800" dirty="0" smtClean="0">
                <a:solidFill>
                  <a:schemeClr val="tx1"/>
                </a:solidFill>
                <a:latin typeface="Calibri" panose="020F0502020204030204" pitchFamily="34" charset="0"/>
                <a:ea typeface="Times New Roman"/>
                <a:cs typeface="Calibri" panose="020F0502020204030204" pitchFamily="34" charset="0"/>
              </a:rPr>
              <a:t>Des mesures issues des préconisations du rapport </a:t>
            </a:r>
            <a:r>
              <a:rPr lang="fr-FR" altLang="fr-FR" sz="2800" kern="1200" dirty="0" smtClean="0">
                <a:solidFill>
                  <a:schemeClr val="tx1"/>
                </a:solidFill>
                <a:latin typeface="Calibri" pitchFamily="34" charset="0"/>
                <a:cs typeface="Calibri" panose="020F0502020204030204" pitchFamily="34" charset="0"/>
              </a:rPr>
              <a:t>IGEN</a:t>
            </a:r>
            <a:r>
              <a:rPr lang="fr-FR" altLang="fr-FR" sz="2800" kern="1200" dirty="0">
                <a:solidFill>
                  <a:schemeClr val="tx1"/>
                </a:solidFill>
                <a:latin typeface="Calibri" pitchFamily="34" charset="0"/>
                <a:cs typeface="Calibri" panose="020F0502020204030204" pitchFamily="34" charset="0"/>
              </a:rPr>
              <a:t>, IGAENR, IGAS, IGF n</a:t>
            </a:r>
            <a:r>
              <a:rPr lang="fr-FR" altLang="fr-FR" sz="2800" kern="1200" baseline="30000" dirty="0">
                <a:solidFill>
                  <a:schemeClr val="tx1"/>
                </a:solidFill>
                <a:latin typeface="Calibri" pitchFamily="34" charset="0"/>
                <a:cs typeface="Calibri" panose="020F0502020204030204" pitchFamily="34" charset="0"/>
              </a:rPr>
              <a:t>o</a:t>
            </a:r>
            <a:r>
              <a:rPr lang="fr-FR" altLang="fr-FR" sz="2800" kern="1200" dirty="0">
                <a:solidFill>
                  <a:schemeClr val="tx1"/>
                </a:solidFill>
                <a:latin typeface="Calibri" pitchFamily="34" charset="0"/>
                <a:cs typeface="Calibri" panose="020F0502020204030204" pitchFamily="34" charset="0"/>
              </a:rPr>
              <a:t> 2015-028 : </a:t>
            </a:r>
            <a:r>
              <a:rPr lang="fr-FR" altLang="fr-FR" sz="2800" dirty="0">
                <a:solidFill>
                  <a:schemeClr val="tx1"/>
                </a:solidFill>
                <a:latin typeface="Calibri" panose="020F0502020204030204" pitchFamily="34" charset="0"/>
                <a:cs typeface="Calibri" panose="020F0502020204030204" pitchFamily="34" charset="0"/>
              </a:rPr>
              <a:t>« Évaluation des partenariats entre le monde éducatif et le monde économique en faveur de l’insertion professionnelle des jeunes (MAP) »</a:t>
            </a:r>
            <a:r>
              <a:rPr lang="fr-FR" sz="2800" dirty="0">
                <a:solidFill>
                  <a:schemeClr val="tx1"/>
                </a:solidFill>
                <a:latin typeface="Calibri" panose="020F0502020204030204" pitchFamily="34" charset="0"/>
                <a:cs typeface="Calibri" panose="020F0502020204030204" pitchFamily="34" charset="0"/>
              </a:rPr>
              <a:t>.</a:t>
            </a:r>
          </a:p>
          <a:p>
            <a:pPr marL="0" indent="0" algn="just">
              <a:spcBef>
                <a:spcPts val="0"/>
              </a:spcBef>
              <a:spcAft>
                <a:spcPts val="0"/>
              </a:spcAft>
              <a:buNone/>
            </a:pPr>
            <a:endParaRPr lang="fr-FR" sz="1000" b="1" dirty="0" smtClean="0">
              <a:solidFill>
                <a:schemeClr val="tx1"/>
              </a:solidFill>
              <a:latin typeface="Calibri" panose="020F0502020204030204" pitchFamily="34" charset="0"/>
              <a:ea typeface="Times New Roman"/>
              <a:cs typeface="Calibri" panose="020F0502020204030204" pitchFamily="34" charset="0"/>
            </a:endParaRPr>
          </a:p>
          <a:p>
            <a:pPr marL="0" indent="0" algn="just">
              <a:spcBef>
                <a:spcPts val="0"/>
              </a:spcBef>
              <a:spcAft>
                <a:spcPts val="0"/>
              </a:spcAft>
              <a:buNone/>
            </a:pPr>
            <a:r>
              <a:rPr lang="fr-FR" sz="2800" dirty="0" smtClean="0">
                <a:solidFill>
                  <a:schemeClr val="tx1"/>
                </a:solidFill>
                <a:latin typeface="Calibri" panose="020F0502020204030204" pitchFamily="34" charset="0"/>
                <a:ea typeface="Times New Roman"/>
                <a:cs typeface="Calibri" panose="020F0502020204030204" pitchFamily="34" charset="0"/>
              </a:rPr>
              <a:t>Une circulaire : </a:t>
            </a:r>
            <a:r>
              <a:rPr lang="fr-FR" sz="2800" b="1" dirty="0" smtClean="0">
                <a:solidFill>
                  <a:schemeClr val="tx1"/>
                </a:solidFill>
                <a:latin typeface="Calibri" panose="020F0502020204030204" pitchFamily="34" charset="0"/>
                <a:ea typeface="Times New Roman"/>
                <a:cs typeface="Calibri" panose="020F0502020204030204" pitchFamily="34" charset="0"/>
              </a:rPr>
              <a:t>Développer </a:t>
            </a:r>
            <a:r>
              <a:rPr lang="fr-FR" sz="2800" b="1" dirty="0">
                <a:solidFill>
                  <a:schemeClr val="tx1"/>
                </a:solidFill>
                <a:latin typeface="Calibri" panose="020F0502020204030204" pitchFamily="34" charset="0"/>
                <a:ea typeface="Times New Roman"/>
                <a:cs typeface="Calibri" panose="020F0502020204030204" pitchFamily="34" charset="0"/>
              </a:rPr>
              <a:t>et structurer les relations École-entreprise dès l'année scolaire 2016-2017 et pour les années scolaires </a:t>
            </a:r>
            <a:r>
              <a:rPr lang="fr-FR" sz="2800" b="1" dirty="0" smtClean="0">
                <a:solidFill>
                  <a:schemeClr val="tx1"/>
                </a:solidFill>
                <a:latin typeface="Calibri" panose="020F0502020204030204" pitchFamily="34" charset="0"/>
                <a:ea typeface="Times New Roman"/>
                <a:cs typeface="Calibri" panose="020F0502020204030204" pitchFamily="34" charset="0"/>
              </a:rPr>
              <a:t>suivantes.</a:t>
            </a:r>
            <a:endParaRPr lang="fr-FR" sz="2800" dirty="0">
              <a:solidFill>
                <a:schemeClr val="tx1"/>
              </a:solidFill>
              <a:latin typeface="Calibri" panose="020F0502020204030204" pitchFamily="34" charset="0"/>
              <a:ea typeface="Calibri"/>
              <a:cs typeface="Calibri" panose="020F0502020204030204" pitchFamily="34" charset="0"/>
            </a:endParaRPr>
          </a:p>
          <a:p>
            <a:pPr marL="366713" lvl="3" indent="0">
              <a:buNone/>
            </a:pPr>
            <a:r>
              <a:rPr lang="fr-FR" sz="2800" dirty="0">
                <a:latin typeface="Calibri" panose="020F0502020204030204" pitchFamily="34" charset="0"/>
                <a:ea typeface="Times New Roman"/>
                <a:cs typeface="Calibri" panose="020F0502020204030204" pitchFamily="34" charset="0"/>
              </a:rPr>
              <a:t>NOR : MENB1633785C</a:t>
            </a:r>
            <a:br>
              <a:rPr lang="fr-FR" sz="2800" dirty="0">
                <a:latin typeface="Calibri" panose="020F0502020204030204" pitchFamily="34" charset="0"/>
                <a:ea typeface="Times New Roman"/>
                <a:cs typeface="Calibri" panose="020F0502020204030204" pitchFamily="34" charset="0"/>
              </a:rPr>
            </a:br>
            <a:r>
              <a:rPr lang="fr-FR" sz="2800" dirty="0">
                <a:latin typeface="Calibri" panose="020F0502020204030204" pitchFamily="34" charset="0"/>
                <a:ea typeface="Times New Roman"/>
                <a:cs typeface="Calibri" panose="020F0502020204030204" pitchFamily="34" charset="0"/>
              </a:rPr>
              <a:t>circulaire n° 2016-183 du 22-11-2016</a:t>
            </a:r>
            <a:r>
              <a:rPr lang="fr-FR" sz="2400" dirty="0">
                <a:latin typeface="Calibri" panose="020F0502020204030204" pitchFamily="34" charset="0"/>
                <a:ea typeface="Times New Roman"/>
                <a:cs typeface="Calibri" panose="020F0502020204030204" pitchFamily="34" charset="0"/>
              </a:rPr>
              <a:t/>
            </a:r>
            <a:br>
              <a:rPr lang="fr-FR" sz="2400" dirty="0">
                <a:latin typeface="Calibri" panose="020F0502020204030204" pitchFamily="34" charset="0"/>
                <a:ea typeface="Times New Roman"/>
                <a:cs typeface="Calibri" panose="020F0502020204030204" pitchFamily="34" charset="0"/>
              </a:rPr>
            </a:br>
            <a:endParaRPr lang="fr-FR" altLang="fr-FR" sz="24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88640"/>
            <a:ext cx="8496944" cy="1296144"/>
          </a:xfrm>
        </p:spPr>
        <p:txBody>
          <a:bodyPr/>
          <a:lstStyle/>
          <a:p>
            <a:pPr lvl="0"/>
            <a:r>
              <a:rPr lang="fr-FR" altLang="fr-FR" dirty="0" smtClean="0">
                <a:solidFill>
                  <a:srgbClr val="000000"/>
                </a:solidFill>
                <a:latin typeface="Calibri" pitchFamily="34" charset="0"/>
                <a:cs typeface="Arial" charset="0"/>
              </a:rPr>
              <a:t> </a:t>
            </a:r>
            <a:br>
              <a:rPr lang="fr-FR" altLang="fr-FR" dirty="0" smtClean="0">
                <a:solidFill>
                  <a:srgbClr val="000000"/>
                </a:solidFill>
                <a:latin typeface="Calibri" pitchFamily="34" charset="0"/>
                <a:cs typeface="Arial" charset="0"/>
              </a:rPr>
            </a:br>
            <a:r>
              <a:rPr lang="fr-FR" altLang="fr-FR" dirty="0">
                <a:solidFill>
                  <a:srgbClr val="000000"/>
                </a:solidFill>
                <a:latin typeface="Calibri" pitchFamily="34" charset="0"/>
                <a:cs typeface="Arial" charset="0"/>
              </a:rPr>
              <a:t/>
            </a:r>
            <a:br>
              <a:rPr lang="fr-FR" altLang="fr-FR" dirty="0">
                <a:solidFill>
                  <a:srgbClr val="000000"/>
                </a:solidFill>
                <a:latin typeface="Calibri" pitchFamily="34" charset="0"/>
                <a:cs typeface="Arial" charset="0"/>
              </a:rPr>
            </a:br>
            <a:r>
              <a:rPr lang="fr-FR" altLang="fr-FR" sz="3600" dirty="0" smtClean="0">
                <a:solidFill>
                  <a:srgbClr val="000000"/>
                </a:solidFill>
                <a:latin typeface="Calibri" pitchFamily="34" charset="0"/>
                <a:cs typeface="Arial" charset="0"/>
              </a:rPr>
              <a:t>Parcours Avenir et la relation École/ Monde économique : les ressources</a:t>
            </a:r>
            <a:r>
              <a:rPr lang="fr-FR" altLang="fr-FR" sz="3600" dirty="0" smtClean="0">
                <a:solidFill>
                  <a:schemeClr val="tx1"/>
                </a:solidFill>
                <a:latin typeface="Calibri" pitchFamily="34" charset="0"/>
                <a:cs typeface="Calibri" pitchFamily="34" charset="0"/>
              </a:rPr>
              <a:t/>
            </a:r>
            <a:br>
              <a:rPr lang="fr-FR" altLang="fr-FR" sz="3600" dirty="0" smtClean="0">
                <a:solidFill>
                  <a:schemeClr val="tx1"/>
                </a:solidFill>
                <a:latin typeface="Calibri" pitchFamily="34" charset="0"/>
                <a:cs typeface="Calibri" pitchFamily="34" charset="0"/>
              </a:rPr>
            </a:br>
            <a:r>
              <a:rPr lang="fr-FR" altLang="fr-FR" dirty="0" smtClean="0">
                <a:solidFill>
                  <a:schemeClr val="tx1"/>
                </a:solidFill>
                <a:latin typeface="Calibri" pitchFamily="34" charset="0"/>
                <a:cs typeface="Calibri" pitchFamily="34" charset="0"/>
              </a:rPr>
              <a:t/>
            </a:r>
            <a:br>
              <a:rPr lang="fr-FR" altLang="fr-FR" dirty="0" smtClean="0">
                <a:solidFill>
                  <a:schemeClr val="tx1"/>
                </a:solidFill>
                <a:latin typeface="Calibri" pitchFamily="34" charset="0"/>
                <a:cs typeface="Calibri" pitchFamily="34" charset="0"/>
              </a:rPr>
            </a:br>
            <a:endParaRPr lang="fr-FR" dirty="0" smtClean="0">
              <a:solidFill>
                <a:schemeClr val="accent1"/>
              </a:solidFill>
            </a:endParaRPr>
          </a:p>
        </p:txBody>
      </p:sp>
      <p:sp>
        <p:nvSpPr>
          <p:cNvPr id="4" name="Espace réservé du texte 3"/>
          <p:cNvSpPr>
            <a:spLocks noGrp="1"/>
          </p:cNvSpPr>
          <p:nvPr>
            <p:ph type="body" sz="quarter" idx="13"/>
          </p:nvPr>
        </p:nvSpPr>
        <p:spPr>
          <a:xfrm>
            <a:off x="755576" y="2060848"/>
            <a:ext cx="7881937" cy="3600400"/>
          </a:xfrm>
        </p:spPr>
        <p:txBody>
          <a:bodyPr>
            <a:normAutofit lnSpcReduction="10000"/>
          </a:bodyPr>
          <a:lstStyle/>
          <a:p>
            <a:pPr marL="457200" lvl="1" indent="0">
              <a:buNone/>
            </a:pPr>
            <a:endParaRPr lang="fr-FR" sz="2800" dirty="0" smtClean="0">
              <a:solidFill>
                <a:schemeClr val="accent1"/>
              </a:solidFill>
            </a:endParaRPr>
          </a:p>
          <a:p>
            <a:pPr marL="457200" lvl="1" indent="0">
              <a:buNone/>
            </a:pPr>
            <a:r>
              <a:rPr lang="fr-FR" sz="3600" b="1" dirty="0" smtClean="0"/>
              <a:t>1- Au niveau national.</a:t>
            </a:r>
          </a:p>
          <a:p>
            <a:pPr marL="457200" lvl="1" indent="0">
              <a:buNone/>
            </a:pPr>
            <a:endParaRPr lang="fr-FR" sz="3600" b="1" dirty="0" smtClean="0"/>
          </a:p>
          <a:p>
            <a:pPr marL="457200" lvl="1" indent="0">
              <a:buNone/>
            </a:pPr>
            <a:r>
              <a:rPr lang="fr-FR" sz="3600" b="1" dirty="0" smtClean="0"/>
              <a:t>2- Au niveau académique.</a:t>
            </a:r>
          </a:p>
          <a:p>
            <a:pPr marL="457200" lvl="1" indent="0">
              <a:buNone/>
            </a:pPr>
            <a:endParaRPr lang="fr-FR" sz="3600" b="1" dirty="0" smtClean="0"/>
          </a:p>
          <a:p>
            <a:pPr marL="457200" lvl="1" indent="0">
              <a:buNone/>
            </a:pPr>
            <a:r>
              <a:rPr lang="fr-FR" sz="3600" b="1" dirty="0" smtClean="0"/>
              <a:t>3- Au niveau de l’établissement.</a:t>
            </a:r>
            <a:endParaRPr lang="fr-FR" sz="3600" b="1" dirty="0"/>
          </a:p>
        </p:txBody>
      </p:sp>
    </p:spTree>
    <p:extLst>
      <p:ext uri="{BB962C8B-B14F-4D97-AF65-F5344CB8AC3E}">
        <p14:creationId xmlns:p14="http://schemas.microsoft.com/office/powerpoint/2010/main" val="136636972"/>
      </p:ext>
    </p:extLst>
  </p:cSld>
  <p:clrMapOvr>
    <a:masterClrMapping/>
  </p:clrMapOvr>
  <p:timing>
    <p:tnLst>
      <p:par>
        <p:cTn id="1" dur="indefinite" restart="never" nodeType="tmRoot"/>
      </p:par>
    </p:tnLst>
  </p:timing>
</p:sld>
</file>

<file path=ppt/theme/theme1.xml><?xml version="1.0" encoding="utf-8"?>
<a:theme xmlns:a="http://schemas.openxmlformats.org/drawingml/2006/main" name="Page de couvertur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Conception personnalisé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5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G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Page de partie ">
  <a:themeElements>
    <a:clrScheme name="1_Modèle par défaut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fontScheme name="1_Modèle par défaut">
      <a:majorFont>
        <a:latin typeface="Arial"/>
        <a:ea typeface="Arial"/>
        <a:cs typeface="Arial"/>
      </a:majorFont>
      <a:minorFont>
        <a:latin typeface="Arial"/>
        <a:ea typeface="Arial"/>
        <a:cs typeface="Arial"/>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Modèle par défaut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ages de contenu">
  <a:themeElements>
    <a:clrScheme name="masque MENJVA_masque bleu ciel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fontScheme name="masque MENJVA_masque bleu ciel">
      <a:majorFont>
        <a:latin typeface="Arial"/>
        <a:ea typeface="Arial"/>
        <a:cs typeface="Arial"/>
      </a:majorFont>
      <a:minorFont>
        <a:latin typeface="Arial"/>
        <a:ea typeface="Arial"/>
        <a:cs typeface="Arial"/>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masque MENJVA_masque bleu ciel 1">
        <a:dk1>
          <a:srgbClr val="000000"/>
        </a:dk1>
        <a:lt1>
          <a:srgbClr val="FFFFFF"/>
        </a:lt1>
        <a:dk2>
          <a:srgbClr val="3C3C3C"/>
        </a:dk2>
        <a:lt2>
          <a:srgbClr val="646464"/>
        </a:lt2>
        <a:accent1>
          <a:srgbClr val="0062A8"/>
        </a:accent1>
        <a:accent2>
          <a:srgbClr val="3671B2"/>
        </a:accent2>
        <a:accent3>
          <a:srgbClr val="FFFFFF"/>
        </a:accent3>
        <a:accent4>
          <a:srgbClr val="000000"/>
        </a:accent4>
        <a:accent5>
          <a:srgbClr val="AAB7D1"/>
        </a:accent5>
        <a:accent6>
          <a:srgbClr val="3066A1"/>
        </a:accent6>
        <a:hlink>
          <a:srgbClr val="C9E8F7"/>
        </a:hlink>
        <a:folHlink>
          <a:srgbClr val="DEEEF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Conception personnalisé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Page de fin de la présentation">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Conception personnalisé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masque MENJVA_masque bleu ciel</Template>
  <TotalTime>3645</TotalTime>
  <Words>1453</Words>
  <Application>Microsoft Office PowerPoint</Application>
  <PresentationFormat>Affichage à l'écran (4:3)</PresentationFormat>
  <Paragraphs>192</Paragraphs>
  <Slides>21</Slides>
  <Notes>8</Notes>
  <HiddenSlides>0</HiddenSlides>
  <MMClips>0</MMClips>
  <ScaleCrop>false</ScaleCrop>
  <HeadingPairs>
    <vt:vector size="4" baseType="variant">
      <vt:variant>
        <vt:lpstr>Thème</vt:lpstr>
      </vt:variant>
      <vt:variant>
        <vt:i4>12</vt:i4>
      </vt:variant>
      <vt:variant>
        <vt:lpstr>Titres des diapositives</vt:lpstr>
      </vt:variant>
      <vt:variant>
        <vt:i4>21</vt:i4>
      </vt:variant>
    </vt:vector>
  </HeadingPairs>
  <TitlesOfParts>
    <vt:vector size="33" baseType="lpstr">
      <vt:lpstr>Page de couverture</vt:lpstr>
      <vt:lpstr>IGEN</vt:lpstr>
      <vt:lpstr>4_Conception personnalisée</vt:lpstr>
      <vt:lpstr>Page de partie </vt:lpstr>
      <vt:lpstr>Pages de contenu</vt:lpstr>
      <vt:lpstr>6_Conception personnalisée</vt:lpstr>
      <vt:lpstr>2_Conception personnalisée</vt:lpstr>
      <vt:lpstr>Page de fin de la présentation</vt:lpstr>
      <vt:lpstr>Conception personnalisée</vt:lpstr>
      <vt:lpstr>1_Conception personnalisée</vt:lpstr>
      <vt:lpstr>5_Conception personnalisée</vt:lpstr>
      <vt:lpstr>3_Conception personnalisée</vt:lpstr>
      <vt:lpstr>Présentation PowerPoint</vt:lpstr>
      <vt:lpstr>Parcours Avenir et la relation École/ Monde économique : les objectifs  </vt:lpstr>
      <vt:lpstr>Parcours Avenir et la relation École/ Monde économique : les actions conduites</vt:lpstr>
      <vt:lpstr>Parcours Avenir et la relation École/ Monde économique : les actions conduites </vt:lpstr>
      <vt:lpstr>Parcours Avenir et la relation École/ Monde économique : les principes généraux </vt:lpstr>
      <vt:lpstr>Parcours Avenir et la relation École/ Monde économique : les principes généraux </vt:lpstr>
      <vt:lpstr>Parcours Avenir et la relation École/ Monde économique : les principes généraux  </vt:lpstr>
      <vt:lpstr>Parcours Avenir et la relation École/Monde économique : une nouvelle impulsion </vt:lpstr>
      <vt:lpstr>   Parcours Avenir et la relation École/ Monde économique : les ressources  </vt:lpstr>
      <vt:lpstr>Présentation PowerPoint</vt:lpstr>
      <vt:lpstr>1 - Les moyens au niveau national </vt:lpstr>
      <vt:lpstr> 2 - Les moyens au niveau académique  </vt:lpstr>
      <vt:lpstr>Présentation PowerPoint</vt:lpstr>
      <vt:lpstr> 3 - Les moyens au niveau de l’établissement  </vt:lpstr>
      <vt:lpstr>3 - Les moyens au niveau de l’établissement  </vt:lpstr>
      <vt:lpstr>3 - Les moyens au niveau de l’établissement </vt:lpstr>
      <vt:lpstr>3 - Les moyens au niveau de l’établissement </vt:lpstr>
      <vt:lpstr> Centre d’Études et de Recherches sur les Partenariats avec les Entreprises et les Professions (CERPEP)</vt:lpstr>
      <vt:lpstr>Campus des métiers et des qualifications</vt:lpstr>
      <vt:lpstr>Campus des métiers et des qualifications : les objectifs</vt:lpstr>
      <vt:lpstr>Campus des métiers et des qualifications</vt:lpstr>
    </vt:vector>
  </TitlesOfParts>
  <Company>MEN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Titre de la présentation sur deux lignes</dc:title>
  <dc:creator>STSI</dc:creator>
  <cp:lastModifiedBy>Administration centrale</cp:lastModifiedBy>
  <cp:revision>438</cp:revision>
  <cp:lastPrinted>2015-12-16T15:02:46Z</cp:lastPrinted>
  <dcterms:created xsi:type="dcterms:W3CDTF">2011-10-28T07:12:19Z</dcterms:created>
  <dcterms:modified xsi:type="dcterms:W3CDTF">2017-02-01T06:29:25Z</dcterms:modified>
</cp:coreProperties>
</file>