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1" r:id="rId6"/>
    <p:sldId id="263" r:id="rId7"/>
    <p:sldId id="26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2" d="100"/>
          <a:sy n="72" d="100"/>
        </p:scale>
        <p:origin x="150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251665B-C24A-4702-B522-6A4334602E03}" type="datetimeFigureOut">
              <a:rPr lang="en-US" smtClean="0"/>
              <a:pPr/>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pPr/>
              <a:t>‹N°›</a:t>
            </a:fld>
            <a:endParaRPr lang="en-US"/>
          </a:p>
        </p:txBody>
      </p:sp>
      <p:sp>
        <p:nvSpPr>
          <p:cNvPr id="7" name="Rectangle 6"/>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16"/>
          <p:cNvGrpSpPr/>
          <p:nvPr/>
        </p:nvGrpSpPr>
        <p:grpSpPr>
          <a:xfrm>
            <a:off x="284163" y="1906542"/>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44728"/>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ctrTitle"/>
          </p:nvPr>
        </p:nvSpPr>
        <p:spPr>
          <a:xfrm>
            <a:off x="421341" y="449005"/>
            <a:ext cx="7808976" cy="1088136"/>
          </a:xfrm>
          <a:noFill/>
        </p:spPr>
        <p:txBody>
          <a:bodyPr vert="horz" lIns="91440" tIns="45720" rIns="91440" bIns="45720" rtlCol="0" anchor="b" anchorCtr="0">
            <a:normAutofit/>
          </a:bodyPr>
          <a:lstStyle>
            <a:lvl1pPr marL="0" algn="l" defTabSz="914400" rtl="0" eaLnBrk="1" latinLnBrk="0" hangingPunct="1">
              <a:lnSpc>
                <a:spcPts val="4600"/>
              </a:lnSpc>
              <a:spcBef>
                <a:spcPct val="0"/>
              </a:spcBef>
              <a:buNone/>
              <a:defRPr sz="4200" kern="1200">
                <a:solidFill>
                  <a:schemeClr val="bg1"/>
                </a:solidFill>
                <a:latin typeface="+mj-lt"/>
                <a:ea typeface="+mj-ea"/>
                <a:cs typeface="+mj-cs"/>
              </a:defRPr>
            </a:lvl1pPr>
          </a:lstStyle>
          <a:p>
            <a:r>
              <a:rPr lang="fr-FR"/>
              <a:t>Cliquez et modifiez le titre</a:t>
            </a:r>
            <a:endParaRPr/>
          </a:p>
        </p:txBody>
      </p:sp>
      <p:sp>
        <p:nvSpPr>
          <p:cNvPr id="3" name="Subtitle 2"/>
          <p:cNvSpPr>
            <a:spLocks noGrp="1"/>
          </p:cNvSpPr>
          <p:nvPr>
            <p:ph type="subTitle" idx="1"/>
          </p:nvPr>
        </p:nvSpPr>
        <p:spPr>
          <a:xfrm>
            <a:off x="476205" y="1532427"/>
            <a:ext cx="7754112" cy="484632"/>
          </a:xfrm>
        </p:spPr>
        <p:txBody>
          <a:bodyPr vert="horz" lIns="91440" tIns="45720" rIns="91440" bIns="45720" rtlCol="0">
            <a:normAutofit/>
          </a:bodyPr>
          <a:lstStyle>
            <a:lvl1pPr marL="0" indent="0" algn="l"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bg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dirty="0"/>
          </a:p>
        </p:txBody>
      </p:sp>
      <p:sp>
        <p:nvSpPr>
          <p:cNvPr id="13" name="Rectangle 12"/>
          <p:cNvSpPr/>
          <p:nvPr/>
        </p:nvSpPr>
        <p:spPr>
          <a:xfrm>
            <a:off x="284163" y="6227064"/>
            <a:ext cx="8574087" cy="173736"/>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68941" y="1298762"/>
            <a:ext cx="4069080" cy="1162050"/>
          </a:xfrm>
          <a:noFill/>
        </p:spPr>
        <p:txBody>
          <a:bodyPr anchor="b">
            <a:noAutofit/>
          </a:bodyPr>
          <a:lstStyle>
            <a:lvl1pPr algn="ctr">
              <a:defRPr sz="3200" b="1">
                <a:solidFill>
                  <a:schemeClr val="accent2"/>
                </a:solidFill>
              </a:defRPr>
            </a:lvl1pPr>
          </a:lstStyle>
          <a:p>
            <a:r>
              <a:rPr lang="fr-FR"/>
              <a:t>Cliquez et modifiez le titre</a:t>
            </a:r>
            <a:endParaRPr/>
          </a:p>
        </p:txBody>
      </p:sp>
      <p:sp>
        <p:nvSpPr>
          <p:cNvPr id="3" name="Content Placeholder 2"/>
          <p:cNvSpPr>
            <a:spLocks noGrp="1"/>
          </p:cNvSpPr>
          <p:nvPr>
            <p:ph idx="1"/>
          </p:nvPr>
        </p:nvSpPr>
        <p:spPr>
          <a:xfrm>
            <a:off x="4783567" y="914400"/>
            <a:ext cx="4069080"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4" name="Text Placeholder 3"/>
          <p:cNvSpPr>
            <a:spLocks noGrp="1"/>
          </p:cNvSpPr>
          <p:nvPr>
            <p:ph type="body" sz="half" idx="2"/>
          </p:nvPr>
        </p:nvSpPr>
        <p:spPr>
          <a:xfrm>
            <a:off x="268941" y="2456329"/>
            <a:ext cx="4069080" cy="318247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251665B-C24A-4702-B522-6A4334602E03}" type="datetimeFigureOut">
              <a:rPr lang="en-US" smtClean="0"/>
              <a:pPr/>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pPr/>
              <a:t>‹N°›</a:t>
            </a:fld>
            <a:endParaRPr lang="en-US"/>
          </a:p>
        </p:txBody>
      </p:sp>
      <p:grpSp>
        <p:nvGrpSpPr>
          <p:cNvPr id="8" name="Group 7"/>
          <p:cNvGrpSpPr/>
          <p:nvPr/>
        </p:nvGrpSpPr>
        <p:grpSpPr>
          <a:xfrm>
            <a:off x="284163" y="452718"/>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800600"/>
            <a:ext cx="8360242"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fr-FR"/>
              <a:t>Cliquez et modifiez le titre</a:t>
            </a:r>
            <a:endParaRPr/>
          </a:p>
        </p:txBody>
      </p:sp>
      <p:sp>
        <p:nvSpPr>
          <p:cNvPr id="3" name="Picture Placeholder 2"/>
          <p:cNvSpPr>
            <a:spLocks noGrp="1"/>
          </p:cNvSpPr>
          <p:nvPr>
            <p:ph type="pic" idx="1"/>
          </p:nvPr>
        </p:nvSpPr>
        <p:spPr>
          <a:xfrm>
            <a:off x="284163" y="457199"/>
            <a:ext cx="8577072" cy="43525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Faire glisser l'image vers l'espace réservé ou cliquer sur l'icône pour l'ajouter</a:t>
            </a:r>
            <a:endParaRPr/>
          </a:p>
        </p:txBody>
      </p:sp>
      <p:sp>
        <p:nvSpPr>
          <p:cNvPr id="4" name="Text Placeholder 3"/>
          <p:cNvSpPr>
            <a:spLocks noGrp="1"/>
          </p:cNvSpPr>
          <p:nvPr>
            <p:ph type="body" sz="half" idx="2"/>
          </p:nvPr>
        </p:nvSpPr>
        <p:spPr>
          <a:xfrm>
            <a:off x="419099" y="5367338"/>
            <a:ext cx="8304213"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251665B-C24A-4702-B522-6A4334602E03}" type="datetimeFigureOut">
              <a:rPr lang="en-US" smtClean="0"/>
              <a:pPr/>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pPr/>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age avec légende, alt.">
    <p:spTree>
      <p:nvGrpSpPr>
        <p:cNvPr id="1" name=""/>
        <p:cNvGrpSpPr/>
        <p:nvPr/>
      </p:nvGrpSpPr>
      <p:grpSpPr>
        <a:xfrm>
          <a:off x="0" y="0"/>
          <a:ext cx="0" cy="0"/>
          <a:chOff x="0" y="0"/>
          <a:chExt cx="0" cy="0"/>
        </a:xfrm>
      </p:grpSpPr>
      <p:grpSp>
        <p:nvGrpSpPr>
          <p:cNvPr id="8" name="Group 8"/>
          <p:cNvGrpSpPr/>
          <p:nvPr/>
        </p:nvGrpSpPr>
        <p:grpSpPr>
          <a:xfrm>
            <a:off x="284163" y="4280647"/>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63071" y="4778189"/>
            <a:ext cx="8360242" cy="566738"/>
          </a:xfrm>
          <a:noFill/>
        </p:spPr>
        <p:txBody>
          <a:bodyPr anchor="b">
            <a:normAutofit/>
          </a:bodyPr>
          <a:lstStyle>
            <a:lvl1pPr algn="l">
              <a:defRPr sz="2800" b="0">
                <a:solidFill>
                  <a:schemeClr val="accent2"/>
                </a:solidFill>
              </a:defRPr>
            </a:lvl1pPr>
          </a:lstStyle>
          <a:p>
            <a:r>
              <a:rPr lang="fr-FR"/>
              <a:t>Cliquez et modifiez le titre</a:t>
            </a:r>
            <a:endParaRPr/>
          </a:p>
        </p:txBody>
      </p:sp>
      <p:sp>
        <p:nvSpPr>
          <p:cNvPr id="3" name="Picture Placeholder 2"/>
          <p:cNvSpPr>
            <a:spLocks noGrp="1"/>
          </p:cNvSpPr>
          <p:nvPr>
            <p:ph type="pic" idx="1"/>
          </p:nvPr>
        </p:nvSpPr>
        <p:spPr>
          <a:xfrm>
            <a:off x="284163" y="457200"/>
            <a:ext cx="8577072" cy="38221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Faire glisser l'image vers l'espace réservé ou cliquer sur l'icône pour l'ajouter</a:t>
            </a:r>
            <a:endParaRPr/>
          </a:p>
        </p:txBody>
      </p:sp>
      <p:sp>
        <p:nvSpPr>
          <p:cNvPr id="4" name="Text Placeholder 3"/>
          <p:cNvSpPr>
            <a:spLocks noGrp="1"/>
          </p:cNvSpPr>
          <p:nvPr>
            <p:ph type="body" sz="half" idx="2"/>
          </p:nvPr>
        </p:nvSpPr>
        <p:spPr>
          <a:xfrm>
            <a:off x="419099" y="5344927"/>
            <a:ext cx="8304213" cy="804862"/>
          </a:xfrm>
          <a:noFill/>
        </p:spPr>
        <p:txBody>
          <a:bodyPr/>
          <a:lstStyle>
            <a:lvl1pPr marL="0" indent="0">
              <a:spcBef>
                <a:spcPts val="0"/>
              </a:spcBef>
              <a:buNone/>
              <a:defRPr sz="1400">
                <a:solidFill>
                  <a:schemeClr val="tx1">
                    <a:lumMod val="85000"/>
                    <a:lumOff val="1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251665B-C24A-4702-B522-6A4334602E03}" type="datetimeFigureOut">
              <a:rPr lang="en-US" smtClean="0"/>
              <a:pPr/>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pPr/>
              <a:t>‹N°›</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u, image et légende">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0" y="914400"/>
            <a:ext cx="5195047" cy="52117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5" name="Date Placeholder 4"/>
          <p:cNvSpPr>
            <a:spLocks noGrp="1"/>
          </p:cNvSpPr>
          <p:nvPr>
            <p:ph type="dt" sz="half" idx="10"/>
          </p:nvPr>
        </p:nvSpPr>
        <p:spPr/>
        <p:txBody>
          <a:bodyPr/>
          <a:lstStyle/>
          <a:p>
            <a:fld id="{4251665B-C24A-4702-B522-6A4334602E03}" type="datetimeFigureOut">
              <a:rPr lang="en-US" smtClean="0"/>
              <a:pPr/>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pPr/>
              <a:t>‹N°›</a:t>
            </a:fld>
            <a:endParaRPr lang="en-US"/>
          </a:p>
        </p:txBody>
      </p:sp>
      <p:sp>
        <p:nvSpPr>
          <p:cNvPr id="12" name="Rectangle 11"/>
          <p:cNvSpPr/>
          <p:nvPr/>
        </p:nvSpPr>
        <p:spPr>
          <a:xfrm>
            <a:off x="284163" y="4267200"/>
            <a:ext cx="2743200" cy="2120153"/>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Text Placeholder 3"/>
          <p:cNvSpPr>
            <a:spLocks noGrp="1"/>
          </p:cNvSpPr>
          <p:nvPr>
            <p:ph type="body" sz="half" idx="2"/>
          </p:nvPr>
        </p:nvSpPr>
        <p:spPr>
          <a:xfrm>
            <a:off x="419101" y="4953001"/>
            <a:ext cx="2472017" cy="1246094"/>
          </a:xfrm>
        </p:spPr>
        <p:txBody>
          <a:bodyPr>
            <a:normAutofit/>
          </a:bodyPr>
          <a:lstStyle>
            <a:lvl1pPr marL="0" indent="0" algn="l">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 name="Title 1"/>
          <p:cNvSpPr>
            <a:spLocks noGrp="1"/>
          </p:cNvSpPr>
          <p:nvPr>
            <p:ph type="title"/>
          </p:nvPr>
        </p:nvSpPr>
        <p:spPr>
          <a:xfrm>
            <a:off x="410764" y="4419600"/>
            <a:ext cx="2475395" cy="510988"/>
          </a:xfrm>
          <a:noFill/>
        </p:spPr>
        <p:txBody>
          <a:bodyPr anchor="b">
            <a:normAutofit/>
          </a:bodyPr>
          <a:lstStyle>
            <a:lvl1pPr algn="l">
              <a:defRPr sz="2000" b="1">
                <a:solidFill>
                  <a:schemeClr val="bg1"/>
                </a:solidFill>
              </a:defRPr>
            </a:lvl1pPr>
          </a:lstStyle>
          <a:p>
            <a:r>
              <a:rPr lang="fr-FR"/>
              <a:t>Cliquez et modifiez le titre</a:t>
            </a:r>
            <a:endParaRPr/>
          </a:p>
        </p:txBody>
      </p:sp>
      <p:sp>
        <p:nvSpPr>
          <p:cNvPr id="14" name="Picture Placeholder 13"/>
          <p:cNvSpPr>
            <a:spLocks noGrp="1"/>
          </p:cNvSpPr>
          <p:nvPr>
            <p:ph type="pic" sz="quarter" idx="13"/>
          </p:nvPr>
        </p:nvSpPr>
        <p:spPr>
          <a:xfrm>
            <a:off x="284164" y="594360"/>
            <a:ext cx="2743200" cy="3675888"/>
          </a:xfrm>
        </p:spPr>
        <p:txBody>
          <a:bodyPr/>
          <a:lstStyle>
            <a:lvl1pPr>
              <a:buNone/>
              <a:defRPr/>
            </a:lvl1pPr>
          </a:lstStyle>
          <a:p>
            <a:r>
              <a:rPr lang="fr-FR"/>
              <a:t>Faire glisser l'image vers l'espace réservé ou cliquer sur l'icône pour l'ajouter</a:t>
            </a:r>
            <a:endParaRPr/>
          </a:p>
        </p:txBody>
      </p:sp>
      <p:grpSp>
        <p:nvGrpSpPr>
          <p:cNvPr id="8" name="Group 14"/>
          <p:cNvGrpSpPr/>
          <p:nvPr/>
        </p:nvGrpSpPr>
        <p:grpSpPr>
          <a:xfrm>
            <a:off x="284163" y="461682"/>
            <a:ext cx="8576373" cy="137411"/>
            <a:chOff x="284163" y="1759424"/>
            <a:chExt cx="8576373" cy="137411"/>
          </a:xfrm>
        </p:grpSpPr>
        <p:sp>
          <p:nvSpPr>
            <p:cNvPr id="16" name="Rectangle 15"/>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3 images avec légende">
    <p:spTree>
      <p:nvGrpSpPr>
        <p:cNvPr id="1" name=""/>
        <p:cNvGrpSpPr/>
        <p:nvPr/>
      </p:nvGrpSpPr>
      <p:grpSpPr>
        <a:xfrm>
          <a:off x="0" y="0"/>
          <a:ext cx="0" cy="0"/>
          <a:chOff x="0" y="0"/>
          <a:chExt cx="0" cy="0"/>
        </a:xfrm>
      </p:grpSpPr>
      <p:sp>
        <p:nvSpPr>
          <p:cNvPr id="8" name="Rectangle 7"/>
          <p:cNvSpPr/>
          <p:nvPr/>
        </p:nvSpPr>
        <p:spPr>
          <a:xfrm>
            <a:off x="3021013" y="4801575"/>
            <a:ext cx="583723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3031661" y="4800600"/>
            <a:ext cx="5691651" cy="566738"/>
          </a:xfrm>
          <a:noFill/>
        </p:spPr>
        <p:txBody>
          <a:bodyPr vert="horz" lIns="91440" tIns="45720" rIns="91440" bIns="45720" rtlCol="0" anchor="b" anchorCtr="0">
            <a:normAutofit/>
          </a:bodyPr>
          <a:lstStyle>
            <a:lvl1pPr algn="l" defTabSz="914400" rtl="0" eaLnBrk="1" latinLnBrk="0" hangingPunct="1">
              <a:spcBef>
                <a:spcPct val="0"/>
              </a:spcBef>
              <a:buNone/>
              <a:defRPr sz="2800" b="0" i="0" kern="1200" cap="none" baseline="0">
                <a:solidFill>
                  <a:schemeClr val="bg1"/>
                </a:solidFill>
                <a:latin typeface="+mj-lt"/>
                <a:ea typeface="+mj-ea"/>
                <a:cs typeface="+mj-cs"/>
              </a:defRPr>
            </a:lvl1pPr>
          </a:lstStyle>
          <a:p>
            <a:r>
              <a:rPr lang="fr-FR"/>
              <a:t>Cliquez et modifiez le titre</a:t>
            </a:r>
            <a:endParaRPr/>
          </a:p>
        </p:txBody>
      </p:sp>
      <p:sp>
        <p:nvSpPr>
          <p:cNvPr id="3" name="Picture Placeholder 2"/>
          <p:cNvSpPr>
            <a:spLocks noGrp="1"/>
          </p:cNvSpPr>
          <p:nvPr>
            <p:ph type="pic" idx="1"/>
          </p:nvPr>
        </p:nvSpPr>
        <p:spPr>
          <a:xfrm>
            <a:off x="3021014" y="457199"/>
            <a:ext cx="5833872" cy="4352544"/>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Faire glisser l'image vers l'espace réservé ou cliquer sur l'icône pour l'ajouter</a:t>
            </a:r>
            <a:endParaRPr/>
          </a:p>
        </p:txBody>
      </p:sp>
      <p:sp>
        <p:nvSpPr>
          <p:cNvPr id="4" name="Text Placeholder 3"/>
          <p:cNvSpPr>
            <a:spLocks noGrp="1"/>
          </p:cNvSpPr>
          <p:nvPr>
            <p:ph type="body" sz="half" idx="2"/>
          </p:nvPr>
        </p:nvSpPr>
        <p:spPr>
          <a:xfrm>
            <a:off x="3069805" y="5367338"/>
            <a:ext cx="5653507" cy="804862"/>
          </a:xfrm>
        </p:spPr>
        <p:txBody>
          <a:bodyPr/>
          <a:lstStyle>
            <a:lvl1pPr marL="0" indent="0">
              <a:spcBef>
                <a:spcPts val="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251665B-C24A-4702-B522-6A4334602E03}" type="datetimeFigureOut">
              <a:rPr lang="en-US" smtClean="0"/>
              <a:pPr/>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pPr/>
              <a:t>‹N°›</a:t>
            </a:fld>
            <a:endParaRPr lang="en-US"/>
          </a:p>
        </p:txBody>
      </p:sp>
      <p:sp>
        <p:nvSpPr>
          <p:cNvPr id="13" name="Picture Placeholder 2"/>
          <p:cNvSpPr>
            <a:spLocks noGrp="1"/>
          </p:cNvSpPr>
          <p:nvPr>
            <p:ph type="pic" idx="13"/>
          </p:nvPr>
        </p:nvSpPr>
        <p:spPr>
          <a:xfrm>
            <a:off x="284164" y="457200"/>
            <a:ext cx="2736850" cy="290779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Faire glisser l'image vers l'espace réservé ou cliquer sur l'icône pour l'ajouter</a:t>
            </a:r>
            <a:endParaRPr/>
          </a:p>
        </p:txBody>
      </p:sp>
      <p:sp>
        <p:nvSpPr>
          <p:cNvPr id="14" name="Picture Placeholder 2"/>
          <p:cNvSpPr>
            <a:spLocks noGrp="1"/>
          </p:cNvSpPr>
          <p:nvPr>
            <p:ph type="pic" idx="14"/>
          </p:nvPr>
        </p:nvSpPr>
        <p:spPr>
          <a:xfrm>
            <a:off x="284164" y="3364992"/>
            <a:ext cx="2736850" cy="2898648"/>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Faire glisser l'image vers l'espace réservé ou cliquer sur l'icône pour l'ajouter</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fr-FR"/>
              <a:t>Cliquez et modifiez le titre</a:t>
            </a:r>
            <a:endParaRPr/>
          </a:p>
        </p:txBody>
      </p:sp>
      <p:sp>
        <p:nvSpPr>
          <p:cNvPr id="3" name="Vertical Text Placeholder 2"/>
          <p:cNvSpPr>
            <a:spLocks noGrp="1"/>
          </p:cNvSpPr>
          <p:nvPr>
            <p:ph type="body" orient="vert" idx="1"/>
          </p:nvPr>
        </p:nvSpPr>
        <p:spPr>
          <a:xfrm>
            <a:off x="284163" y="2133600"/>
            <a:ext cx="8574087" cy="4013200"/>
          </a:xfrm>
        </p:spPr>
        <p:txBody>
          <a:bodyPr vert="eaVert"/>
          <a:lstStyle>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4" name="Date Placeholder 3"/>
          <p:cNvSpPr>
            <a:spLocks noGrp="1"/>
          </p:cNvSpPr>
          <p:nvPr>
            <p:ph type="dt" sz="half" idx="10"/>
          </p:nvPr>
        </p:nvSpPr>
        <p:spPr/>
        <p:txBody>
          <a:bodyPr/>
          <a:lstStyle/>
          <a:p>
            <a:fld id="{4251665B-C24A-4702-B522-6A4334602E03}" type="datetimeFigureOut">
              <a:rPr lang="en-US" smtClean="0"/>
              <a:pPr/>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pPr/>
              <a:t>‹N°›</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rot="5400000">
            <a:off x="5313882" y="2857535"/>
            <a:ext cx="5934615"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695124" y="473075"/>
            <a:ext cx="969264" cy="5921375"/>
          </a:xfrm>
        </p:spPr>
        <p:txBody>
          <a:bodyPr vert="eaVert"/>
          <a:lstStyle>
            <a:lvl1pPr algn="l">
              <a:defRPr sz="3400"/>
            </a:lvl1pPr>
          </a:lstStyle>
          <a:p>
            <a:r>
              <a:rPr lang="fr-FR"/>
              <a:t>Cliquez et modifiez le titre</a:t>
            </a:r>
            <a:endParaRPr/>
          </a:p>
        </p:txBody>
      </p:sp>
      <p:sp>
        <p:nvSpPr>
          <p:cNvPr id="3" name="Vertical Text Placeholder 2"/>
          <p:cNvSpPr>
            <a:spLocks noGrp="1"/>
          </p:cNvSpPr>
          <p:nvPr>
            <p:ph type="body" orient="vert" idx="1"/>
          </p:nvPr>
        </p:nvSpPr>
        <p:spPr>
          <a:xfrm>
            <a:off x="284163" y="457200"/>
            <a:ext cx="6497637" cy="5937250"/>
          </a:xfrm>
        </p:spPr>
        <p:txBody>
          <a:bodyPr vert="eaVert"/>
          <a:lstStyle>
            <a:lvl5pPr algn="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4" name="Date Placeholder 3"/>
          <p:cNvSpPr>
            <a:spLocks noGrp="1"/>
          </p:cNvSpPr>
          <p:nvPr>
            <p:ph type="dt" sz="half" idx="10"/>
          </p:nvPr>
        </p:nvSpPr>
        <p:spPr/>
        <p:txBody>
          <a:bodyPr/>
          <a:lstStyle/>
          <a:p>
            <a:fld id="{4251665B-C24A-4702-B522-6A4334602E03}" type="datetimeFigureOut">
              <a:rPr lang="en-US" smtClean="0"/>
              <a:pPr/>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pPr/>
              <a:t>‹N°›</a:t>
            </a:fld>
            <a:endParaRPr lang="en-US"/>
          </a:p>
        </p:txBody>
      </p:sp>
      <p:grpSp>
        <p:nvGrpSpPr>
          <p:cNvPr id="8" name="Group 7"/>
          <p:cNvGrpSpPr/>
          <p:nvPr/>
        </p:nvGrpSpPr>
        <p:grpSpPr>
          <a:xfrm rot="5400000">
            <a:off x="4658724" y="3355723"/>
            <a:ext cx="5934456"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284163" y="1577847"/>
            <a:ext cx="8576373" cy="137411"/>
            <a:chOff x="284163" y="1577847"/>
            <a:chExt cx="8576373" cy="137411"/>
          </a:xfrm>
        </p:grpSpPr>
        <p:sp>
          <p:nvSpPr>
            <p:cNvPr id="9" name="Rectangle 8"/>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fr-FR"/>
              <a:t>Cliquez et modifiez le titre</a:t>
            </a:r>
            <a:endParaRPr/>
          </a:p>
        </p:txBody>
      </p:sp>
      <p:sp>
        <p:nvSpPr>
          <p:cNvPr id="3" name="Content Placeholder 2"/>
          <p:cNvSpPr>
            <a:spLocks noGrp="1"/>
          </p:cNvSpPr>
          <p:nvPr>
            <p:ph idx="1"/>
          </p:nvPr>
        </p:nvSpPr>
        <p:spPr/>
        <p:txBody>
          <a:bodyPr/>
          <a:lstStyle>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4" name="Date Placeholder 3"/>
          <p:cNvSpPr>
            <a:spLocks noGrp="1"/>
          </p:cNvSpPr>
          <p:nvPr>
            <p:ph type="dt" sz="half" idx="10"/>
          </p:nvPr>
        </p:nvSpPr>
        <p:spPr/>
        <p:txBody>
          <a:bodyPr/>
          <a:lstStyle/>
          <a:p>
            <a:fld id="{4251665B-C24A-4702-B522-6A4334602E03}" type="datetimeFigureOut">
              <a:rPr lang="en-US" smtClean="0"/>
              <a:pPr/>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e de titre avec image">
    <p:spTree>
      <p:nvGrpSpPr>
        <p:cNvPr id="1" name=""/>
        <p:cNvGrpSpPr/>
        <p:nvPr/>
      </p:nvGrpSpPr>
      <p:grpSpPr>
        <a:xfrm>
          <a:off x="0" y="0"/>
          <a:ext cx="0" cy="0"/>
          <a:chOff x="0" y="0"/>
          <a:chExt cx="0" cy="0"/>
        </a:xfrm>
      </p:grpSpPr>
      <p:sp>
        <p:nvSpPr>
          <p:cNvPr id="18" name="Rectangle 17"/>
          <p:cNvSpPr/>
          <p:nvPr/>
        </p:nvSpPr>
        <p:spPr>
          <a:xfrm>
            <a:off x="284163" y="444728"/>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sp>
        <p:nvSpPr>
          <p:cNvPr id="4" name="Date Placeholder 3"/>
          <p:cNvSpPr>
            <a:spLocks noGrp="1"/>
          </p:cNvSpPr>
          <p:nvPr>
            <p:ph type="dt" sz="half" idx="10"/>
          </p:nvPr>
        </p:nvSpPr>
        <p:spPr/>
        <p:txBody>
          <a:bodyPr/>
          <a:lstStyle/>
          <a:p>
            <a:fld id="{4251665B-C24A-4702-B522-6A4334602E03}" type="datetimeFigureOut">
              <a:rPr lang="en-US" smtClean="0"/>
              <a:pPr/>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pPr/>
              <a:t>‹N°›</a:t>
            </a:fld>
            <a:endParaRPr lang="en-US"/>
          </a:p>
        </p:txBody>
      </p:sp>
      <p:sp>
        <p:nvSpPr>
          <p:cNvPr id="8" name="Picture Placeholder 7"/>
          <p:cNvSpPr>
            <a:spLocks noGrp="1"/>
          </p:cNvSpPr>
          <p:nvPr>
            <p:ph type="pic" sz="quarter" idx="13"/>
          </p:nvPr>
        </p:nvSpPr>
        <p:spPr>
          <a:xfrm>
            <a:off x="284162" y="2017058"/>
            <a:ext cx="8574087" cy="4377391"/>
          </a:xfrm>
        </p:spPr>
        <p:txBody>
          <a:bodyPr/>
          <a:lstStyle>
            <a:lvl1pPr>
              <a:buNone/>
              <a:defRPr/>
            </a:lvl1pPr>
          </a:lstStyle>
          <a:p>
            <a:r>
              <a:rPr lang="fr-FR"/>
              <a:t>Faire glisser l'image vers l'espace réservé ou cliquer sur l'icône pour l'ajouter</a:t>
            </a:r>
            <a:endParaRPr/>
          </a:p>
        </p:txBody>
      </p:sp>
      <p:sp>
        <p:nvSpPr>
          <p:cNvPr id="3" name="Subtitle 2"/>
          <p:cNvSpPr>
            <a:spLocks noGrp="1"/>
          </p:cNvSpPr>
          <p:nvPr>
            <p:ph type="subTitle" idx="1"/>
          </p:nvPr>
        </p:nvSpPr>
        <p:spPr>
          <a:xfrm>
            <a:off x="472420" y="1532965"/>
            <a:ext cx="7754284" cy="484094"/>
          </a:xfrm>
        </p:spPr>
        <p:txBody>
          <a:bodyPr>
            <a:normAutofit/>
          </a:bodyPr>
          <a:lstStyle>
            <a:lvl1pPr marL="0" indent="0" algn="l">
              <a:lnSpc>
                <a:spcPct val="100000"/>
              </a:lnSpc>
              <a:spcBef>
                <a:spcPts val="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dirty="0"/>
          </a:p>
        </p:txBody>
      </p:sp>
      <p:grpSp>
        <p:nvGrpSpPr>
          <p:cNvPr id="7" name="Group 16"/>
          <p:cNvGrpSpPr/>
          <p:nvPr/>
        </p:nvGrpSpPr>
        <p:grpSpPr>
          <a:xfrm>
            <a:off x="284163" y="1906542"/>
            <a:ext cx="8576373" cy="137411"/>
            <a:chOff x="284163" y="1759424"/>
            <a:chExt cx="8576373" cy="137411"/>
          </a:xfrm>
        </p:grpSpPr>
        <p:sp>
          <p:nvSpPr>
            <p:cNvPr id="11" name="Rectangle 10"/>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9" name="TextBox 18"/>
          <p:cNvSpPr txBox="1"/>
          <p:nvPr/>
        </p:nvSpPr>
        <p:spPr>
          <a:xfrm>
            <a:off x="8230889" y="444728"/>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ctrTitle"/>
          </p:nvPr>
        </p:nvSpPr>
        <p:spPr>
          <a:xfrm>
            <a:off x="418633" y="444728"/>
            <a:ext cx="7810967" cy="1088237"/>
          </a:xfrm>
          <a:noFill/>
        </p:spPr>
        <p:txBody>
          <a:bodyPr bIns="45720" anchor="b" anchorCtr="0">
            <a:normAutofit/>
          </a:bodyPr>
          <a:lstStyle>
            <a:lvl1pPr algn="l">
              <a:lnSpc>
                <a:spcPts val="4600"/>
              </a:lnSpc>
              <a:defRPr/>
            </a:lvl1pPr>
          </a:lstStyle>
          <a:p>
            <a:r>
              <a:rPr lang="fr-FR"/>
              <a:t>Cliquez et modifiez le titre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8" name="Rectangle 7"/>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9" name="Group 8"/>
          <p:cNvGrpSpPr/>
          <p:nvPr/>
        </p:nvGrpSpPr>
        <p:grpSpPr>
          <a:xfrm>
            <a:off x="284163" y="6263389"/>
            <a:ext cx="8576373" cy="137411"/>
            <a:chOff x="284163" y="1759424"/>
            <a:chExt cx="8576373" cy="137411"/>
          </a:xfrm>
        </p:grpSpPr>
        <p:sp>
          <p:nvSpPr>
            <p:cNvPr id="10" name="Rectangle 9"/>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TextBox 12"/>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29768" y="4814125"/>
            <a:ext cx="7772400" cy="1051560"/>
          </a:xfrm>
          <a:noFill/>
        </p:spPr>
        <p:txBody>
          <a:bodyPr vert="horz" lIns="91440" tIns="45720" rIns="91440" bIns="45720" rtlCol="0" anchor="b" anchorCtr="0">
            <a:normAutofit/>
          </a:bodyPr>
          <a:lstStyle>
            <a:lvl1pPr algn="l" defTabSz="914400" rtl="0" eaLnBrk="1" latinLnBrk="0" hangingPunct="1">
              <a:spcBef>
                <a:spcPct val="0"/>
              </a:spcBef>
              <a:buNone/>
              <a:defRPr sz="4200" b="0" i="0" kern="1200" cap="none" baseline="0">
                <a:solidFill>
                  <a:schemeClr val="bg1"/>
                </a:solidFill>
                <a:latin typeface="+mj-lt"/>
                <a:ea typeface="+mj-ea"/>
                <a:cs typeface="+mj-cs"/>
              </a:defRPr>
            </a:lvl1pPr>
          </a:lstStyle>
          <a:p>
            <a:r>
              <a:rPr lang="fr-FR"/>
              <a:t>Cliquez et modifiez le titre</a:t>
            </a:r>
            <a:endParaRPr/>
          </a:p>
        </p:txBody>
      </p:sp>
      <p:sp>
        <p:nvSpPr>
          <p:cNvPr id="3" name="Text Placeholder 2"/>
          <p:cNvSpPr>
            <a:spLocks noGrp="1"/>
          </p:cNvSpPr>
          <p:nvPr>
            <p:ph type="body" idx="1"/>
          </p:nvPr>
        </p:nvSpPr>
        <p:spPr>
          <a:xfrm>
            <a:off x="475488" y="5861304"/>
            <a:ext cx="7735824" cy="402336"/>
          </a:xfrm>
        </p:spPr>
        <p:txBody>
          <a:bodyPr vert="horz" lIns="91440" tIns="45720" rIns="91440" bIns="45720" rtlCol="0" anchor="t" anchorCtr="0">
            <a:normAutofit/>
          </a:bodyPr>
          <a:lstStyle>
            <a:lvl1pPr marL="0" indent="0">
              <a:spcBef>
                <a:spcPts val="0"/>
              </a:spcBef>
              <a:buNone/>
              <a:defRPr sz="18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Clr>
                <a:schemeClr val="bg1">
                  <a:lumMod val="65000"/>
                </a:schemeClr>
              </a:buClr>
              <a:buSzPct val="90000"/>
              <a:buFont typeface="Wingdings" pitchFamily="2" charset="2"/>
              <a:buNone/>
            </a:pPr>
            <a:r>
              <a:rPr lang="fr-FR"/>
              <a:t>Cliquez pour modifier les styles du texte du masque</a:t>
            </a:r>
          </a:p>
        </p:txBody>
      </p:sp>
      <p:sp>
        <p:nvSpPr>
          <p:cNvPr id="4" name="Date Placeholder 3"/>
          <p:cNvSpPr>
            <a:spLocks noGrp="1"/>
          </p:cNvSpPr>
          <p:nvPr>
            <p:ph type="dt" sz="half" idx="10"/>
          </p:nvPr>
        </p:nvSpPr>
        <p:spPr/>
        <p:txBody>
          <a:bodyPr/>
          <a:lstStyle/>
          <a:p>
            <a:fld id="{4251665B-C24A-4702-B522-6A4334602E03}" type="datetimeFigureOut">
              <a:rPr lang="en-US" smtClean="0"/>
              <a:pPr/>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avec image">
    <p:spTree>
      <p:nvGrpSpPr>
        <p:cNvPr id="1" name=""/>
        <p:cNvGrpSpPr/>
        <p:nvPr/>
      </p:nvGrpSpPr>
      <p:grpSpPr>
        <a:xfrm>
          <a:off x="0" y="0"/>
          <a:ext cx="0" cy="0"/>
          <a:chOff x="0" y="0"/>
          <a:chExt cx="0" cy="0"/>
        </a:xfrm>
      </p:grpSpPr>
      <p:sp>
        <p:nvSpPr>
          <p:cNvPr id="13" name="Picture Placeholder 7"/>
          <p:cNvSpPr>
            <a:spLocks noGrp="1"/>
          </p:cNvSpPr>
          <p:nvPr>
            <p:ph type="pic" sz="quarter" idx="13"/>
          </p:nvPr>
        </p:nvSpPr>
        <p:spPr>
          <a:xfrm>
            <a:off x="284162" y="443754"/>
            <a:ext cx="8574087" cy="4370293"/>
          </a:xfrm>
        </p:spPr>
        <p:txBody>
          <a:bodyPr/>
          <a:lstStyle>
            <a:lvl1pPr>
              <a:buNone/>
              <a:defRPr/>
            </a:lvl1pPr>
          </a:lstStyle>
          <a:p>
            <a:r>
              <a:rPr lang="fr-FR"/>
              <a:t>Faire glisser l'image vers l'espace réservé ou cliquer sur l'icône pour l'ajouter</a:t>
            </a:r>
            <a:endParaRPr/>
          </a:p>
        </p:txBody>
      </p:sp>
      <p:sp>
        <p:nvSpPr>
          <p:cNvPr id="4" name="Date Placeholder 3"/>
          <p:cNvSpPr>
            <a:spLocks noGrp="1"/>
          </p:cNvSpPr>
          <p:nvPr>
            <p:ph type="dt" sz="half" idx="10"/>
          </p:nvPr>
        </p:nvSpPr>
        <p:spPr/>
        <p:txBody>
          <a:bodyPr/>
          <a:lstStyle/>
          <a:p>
            <a:fld id="{4251665B-C24A-4702-B522-6A4334602E03}" type="datetimeFigureOut">
              <a:rPr lang="en-US" smtClean="0"/>
              <a:pPr/>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889E0-CAB2-4699-909D-B9A88D47ACBE}" type="slidenum">
              <a:rPr lang="en-US" smtClean="0"/>
              <a:pPr/>
              <a:t>‹N°›</a:t>
            </a:fld>
            <a:endParaRPr lang="en-US"/>
          </a:p>
        </p:txBody>
      </p:sp>
      <p:sp>
        <p:nvSpPr>
          <p:cNvPr id="7" name="Rectangle 6"/>
          <p:cNvSpPr/>
          <p:nvPr/>
        </p:nvSpPr>
        <p:spPr>
          <a:xfrm>
            <a:off x="284163" y="4801575"/>
            <a:ext cx="8574087" cy="1468437"/>
          </a:xfrm>
          <a:prstGeom prst="rect">
            <a:avLst/>
          </a:prstGeom>
          <a:solidFill>
            <a:schemeClr val="tx1">
              <a:lumMod val="85000"/>
              <a:lumOff val="15000"/>
              <a:alpha val="8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bg1"/>
              </a:solidFill>
              <a:latin typeface="+mj-lt"/>
              <a:ea typeface="+mj-ea"/>
              <a:cs typeface="+mj-cs"/>
            </a:endParaRPr>
          </a:p>
        </p:txBody>
      </p:sp>
      <p:grpSp>
        <p:nvGrpSpPr>
          <p:cNvPr id="8" name="Group 7"/>
          <p:cNvGrpSpPr/>
          <p:nvPr/>
        </p:nvGrpSpPr>
        <p:grpSpPr>
          <a:xfrm>
            <a:off x="284163" y="6263389"/>
            <a:ext cx="8576373" cy="137411"/>
            <a:chOff x="284163" y="1759424"/>
            <a:chExt cx="8576373" cy="137411"/>
          </a:xfrm>
        </p:grpSpPr>
        <p:sp>
          <p:nvSpPr>
            <p:cNvPr id="9" name="Rectangle 8"/>
            <p:cNvSpPr/>
            <p:nvPr/>
          </p:nvSpPr>
          <p:spPr>
            <a:xfrm>
              <a:off x="284163" y="1759424"/>
              <a:ext cx="2743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TextBox 11"/>
          <p:cNvSpPr txBox="1"/>
          <p:nvPr/>
        </p:nvSpPr>
        <p:spPr>
          <a:xfrm>
            <a:off x="8230889" y="4801575"/>
            <a:ext cx="587020" cy="646331"/>
          </a:xfrm>
          <a:prstGeom prst="rect">
            <a:avLst/>
          </a:prstGeom>
          <a:noFill/>
        </p:spPr>
        <p:txBody>
          <a:bodyPr wrap="none" rtlCol="0">
            <a:spAutoFit/>
          </a:bodyPr>
          <a:lstStyle/>
          <a:p>
            <a:r>
              <a:rPr sz="3600">
                <a:solidFill>
                  <a:schemeClr val="bg1"/>
                </a:solidFill>
                <a:sym typeface="Wingdings"/>
              </a:rPr>
              <a:t></a:t>
            </a:r>
            <a:endParaRPr sz="3600">
              <a:solidFill>
                <a:schemeClr val="bg1"/>
              </a:solidFill>
            </a:endParaRPr>
          </a:p>
        </p:txBody>
      </p:sp>
      <p:sp>
        <p:nvSpPr>
          <p:cNvPr id="2" name="Title 1"/>
          <p:cNvSpPr>
            <a:spLocks noGrp="1"/>
          </p:cNvSpPr>
          <p:nvPr>
            <p:ph type="title"/>
          </p:nvPr>
        </p:nvSpPr>
        <p:spPr>
          <a:xfrm>
            <a:off x="430306" y="4814047"/>
            <a:ext cx="7772400" cy="1048871"/>
          </a:xfrm>
          <a:noFill/>
        </p:spPr>
        <p:txBody>
          <a:bodyPr anchor="b" anchorCtr="0">
            <a:normAutofit/>
          </a:bodyPr>
          <a:lstStyle>
            <a:lvl1pPr algn="l">
              <a:defRPr sz="4200" b="0" i="0" cap="none" baseline="0"/>
            </a:lvl1pPr>
          </a:lstStyle>
          <a:p>
            <a:r>
              <a:rPr lang="fr-FR"/>
              <a:t>Cliquez et modifiez le titre</a:t>
            </a:r>
            <a:endParaRPr/>
          </a:p>
        </p:txBody>
      </p:sp>
      <p:sp>
        <p:nvSpPr>
          <p:cNvPr id="3" name="Text Placeholder 2"/>
          <p:cNvSpPr>
            <a:spLocks noGrp="1"/>
          </p:cNvSpPr>
          <p:nvPr>
            <p:ph type="body" idx="1"/>
          </p:nvPr>
        </p:nvSpPr>
        <p:spPr>
          <a:xfrm>
            <a:off x="470647" y="5862918"/>
            <a:ext cx="7732059" cy="403412"/>
          </a:xfrm>
        </p:spPr>
        <p:txBody>
          <a:bodyPr anchor="t" anchorCtr="0">
            <a:normAutofit/>
          </a:bodyPr>
          <a:lstStyle>
            <a:lvl1pPr marL="0" indent="0">
              <a:spcBef>
                <a:spcPts val="0"/>
              </a:spcBef>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Rectangle 7"/>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9" name="Group 8"/>
          <p:cNvGrpSpPr/>
          <p:nvPr/>
        </p:nvGrpSpPr>
        <p:grpSpPr>
          <a:xfrm>
            <a:off x="284163" y="1577847"/>
            <a:ext cx="8576373" cy="137411"/>
            <a:chOff x="284163" y="1577847"/>
            <a:chExt cx="8576373" cy="137411"/>
          </a:xfrm>
        </p:grpSpPr>
        <p:sp>
          <p:nvSpPr>
            <p:cNvPr id="10" name="Rectangle 9"/>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fr-FR"/>
              <a:t>Cliquez et modifiez le titre</a:t>
            </a:r>
            <a:endParaRPr/>
          </a:p>
        </p:txBody>
      </p:sp>
      <p:sp>
        <p:nvSpPr>
          <p:cNvPr id="3" name="Content Placeholder 2"/>
          <p:cNvSpPr>
            <a:spLocks noGrp="1"/>
          </p:cNvSpPr>
          <p:nvPr>
            <p:ph sz="half" idx="1"/>
          </p:nvPr>
        </p:nvSpPr>
        <p:spPr>
          <a:xfrm>
            <a:off x="403412"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4" name="Content Placeholder 3"/>
          <p:cNvSpPr>
            <a:spLocks noGrp="1"/>
          </p:cNvSpPr>
          <p:nvPr>
            <p:ph sz="half" idx="2"/>
          </p:nvPr>
        </p:nvSpPr>
        <p:spPr>
          <a:xfrm>
            <a:off x="4778188"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5" name="Date Placeholder 4"/>
          <p:cNvSpPr>
            <a:spLocks noGrp="1"/>
          </p:cNvSpPr>
          <p:nvPr>
            <p:ph type="dt" sz="half" idx="10"/>
          </p:nvPr>
        </p:nvSpPr>
        <p:spPr/>
        <p:txBody>
          <a:bodyPr/>
          <a:lstStyle/>
          <a:p>
            <a:fld id="{4251665B-C24A-4702-B522-6A4334602E03}" type="datetimeFigureOut">
              <a:rPr lang="en-US" smtClean="0"/>
              <a:pPr/>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889E0-CAB2-4699-909D-B9A88D47ACBE}"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Rectangle 9"/>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p:nvPr/>
        </p:nvGrpSpPr>
        <p:grpSpPr>
          <a:xfrm>
            <a:off x="284163" y="1577847"/>
            <a:ext cx="8576373" cy="137411"/>
            <a:chOff x="284163" y="1577847"/>
            <a:chExt cx="8576373" cy="137411"/>
          </a:xfrm>
        </p:grpSpPr>
        <p:sp>
          <p:nvSpPr>
            <p:cNvPr id="12" name="Rectangle 11"/>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lvl1pPr>
              <a:defRPr/>
            </a:lvl1pPr>
          </a:lstStyle>
          <a:p>
            <a:r>
              <a:rPr lang="fr-FR"/>
              <a:t>Cliquez et modifiez le titre</a:t>
            </a:r>
            <a:endParaRPr/>
          </a:p>
        </p:txBody>
      </p:sp>
      <p:sp>
        <p:nvSpPr>
          <p:cNvPr id="3" name="Text Placeholder 2"/>
          <p:cNvSpPr>
            <a:spLocks noGrp="1"/>
          </p:cNvSpPr>
          <p:nvPr>
            <p:ph type="body" idx="1"/>
          </p:nvPr>
        </p:nvSpPr>
        <p:spPr>
          <a:xfrm>
            <a:off x="403412" y="1735138"/>
            <a:ext cx="3931920" cy="833250"/>
          </a:xfrm>
        </p:spPr>
        <p:txBody>
          <a:bodyPr anchor="b">
            <a:noAutofit/>
          </a:bodyPr>
          <a:lstStyle>
            <a:lvl1pPr marL="0" indent="0" algn="ctr">
              <a:lnSpc>
                <a:spcPct val="100000"/>
              </a:lnSpc>
              <a:spcBef>
                <a:spcPts val="600"/>
              </a:spcBef>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403412"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5" name="Text Placeholder 4"/>
          <p:cNvSpPr>
            <a:spLocks noGrp="1"/>
          </p:cNvSpPr>
          <p:nvPr>
            <p:ph type="body" sz="quarter" idx="3"/>
          </p:nvPr>
        </p:nvSpPr>
        <p:spPr>
          <a:xfrm>
            <a:off x="4779495" y="1735138"/>
            <a:ext cx="3931920" cy="833250"/>
          </a:xfrm>
        </p:spPr>
        <p:txBody>
          <a:bodyPr anchor="b">
            <a:noAutofit/>
          </a:bodyPr>
          <a:lstStyle>
            <a:lvl1pPr marL="0" indent="0" algn="ctr">
              <a:lnSpc>
                <a:spcPct val="100000"/>
              </a:lnSpc>
              <a:spcBef>
                <a:spcPts val="600"/>
              </a:spcBef>
              <a:buNone/>
              <a:defRPr sz="26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4779495"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7" name="Date Placeholder 6"/>
          <p:cNvSpPr>
            <a:spLocks noGrp="1"/>
          </p:cNvSpPr>
          <p:nvPr>
            <p:ph type="dt" sz="half" idx="10"/>
          </p:nvPr>
        </p:nvSpPr>
        <p:spPr/>
        <p:txBody>
          <a:bodyPr/>
          <a:lstStyle/>
          <a:p>
            <a:fld id="{4251665B-C24A-4702-B522-6A4334602E03}" type="datetimeFigureOut">
              <a:rPr lang="en-US" smtClean="0"/>
              <a:pPr/>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D889E0-CAB2-4699-909D-B9A88D47ACBE}"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Rectangle 5"/>
          <p:cNvSpPr/>
          <p:nvPr/>
        </p:nvSpPr>
        <p:spPr>
          <a:xfrm>
            <a:off x="284163" y="455773"/>
            <a:ext cx="8574087" cy="1133949"/>
          </a:xfrm>
          <a:prstGeom prst="rect">
            <a:avLst/>
          </a:prstGeom>
          <a:solidFill>
            <a:schemeClr val="tx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7" name="Group 6"/>
          <p:cNvGrpSpPr/>
          <p:nvPr/>
        </p:nvGrpSpPr>
        <p:grpSpPr>
          <a:xfrm>
            <a:off x="284163" y="1577847"/>
            <a:ext cx="8576373" cy="137411"/>
            <a:chOff x="284163" y="1577847"/>
            <a:chExt cx="8576373" cy="137411"/>
          </a:xfrm>
        </p:grpSpPr>
        <p:sp>
          <p:nvSpPr>
            <p:cNvPr id="8" name="Rectangle 7"/>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fr-FR"/>
              <a:t>Cliquez et modifiez le titre</a:t>
            </a:r>
            <a:endParaRPr/>
          </a:p>
        </p:txBody>
      </p:sp>
      <p:sp>
        <p:nvSpPr>
          <p:cNvPr id="3" name="Date Placeholder 2"/>
          <p:cNvSpPr>
            <a:spLocks noGrp="1"/>
          </p:cNvSpPr>
          <p:nvPr>
            <p:ph type="dt" sz="half" idx="10"/>
          </p:nvPr>
        </p:nvSpPr>
        <p:spPr/>
        <p:txBody>
          <a:bodyPr/>
          <a:lstStyle/>
          <a:p>
            <a:fld id="{4251665B-C24A-4702-B522-6A4334602E03}" type="datetimeFigureOut">
              <a:rPr lang="en-US" smtClean="0"/>
              <a:pPr/>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D889E0-CAB2-4699-909D-B9A88D47ACBE}"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1665B-C24A-4702-B522-6A4334602E03}" type="datetimeFigureOut">
              <a:rPr lang="en-US" smtClean="0"/>
              <a:pPr/>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D889E0-CAB2-4699-909D-B9A88D47ACBE}" type="slidenum">
              <a:rPr lang="en-US" smtClean="0"/>
              <a:pPr/>
              <a:t>‹N°›</a:t>
            </a:fld>
            <a:endParaRPr lang="en-US"/>
          </a:p>
        </p:txBody>
      </p:sp>
      <p:grpSp>
        <p:nvGrpSpPr>
          <p:cNvPr id="5" name="Group 4"/>
          <p:cNvGrpSpPr/>
          <p:nvPr/>
        </p:nvGrpSpPr>
        <p:grpSpPr>
          <a:xfrm>
            <a:off x="284163" y="452718"/>
            <a:ext cx="8576373" cy="137411"/>
            <a:chOff x="284163" y="1577847"/>
            <a:chExt cx="8576373" cy="137411"/>
          </a:xfrm>
        </p:grpSpPr>
        <p:sp>
          <p:nvSpPr>
            <p:cNvPr id="6" name="Rectangle 5"/>
            <p:cNvSpPr/>
            <p:nvPr/>
          </p:nvSpPr>
          <p:spPr>
            <a:xfrm>
              <a:off x="284163" y="1577847"/>
              <a:ext cx="1600200" cy="1374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 name="Rectangle 6"/>
            <p:cNvSpPr/>
            <p:nvPr/>
          </p:nvSpPr>
          <p:spPr>
            <a:xfrm>
              <a:off x="1885174" y="1577847"/>
              <a:ext cx="2743200" cy="1374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4626864" y="1577847"/>
              <a:ext cx="4233672" cy="13741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81503" y="2133600"/>
            <a:ext cx="7076747" cy="39925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dirty="0"/>
          </a:p>
        </p:txBody>
      </p:sp>
      <p:sp>
        <p:nvSpPr>
          <p:cNvPr id="4" name="Date Placeholder 3"/>
          <p:cNvSpPr>
            <a:spLocks noGrp="1"/>
          </p:cNvSpPr>
          <p:nvPr>
            <p:ph type="dt" sz="half" idx="2"/>
          </p:nvPr>
        </p:nvSpPr>
        <p:spPr>
          <a:xfrm>
            <a:off x="6794936" y="6437032"/>
            <a:ext cx="2133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fld id="{4251665B-C24A-4702-B522-6A4334602E03}" type="datetimeFigureOut">
              <a:rPr lang="en-US" smtClean="0"/>
              <a:pPr/>
              <a:t>1/25/2017</a:t>
            </a:fld>
            <a:endParaRPr lang="en-US"/>
          </a:p>
        </p:txBody>
      </p:sp>
      <p:sp>
        <p:nvSpPr>
          <p:cNvPr id="5" name="Footer Placeholder 4"/>
          <p:cNvSpPr>
            <a:spLocks noGrp="1"/>
          </p:cNvSpPr>
          <p:nvPr>
            <p:ph type="ftr" sz="quarter" idx="3"/>
          </p:nvPr>
        </p:nvSpPr>
        <p:spPr>
          <a:xfrm>
            <a:off x="199698" y="6437032"/>
            <a:ext cx="6124902"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endParaRPr lang="en-US"/>
          </a:p>
        </p:txBody>
      </p:sp>
      <p:sp>
        <p:nvSpPr>
          <p:cNvPr id="6" name="Slide Number Placeholder 5"/>
          <p:cNvSpPr>
            <a:spLocks noGrp="1"/>
          </p:cNvSpPr>
          <p:nvPr>
            <p:ph type="sldNum" sz="quarter" idx="4"/>
          </p:nvPr>
        </p:nvSpPr>
        <p:spPr>
          <a:xfrm>
            <a:off x="8306459" y="167347"/>
            <a:ext cx="630621" cy="359760"/>
          </a:xfrm>
          <a:prstGeom prst="rect">
            <a:avLst/>
          </a:prstGeom>
        </p:spPr>
        <p:txBody>
          <a:bodyPr vert="horz" lIns="91440" tIns="45720" rIns="91440" bIns="45720" rtlCol="0" anchor="ctr"/>
          <a:lstStyle>
            <a:lvl1pPr algn="r">
              <a:defRPr sz="1400" b="1">
                <a:solidFill>
                  <a:schemeClr val="tx1">
                    <a:lumMod val="85000"/>
                    <a:lumOff val="15000"/>
                  </a:schemeClr>
                </a:solidFill>
              </a:defRPr>
            </a:lvl1pPr>
          </a:lstStyle>
          <a:p>
            <a:fld id="{5FD889E0-CAB2-4699-909D-B9A88D47ACBE}" type="slidenum">
              <a:rPr lang="en-US" smtClean="0"/>
              <a:pPr/>
              <a:t>‹N°›</a:t>
            </a:fld>
            <a:endParaRPr lang="en-US"/>
          </a:p>
        </p:txBody>
      </p:sp>
      <p:sp>
        <p:nvSpPr>
          <p:cNvPr id="2" name="Title Placeholder 1"/>
          <p:cNvSpPr>
            <a:spLocks noGrp="1"/>
          </p:cNvSpPr>
          <p:nvPr>
            <p:ph type="title"/>
          </p:nvPr>
        </p:nvSpPr>
        <p:spPr>
          <a:xfrm>
            <a:off x="284163" y="630382"/>
            <a:ext cx="8574087" cy="967840"/>
          </a:xfrm>
          <a:prstGeom prst="rect">
            <a:avLst/>
          </a:prstGeom>
          <a:solidFill>
            <a:schemeClr val="tx1">
              <a:lumMod val="85000"/>
              <a:lumOff val="15000"/>
              <a:alpha val="70000"/>
            </a:schemeClr>
          </a:solidFill>
        </p:spPr>
        <p:txBody>
          <a:bodyPr vert="horz" lIns="91440" tIns="45720" rIns="91440" bIns="45720" rtlCol="0" anchor="ctr">
            <a:normAutofit/>
          </a:bodyPr>
          <a:lstStyle/>
          <a:p>
            <a:r>
              <a:rPr lang="fr-FR"/>
              <a:t>Cliquez et modifiez le titre</a:t>
            </a:r>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r" defTabSz="914400" rtl="0" eaLnBrk="1" latinLnBrk="0" hangingPunct="1">
        <a:spcBef>
          <a:spcPct val="0"/>
        </a:spcBef>
        <a:buNone/>
        <a:defRPr sz="4200" kern="1200">
          <a:solidFill>
            <a:schemeClr val="bg1"/>
          </a:solidFill>
          <a:latin typeface="+mj-lt"/>
          <a:ea typeface="+mj-ea"/>
          <a:cs typeface="+mj-cs"/>
        </a:defRPr>
      </a:lvl1pPr>
    </p:titleStyle>
    <p:body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9.xml"/><Relationship Id="rId1" Type="http://schemas.openxmlformats.org/officeDocument/2006/relationships/vmlDrawing" Target="../drawings/vmlDrawing1.v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9.xml"/><Relationship Id="rId1" Type="http://schemas.openxmlformats.org/officeDocument/2006/relationships/vmlDrawing" Target="../drawings/vmlDrawing2.v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21341" y="449004"/>
            <a:ext cx="7808976" cy="1442551"/>
          </a:xfrm>
        </p:spPr>
        <p:txBody>
          <a:bodyPr>
            <a:noAutofit/>
          </a:bodyPr>
          <a:lstStyle/>
          <a:p>
            <a:r>
              <a:rPr lang="fr-FR" sz="2400" dirty="0"/>
              <a:t>GRILLE HORAIRE DES HEURES D’ENSEIGNEMENTS TECHNIQUES ET PROFESSIONNELS</a:t>
            </a:r>
          </a:p>
        </p:txBody>
      </p:sp>
      <p:sp>
        <p:nvSpPr>
          <p:cNvPr id="4" name="ZoneTexte 3"/>
          <p:cNvSpPr txBox="1"/>
          <p:nvPr/>
        </p:nvSpPr>
        <p:spPr>
          <a:xfrm>
            <a:off x="421341" y="2362225"/>
            <a:ext cx="8273063" cy="3416320"/>
          </a:xfrm>
          <a:prstGeom prst="rect">
            <a:avLst/>
          </a:prstGeom>
          <a:noFill/>
        </p:spPr>
        <p:txBody>
          <a:bodyPr wrap="square" rtlCol="0">
            <a:spAutoFit/>
          </a:bodyPr>
          <a:lstStyle/>
          <a:p>
            <a:pPr marL="285750" indent="-285750">
              <a:buFont typeface="Wingdings" charset="2"/>
              <a:buChar char="Ø"/>
            </a:pPr>
            <a:r>
              <a:rPr lang="fr-FR" dirty="0"/>
              <a:t>Plus de répartition horaire par savoirs</a:t>
            </a:r>
          </a:p>
          <a:p>
            <a:pPr marL="285750" indent="-285750">
              <a:buFont typeface="Wingdings" charset="2"/>
              <a:buChar char="Ø"/>
            </a:pPr>
            <a:r>
              <a:rPr lang="fr-FR" dirty="0"/>
              <a:t>Répartition horaire pouvant être réalisée par :</a:t>
            </a:r>
          </a:p>
          <a:p>
            <a:r>
              <a:rPr lang="fr-FR" dirty="0"/>
              <a:t>	- activités professionnelles</a:t>
            </a:r>
          </a:p>
          <a:p>
            <a:r>
              <a:rPr lang="fr-FR" dirty="0"/>
              <a:t>	- compétences</a:t>
            </a:r>
          </a:p>
          <a:p>
            <a:r>
              <a:rPr lang="fr-FR" dirty="0"/>
              <a:t>	- unités certificatives</a:t>
            </a:r>
          </a:p>
          <a:p>
            <a:pPr marL="892175" indent="-285750" algn="just">
              <a:buFont typeface="Wingdings" charset="0"/>
              <a:buChar char="è"/>
            </a:pPr>
            <a:r>
              <a:rPr lang="fr-FR" dirty="0">
                <a:sym typeface="Wingdings"/>
              </a:rPr>
              <a:t>Facilite le remplissage du livret de suivi des compétences et du livret scolaire</a:t>
            </a:r>
          </a:p>
          <a:p>
            <a:pPr marL="606425" algn="just"/>
            <a:endParaRPr lang="fr-FR" dirty="0">
              <a:sym typeface="Wingdings"/>
            </a:endParaRPr>
          </a:p>
          <a:p>
            <a:pPr marL="892175" indent="-285750" algn="just">
              <a:buFont typeface="Wingdings" charset="0"/>
              <a:buChar char="è"/>
            </a:pPr>
            <a:r>
              <a:rPr lang="fr-FR" dirty="0">
                <a:sym typeface="Wingdings"/>
              </a:rPr>
              <a:t>Répartition pouvant être réalisée par </a:t>
            </a:r>
            <a:r>
              <a:rPr lang="fr-FR" b="1" dirty="0">
                <a:sym typeface="Wingdings"/>
              </a:rPr>
              <a:t>tableau page 33</a:t>
            </a:r>
            <a:r>
              <a:rPr lang="fr-FR" dirty="0">
                <a:sym typeface="Wingdings"/>
              </a:rPr>
              <a:t> du référentiel « Relation Savoirs et Compétences professionnelles » et </a:t>
            </a:r>
            <a:r>
              <a:rPr lang="fr-FR" b="1" dirty="0">
                <a:sym typeface="Wingdings"/>
              </a:rPr>
              <a:t>tableau page 77 </a:t>
            </a:r>
            <a:r>
              <a:rPr lang="fr-FR" dirty="0">
                <a:sym typeface="Wingdings"/>
              </a:rPr>
              <a:t>« Compétences évaluées par les épreuves professionnelles »</a:t>
            </a:r>
          </a:p>
          <a:p>
            <a:pPr marL="606425" algn="just"/>
            <a:r>
              <a:rPr lang="fr-FR" dirty="0"/>
              <a:t>Plus de répartition horaire par savoirs</a:t>
            </a:r>
          </a:p>
          <a:p>
            <a:pPr marL="285750" indent="-285750" algn="just">
              <a:buFont typeface="Wingdings" charset="2"/>
              <a:buChar char="Ø"/>
              <a:tabLst>
                <a:tab pos="266700" algn="l"/>
              </a:tabLst>
            </a:pPr>
            <a:r>
              <a:rPr lang="fr-FR" dirty="0">
                <a:sym typeface="Wingdings"/>
              </a:rPr>
              <a:t>3 enseignants par année de formation : meilleur format pour section de 30 élèves</a:t>
            </a:r>
          </a:p>
        </p:txBody>
      </p:sp>
    </p:spTree>
    <p:extLst>
      <p:ext uri="{BB962C8B-B14F-4D97-AF65-F5344CB8AC3E}">
        <p14:creationId xmlns:p14="http://schemas.microsoft.com/office/powerpoint/2010/main" val="2218881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68715" y="671690"/>
            <a:ext cx="5531021" cy="6186310"/>
          </a:xfrm>
          <a:prstGeom prst="rect">
            <a:avLst/>
          </a:prstGeom>
          <a:noFill/>
        </p:spPr>
        <p:txBody>
          <a:bodyPr wrap="square" rtlCol="0">
            <a:spAutoFit/>
          </a:bodyPr>
          <a:lstStyle/>
          <a:p>
            <a:pPr algn="ctr"/>
            <a:r>
              <a:rPr lang="fr-FR" i="1" u="sng" dirty="0"/>
              <a:t>Exemple : Répartition des 35 heures  d’enseignement : 5+2*6+2*9</a:t>
            </a:r>
          </a:p>
          <a:p>
            <a:endParaRPr lang="fr-FR" dirty="0"/>
          </a:p>
          <a:p>
            <a:pPr marL="285750" indent="-285750">
              <a:buFont typeface="Arial"/>
              <a:buChar char="•"/>
            </a:pPr>
            <a:r>
              <a:rPr lang="fr-FR" b="1" dirty="0"/>
              <a:t>Enseignant 1 : 12 heures</a:t>
            </a:r>
          </a:p>
          <a:p>
            <a:pPr marL="819150" indent="-285750">
              <a:buFontTx/>
              <a:buChar char="-"/>
            </a:pPr>
            <a:r>
              <a:rPr lang="fr-FR" dirty="0"/>
              <a:t>Analyse des enveloppes   : 2 + 0 + 3 (G1)</a:t>
            </a:r>
          </a:p>
          <a:p>
            <a:pPr marL="819150" indent="-285750">
              <a:buFontTx/>
              <a:buChar char="-"/>
            </a:pPr>
            <a:r>
              <a:rPr lang="fr-FR" dirty="0"/>
              <a:t>Conception des enveloppes : 1 + 3* (G1) + 3 (G1)</a:t>
            </a:r>
          </a:p>
          <a:p>
            <a:pPr marL="285750" indent="-285750">
              <a:buFont typeface="Arial"/>
              <a:buChar char="•"/>
            </a:pPr>
            <a:r>
              <a:rPr lang="fr-FR" b="1" dirty="0"/>
              <a:t>Enseignant 2 : 13 heures</a:t>
            </a:r>
          </a:p>
          <a:p>
            <a:pPr marL="819150" indent="-285750">
              <a:buFontTx/>
              <a:buChar char="-"/>
            </a:pPr>
            <a:r>
              <a:rPr lang="fr-FR" dirty="0"/>
              <a:t>Conception des enveloppes : 1 + 3*(G2) +3 (G2)</a:t>
            </a:r>
          </a:p>
          <a:p>
            <a:pPr marL="819150" indent="-285750">
              <a:buFontTx/>
              <a:buChar char="-"/>
            </a:pPr>
            <a:r>
              <a:rPr lang="fr-FR" dirty="0"/>
              <a:t>Préparation et suivi économique de chantier : </a:t>
            </a:r>
          </a:p>
          <a:p>
            <a:pPr marL="533400" algn="ctr"/>
            <a:r>
              <a:rPr lang="fr-FR" dirty="0"/>
              <a:t>0 + 3 (G2) + 0</a:t>
            </a:r>
          </a:p>
          <a:p>
            <a:pPr marL="819150" indent="-285750">
              <a:buFontTx/>
              <a:buChar char="-"/>
            </a:pPr>
            <a:r>
              <a:rPr lang="fr-FR" dirty="0"/>
              <a:t>Implantation et contrôles : 0 + 0 + 3 (G2)</a:t>
            </a:r>
          </a:p>
          <a:p>
            <a:pPr marL="285750" indent="-285750">
              <a:buFont typeface="Arial"/>
              <a:buChar char="•"/>
            </a:pPr>
            <a:r>
              <a:rPr lang="fr-FR" b="1" dirty="0"/>
              <a:t>Enseignant 3 : 10 heures</a:t>
            </a:r>
          </a:p>
          <a:p>
            <a:pPr marL="819150" indent="-285750">
              <a:buFontTx/>
              <a:buChar char="-"/>
            </a:pPr>
            <a:r>
              <a:rPr lang="fr-FR" dirty="0"/>
              <a:t>Analyse des enveloppes   : 0 + 0 + 3 (G2)</a:t>
            </a:r>
          </a:p>
          <a:p>
            <a:pPr marL="819150" indent="-285750">
              <a:buFontTx/>
              <a:buChar char="-"/>
            </a:pPr>
            <a:r>
              <a:rPr lang="fr-FR" dirty="0"/>
              <a:t>Préparation et suivi économique de chantier : </a:t>
            </a:r>
          </a:p>
          <a:p>
            <a:pPr marL="533400" algn="ctr"/>
            <a:r>
              <a:rPr lang="fr-FR" dirty="0"/>
              <a:t>1 + 3 (G1) +0</a:t>
            </a:r>
          </a:p>
          <a:p>
            <a:pPr marL="819150" indent="-285750">
              <a:buFontTx/>
              <a:buChar char="-"/>
            </a:pPr>
            <a:r>
              <a:rPr lang="fr-FR" dirty="0"/>
              <a:t>Implantation et contrôles : 0 + 0 + 3 (G1)</a:t>
            </a:r>
          </a:p>
          <a:p>
            <a:pPr marL="819150" indent="-285750">
              <a:buFontTx/>
              <a:buChar char="-"/>
            </a:pPr>
            <a:endParaRPr lang="fr-FR" dirty="0"/>
          </a:p>
          <a:p>
            <a:pPr marL="177800">
              <a:tabLst>
                <a:tab pos="177800" algn="l"/>
                <a:tab pos="266700" algn="l"/>
              </a:tabLst>
            </a:pPr>
            <a:r>
              <a:rPr lang="fr-FR" dirty="0"/>
              <a:t>La conduite de projet en milieu professionnel (stage) est comprise dans le module « Préparation et suivi économique de chantier ».</a:t>
            </a:r>
          </a:p>
          <a:p>
            <a:pPr marL="533400"/>
            <a:endParaRPr lang="fr-FR" dirty="0"/>
          </a:p>
          <a:p>
            <a:endParaRPr lang="fr-FR" dirty="0"/>
          </a:p>
        </p:txBody>
      </p:sp>
      <p:graphicFrame>
        <p:nvGraphicFramePr>
          <p:cNvPr id="5" name="Tableau 4"/>
          <p:cNvGraphicFramePr>
            <a:graphicFrameLocks noGrp="1" noChangeAspect="1"/>
          </p:cNvGraphicFramePr>
          <p:nvPr>
            <p:extLst>
              <p:ext uri="{D42A27DB-BD31-4B8C-83A1-F6EECF244321}">
                <p14:modId xmlns:p14="http://schemas.microsoft.com/office/powerpoint/2010/main" val="2582965079"/>
              </p:ext>
            </p:extLst>
          </p:nvPr>
        </p:nvGraphicFramePr>
        <p:xfrm>
          <a:off x="5926736" y="1441108"/>
          <a:ext cx="2866674" cy="3745225"/>
        </p:xfrm>
        <a:graphic>
          <a:graphicData uri="http://schemas.openxmlformats.org/drawingml/2006/table">
            <a:tbl>
              <a:tblPr firstRow="1" bandRow="1">
                <a:tableStyleId>{5C22544A-7EE6-4342-B048-85BDC9FD1C3A}</a:tableStyleId>
              </a:tblPr>
              <a:tblGrid>
                <a:gridCol w="459398">
                  <a:extLst>
                    <a:ext uri="{9D8B030D-6E8A-4147-A177-3AD203B41FA5}">
                      <a16:colId xmlns:a16="http://schemas.microsoft.com/office/drawing/2014/main" val="20000"/>
                    </a:ext>
                  </a:extLst>
                </a:gridCol>
                <a:gridCol w="579871">
                  <a:extLst>
                    <a:ext uri="{9D8B030D-6E8A-4147-A177-3AD203B41FA5}">
                      <a16:colId xmlns:a16="http://schemas.microsoft.com/office/drawing/2014/main" val="20001"/>
                    </a:ext>
                  </a:extLst>
                </a:gridCol>
                <a:gridCol w="943608">
                  <a:extLst>
                    <a:ext uri="{9D8B030D-6E8A-4147-A177-3AD203B41FA5}">
                      <a16:colId xmlns:a16="http://schemas.microsoft.com/office/drawing/2014/main" val="20002"/>
                    </a:ext>
                  </a:extLst>
                </a:gridCol>
                <a:gridCol w="883797">
                  <a:extLst>
                    <a:ext uri="{9D8B030D-6E8A-4147-A177-3AD203B41FA5}">
                      <a16:colId xmlns:a16="http://schemas.microsoft.com/office/drawing/2014/main" val="20003"/>
                    </a:ext>
                  </a:extLst>
                </a:gridCol>
              </a:tblGrid>
              <a:tr h="267778">
                <a:tc gridSpan="2">
                  <a:txBody>
                    <a:bodyPr/>
                    <a:lstStyle/>
                    <a:p>
                      <a:pPr algn="ctr"/>
                      <a:endParaRPr lang="fr-FR" sz="700" dirty="0"/>
                    </a:p>
                  </a:txBody>
                  <a:tcPr marL="66028" marR="66028" marT="33014" marB="33014" anchor="ctr"/>
                </a:tc>
                <a:tc hMerge="1">
                  <a:txBody>
                    <a:bodyPr/>
                    <a:lstStyle/>
                    <a:p>
                      <a:pPr algn="ctr"/>
                      <a:endParaRPr lang="fr-FR" sz="1400" dirty="0"/>
                    </a:p>
                  </a:txBody>
                  <a:tcPr anchor="ctr"/>
                </a:tc>
                <a:tc gridSpan="2">
                  <a:txBody>
                    <a:bodyPr/>
                    <a:lstStyle/>
                    <a:p>
                      <a:pPr algn="ctr"/>
                      <a:r>
                        <a:rPr lang="fr-FR" sz="700" dirty="0"/>
                        <a:t>Heures élèves</a:t>
                      </a:r>
                      <a:r>
                        <a:rPr lang="fr-FR" sz="700" baseline="0" dirty="0"/>
                        <a:t> </a:t>
                      </a:r>
                      <a:endParaRPr lang="fr-FR" sz="700" dirty="0"/>
                    </a:p>
                  </a:txBody>
                  <a:tcPr marL="66028" marR="66028" marT="33014" marB="33014" anchor="ctr"/>
                </a:tc>
                <a:tc hMerge="1">
                  <a:txBody>
                    <a:bodyPr/>
                    <a:lstStyle/>
                    <a:p>
                      <a:endParaRPr lang="fr-FR"/>
                    </a:p>
                  </a:txBody>
                  <a:tcPr/>
                </a:tc>
                <a:extLst>
                  <a:ext uri="{0D108BD9-81ED-4DB2-BD59-A6C34878D82A}">
                    <a16:rowId xmlns:a16="http://schemas.microsoft.com/office/drawing/2014/main" val="10000"/>
                  </a:ext>
                </a:extLst>
              </a:tr>
              <a:tr h="249437">
                <a:tc>
                  <a:txBody>
                    <a:bodyPr/>
                    <a:lstStyle/>
                    <a:p>
                      <a:pPr algn="ctr"/>
                      <a:endParaRPr lang="fr-FR" sz="700" dirty="0"/>
                    </a:p>
                  </a:txBody>
                  <a:tcPr marL="66028" marR="66028" marT="33014" marB="33014" anchor="ctr"/>
                </a:tc>
                <a:tc>
                  <a:txBody>
                    <a:bodyPr/>
                    <a:lstStyle/>
                    <a:p>
                      <a:pPr algn="ctr"/>
                      <a:endParaRPr lang="fr-FR" sz="700" dirty="0"/>
                    </a:p>
                  </a:txBody>
                  <a:tcPr marL="66028" marR="66028" marT="33014" marB="33014" anchor="ctr"/>
                </a:tc>
                <a:tc>
                  <a:txBody>
                    <a:bodyPr/>
                    <a:lstStyle/>
                    <a:p>
                      <a:pPr algn="ctr"/>
                      <a:r>
                        <a:rPr lang="fr-FR" sz="700" baseline="0" dirty="0"/>
                        <a:t>Groupe 1</a:t>
                      </a:r>
                      <a:endParaRPr lang="fr-FR" sz="700" dirty="0"/>
                    </a:p>
                  </a:txBody>
                  <a:tcPr marL="66028" marR="66028" marT="33014" marB="33014" anchor="ctr"/>
                </a:tc>
                <a:tc>
                  <a:txBody>
                    <a:bodyPr/>
                    <a:lstStyle/>
                    <a:p>
                      <a:pPr algn="ctr"/>
                      <a:r>
                        <a:rPr lang="fr-FR" sz="700" dirty="0"/>
                        <a:t>Groupe</a:t>
                      </a:r>
                      <a:r>
                        <a:rPr lang="fr-FR" sz="700" baseline="0" dirty="0"/>
                        <a:t> 2</a:t>
                      </a:r>
                      <a:endParaRPr lang="fr-FR" sz="700" dirty="0"/>
                    </a:p>
                  </a:txBody>
                  <a:tcPr marL="66028" marR="66028" marT="33014" marB="33014" anchor="ctr"/>
                </a:tc>
                <a:extLst>
                  <a:ext uri="{0D108BD9-81ED-4DB2-BD59-A6C34878D82A}">
                    <a16:rowId xmlns:a16="http://schemas.microsoft.com/office/drawing/2014/main" val="10001"/>
                  </a:ext>
                </a:extLst>
              </a:tr>
              <a:tr h="249437">
                <a:tc rowSpan="3">
                  <a:txBody>
                    <a:bodyPr/>
                    <a:lstStyle/>
                    <a:p>
                      <a:pPr algn="ctr"/>
                      <a:r>
                        <a:rPr lang="fr-FR" sz="700" dirty="0"/>
                        <a:t>U41</a:t>
                      </a:r>
                    </a:p>
                  </a:txBody>
                  <a:tcPr marL="66028" marR="66028" marT="33014" marB="33014" anchor="ctr"/>
                </a:tc>
                <a:tc>
                  <a:txBody>
                    <a:bodyPr/>
                    <a:lstStyle/>
                    <a:p>
                      <a:pPr algn="ctr"/>
                      <a:r>
                        <a:rPr lang="fr-FR" sz="700" dirty="0"/>
                        <a:t>cours</a:t>
                      </a:r>
                    </a:p>
                  </a:txBody>
                  <a:tcPr marL="66028" marR="66028" marT="33014" marB="33014" anchor="ctr"/>
                </a:tc>
                <a:tc gridSpan="2">
                  <a:txBody>
                    <a:bodyPr/>
                    <a:lstStyle/>
                    <a:p>
                      <a:pPr algn="ctr"/>
                      <a:r>
                        <a:rPr lang="fr-FR" sz="700" dirty="0"/>
                        <a:t>2</a:t>
                      </a:r>
                    </a:p>
                  </a:txBody>
                  <a:tcPr marL="66028" marR="66028" marT="33014" marB="33014" anchor="ctr"/>
                </a:tc>
                <a:tc hMerge="1">
                  <a:txBody>
                    <a:bodyPr/>
                    <a:lstStyle/>
                    <a:p>
                      <a:endParaRPr lang="fr-FR"/>
                    </a:p>
                  </a:txBody>
                  <a:tcPr/>
                </a:tc>
                <a:extLst>
                  <a:ext uri="{0D108BD9-81ED-4DB2-BD59-A6C34878D82A}">
                    <a16:rowId xmlns:a16="http://schemas.microsoft.com/office/drawing/2014/main" val="10002"/>
                  </a:ext>
                </a:extLst>
              </a:tr>
              <a:tr h="286119">
                <a:tc vMerge="1">
                  <a:txBody>
                    <a:bodyPr/>
                    <a:lstStyle/>
                    <a:p>
                      <a:endParaRPr lang="fr-FR" dirty="0"/>
                    </a:p>
                  </a:txBody>
                  <a:tcPr/>
                </a:tc>
                <a:tc>
                  <a:txBody>
                    <a:bodyPr/>
                    <a:lstStyle/>
                    <a:p>
                      <a:pPr algn="ctr"/>
                      <a:r>
                        <a:rPr lang="fr-FR" sz="700" dirty="0"/>
                        <a:t>Projet</a:t>
                      </a:r>
                    </a:p>
                  </a:txBody>
                  <a:tcPr marL="66028" marR="66028" marT="33014" marB="33014" anchor="ctr"/>
                </a:tc>
                <a:tc>
                  <a:txBody>
                    <a:bodyPr/>
                    <a:lstStyle/>
                    <a:p>
                      <a:pPr algn="ctr"/>
                      <a:endParaRPr lang="fr-FR" sz="700" dirty="0"/>
                    </a:p>
                  </a:txBody>
                  <a:tcPr marL="66028" marR="66028" marT="33014" marB="33014" anchor="ctr"/>
                </a:tc>
                <a:tc>
                  <a:txBody>
                    <a:bodyPr/>
                    <a:lstStyle/>
                    <a:p>
                      <a:endParaRPr lang="fr-FR" sz="1400" dirty="0"/>
                    </a:p>
                  </a:txBody>
                  <a:tcPr marL="66028" marR="66028" marT="33014" marB="33014" anchor="ctr"/>
                </a:tc>
                <a:extLst>
                  <a:ext uri="{0D108BD9-81ED-4DB2-BD59-A6C34878D82A}">
                    <a16:rowId xmlns:a16="http://schemas.microsoft.com/office/drawing/2014/main" val="10003"/>
                  </a:ext>
                </a:extLst>
              </a:tr>
              <a:tr h="374156">
                <a:tc vMerge="1">
                  <a:txBody>
                    <a:bodyPr/>
                    <a:lstStyle/>
                    <a:p>
                      <a:endParaRPr lang="fr-FR" dirty="0"/>
                    </a:p>
                  </a:txBody>
                  <a:tcPr/>
                </a:tc>
                <a:tc>
                  <a:txBody>
                    <a:bodyPr/>
                    <a:lstStyle/>
                    <a:p>
                      <a:pPr algn="ctr"/>
                      <a:r>
                        <a:rPr lang="fr-FR" sz="700" dirty="0"/>
                        <a:t>Projet-TP</a:t>
                      </a:r>
                    </a:p>
                  </a:txBody>
                  <a:tcPr marL="66028" marR="66028" marT="33014" marB="33014" anchor="ctr"/>
                </a:tc>
                <a:tc>
                  <a:txBody>
                    <a:bodyPr/>
                    <a:lstStyle/>
                    <a:p>
                      <a:pPr algn="ctr"/>
                      <a:r>
                        <a:rPr lang="fr-FR" sz="700" dirty="0"/>
                        <a:t>3</a:t>
                      </a:r>
                    </a:p>
                  </a:txBody>
                  <a:tcPr marL="66028" marR="66028" marT="33014" marB="33014" anchor="ctr"/>
                </a:tc>
                <a:tc>
                  <a:txBody>
                    <a:bodyPr/>
                    <a:lstStyle/>
                    <a:p>
                      <a:pPr algn="ctr"/>
                      <a:r>
                        <a:rPr lang="fr-FR" sz="700" dirty="0"/>
                        <a:t>3</a:t>
                      </a:r>
                    </a:p>
                  </a:txBody>
                  <a:tcPr marL="66028" marR="66028" marT="33014" marB="33014" anchor="ctr"/>
                </a:tc>
                <a:extLst>
                  <a:ext uri="{0D108BD9-81ED-4DB2-BD59-A6C34878D82A}">
                    <a16:rowId xmlns:a16="http://schemas.microsoft.com/office/drawing/2014/main" val="10004"/>
                  </a:ext>
                </a:extLst>
              </a:tr>
              <a:tr h="249437">
                <a:tc rowSpan="3">
                  <a:txBody>
                    <a:bodyPr/>
                    <a:lstStyle/>
                    <a:p>
                      <a:pPr algn="ctr"/>
                      <a:r>
                        <a:rPr lang="fr-FR" sz="700" dirty="0"/>
                        <a:t>U42</a:t>
                      </a:r>
                    </a:p>
                  </a:txBody>
                  <a:tcPr marL="66028" marR="66028" marT="33014" marB="33014" anchor="ctr"/>
                </a:tc>
                <a:tc>
                  <a:txBody>
                    <a:bodyPr/>
                    <a:lstStyle/>
                    <a:p>
                      <a:pPr algn="ctr"/>
                      <a:r>
                        <a:rPr lang="fr-FR" sz="700" dirty="0"/>
                        <a:t>cours</a:t>
                      </a:r>
                    </a:p>
                  </a:txBody>
                  <a:tcPr marL="66028" marR="66028" marT="33014" marB="33014" anchor="ctr"/>
                </a:tc>
                <a:tc gridSpan="2">
                  <a:txBody>
                    <a:bodyPr/>
                    <a:lstStyle/>
                    <a:p>
                      <a:pPr algn="ctr"/>
                      <a:r>
                        <a:rPr lang="fr-FR" sz="700" dirty="0"/>
                        <a:t>2</a:t>
                      </a:r>
                    </a:p>
                  </a:txBody>
                  <a:tcPr marL="66028" marR="66028" marT="33014" marB="33014" anchor="ctr"/>
                </a:tc>
                <a:tc hMerge="1">
                  <a:txBody>
                    <a:bodyPr/>
                    <a:lstStyle/>
                    <a:p>
                      <a:endParaRPr lang="fr-FR"/>
                    </a:p>
                  </a:txBody>
                  <a:tcPr/>
                </a:tc>
                <a:extLst>
                  <a:ext uri="{0D108BD9-81ED-4DB2-BD59-A6C34878D82A}">
                    <a16:rowId xmlns:a16="http://schemas.microsoft.com/office/drawing/2014/main" val="10005"/>
                  </a:ext>
                </a:extLst>
              </a:tr>
              <a:tr h="267778">
                <a:tc vMerge="1">
                  <a:txBody>
                    <a:bodyPr/>
                    <a:lstStyle/>
                    <a:p>
                      <a:endParaRPr lang="fr-FR" dirty="0"/>
                    </a:p>
                  </a:txBody>
                  <a:tcPr/>
                </a:tc>
                <a:tc>
                  <a:txBody>
                    <a:bodyPr/>
                    <a:lstStyle/>
                    <a:p>
                      <a:pPr algn="ctr"/>
                      <a:r>
                        <a:rPr lang="fr-FR" sz="700" dirty="0"/>
                        <a:t>Projet</a:t>
                      </a:r>
                    </a:p>
                  </a:txBody>
                  <a:tcPr marL="66028" marR="66028" marT="33014" marB="33014" anchor="ctr"/>
                </a:tc>
                <a:tc>
                  <a:txBody>
                    <a:bodyPr/>
                    <a:lstStyle/>
                    <a:p>
                      <a:pPr algn="ctr"/>
                      <a:r>
                        <a:rPr lang="fr-FR" sz="700" dirty="0"/>
                        <a:t>3*</a:t>
                      </a:r>
                    </a:p>
                  </a:txBody>
                  <a:tcPr marL="66028" marR="66028" marT="33014" marB="33014" anchor="ctr"/>
                </a:tc>
                <a:tc>
                  <a:txBody>
                    <a:bodyPr/>
                    <a:lstStyle/>
                    <a:p>
                      <a:pPr algn="ctr"/>
                      <a:r>
                        <a:rPr lang="fr-FR" sz="700" dirty="0"/>
                        <a:t>3*</a:t>
                      </a:r>
                    </a:p>
                  </a:txBody>
                  <a:tcPr marL="66028" marR="66028" marT="33014" marB="33014" anchor="ctr"/>
                </a:tc>
                <a:extLst>
                  <a:ext uri="{0D108BD9-81ED-4DB2-BD59-A6C34878D82A}">
                    <a16:rowId xmlns:a16="http://schemas.microsoft.com/office/drawing/2014/main" val="10006"/>
                  </a:ext>
                </a:extLst>
              </a:tr>
              <a:tr h="374156">
                <a:tc vMerge="1">
                  <a:txBody>
                    <a:bodyPr/>
                    <a:lstStyle/>
                    <a:p>
                      <a:endParaRPr lang="fr-FR" dirty="0"/>
                    </a:p>
                  </a:txBody>
                  <a:tcPr/>
                </a:tc>
                <a:tc>
                  <a:txBody>
                    <a:bodyPr/>
                    <a:lstStyle/>
                    <a:p>
                      <a:pPr algn="ctr"/>
                      <a:r>
                        <a:rPr lang="fr-FR" sz="700" dirty="0"/>
                        <a:t>Projet-TP</a:t>
                      </a:r>
                    </a:p>
                  </a:txBody>
                  <a:tcPr marL="66028" marR="66028" marT="33014" marB="33014" anchor="ctr"/>
                </a:tc>
                <a:tc>
                  <a:txBody>
                    <a:bodyPr/>
                    <a:lstStyle/>
                    <a:p>
                      <a:pPr algn="ctr"/>
                      <a:r>
                        <a:rPr lang="fr-FR" sz="700" dirty="0"/>
                        <a:t>3</a:t>
                      </a:r>
                    </a:p>
                  </a:txBody>
                  <a:tcPr marL="66028" marR="66028" marT="33014" marB="33014" anchor="ctr"/>
                </a:tc>
                <a:tc>
                  <a:txBody>
                    <a:bodyPr/>
                    <a:lstStyle/>
                    <a:p>
                      <a:pPr algn="ctr"/>
                      <a:r>
                        <a:rPr lang="fr-FR" sz="700" dirty="0"/>
                        <a:t>3</a:t>
                      </a:r>
                    </a:p>
                  </a:txBody>
                  <a:tcPr marL="66028" marR="66028" marT="33014" marB="33014" anchor="ctr"/>
                </a:tc>
                <a:extLst>
                  <a:ext uri="{0D108BD9-81ED-4DB2-BD59-A6C34878D82A}">
                    <a16:rowId xmlns:a16="http://schemas.microsoft.com/office/drawing/2014/main" val="10007"/>
                  </a:ext>
                </a:extLst>
              </a:tr>
              <a:tr h="249437">
                <a:tc rowSpan="3">
                  <a:txBody>
                    <a:bodyPr/>
                    <a:lstStyle/>
                    <a:p>
                      <a:pPr algn="ctr"/>
                      <a:r>
                        <a:rPr lang="fr-FR" sz="700" dirty="0"/>
                        <a:t>U5</a:t>
                      </a:r>
                    </a:p>
                  </a:txBody>
                  <a:tcPr marL="66028" marR="66028" marT="33014" marB="33014" anchor="ctr"/>
                </a:tc>
                <a:tc>
                  <a:txBody>
                    <a:bodyPr/>
                    <a:lstStyle/>
                    <a:p>
                      <a:pPr algn="ctr"/>
                      <a:r>
                        <a:rPr lang="fr-FR" sz="700" dirty="0"/>
                        <a:t>cours</a:t>
                      </a:r>
                    </a:p>
                  </a:txBody>
                  <a:tcPr marL="66028" marR="66028" marT="33014" marB="33014" anchor="ctr"/>
                </a:tc>
                <a:tc gridSpan="2">
                  <a:txBody>
                    <a:bodyPr/>
                    <a:lstStyle/>
                    <a:p>
                      <a:pPr algn="ctr"/>
                      <a:r>
                        <a:rPr lang="fr-FR" sz="700" dirty="0"/>
                        <a:t>1</a:t>
                      </a:r>
                    </a:p>
                  </a:txBody>
                  <a:tcPr marL="66028" marR="66028" marT="33014" marB="33014" anchor="ctr"/>
                </a:tc>
                <a:tc hMerge="1">
                  <a:txBody>
                    <a:bodyPr/>
                    <a:lstStyle/>
                    <a:p>
                      <a:endParaRPr lang="fr-FR"/>
                    </a:p>
                  </a:txBody>
                  <a:tcPr/>
                </a:tc>
                <a:extLst>
                  <a:ext uri="{0D108BD9-81ED-4DB2-BD59-A6C34878D82A}">
                    <a16:rowId xmlns:a16="http://schemas.microsoft.com/office/drawing/2014/main" val="10008"/>
                  </a:ext>
                </a:extLst>
              </a:tr>
              <a:tr h="267778">
                <a:tc vMerge="1">
                  <a:txBody>
                    <a:bodyPr/>
                    <a:lstStyle/>
                    <a:p>
                      <a:endParaRPr lang="fr-FR" dirty="0"/>
                    </a:p>
                  </a:txBody>
                  <a:tcPr/>
                </a:tc>
                <a:tc>
                  <a:txBody>
                    <a:bodyPr/>
                    <a:lstStyle/>
                    <a:p>
                      <a:pPr algn="ctr"/>
                      <a:r>
                        <a:rPr lang="fr-FR" sz="700" dirty="0"/>
                        <a:t>Projet</a:t>
                      </a:r>
                    </a:p>
                  </a:txBody>
                  <a:tcPr marL="66028" marR="66028" marT="33014" marB="33014" anchor="ctr"/>
                </a:tc>
                <a:tc>
                  <a:txBody>
                    <a:bodyPr/>
                    <a:lstStyle/>
                    <a:p>
                      <a:pPr algn="ctr"/>
                      <a:r>
                        <a:rPr lang="fr-FR" sz="700" dirty="0"/>
                        <a:t>3</a:t>
                      </a:r>
                    </a:p>
                  </a:txBody>
                  <a:tcPr marL="66028" marR="66028" marT="33014" marB="33014" anchor="ctr"/>
                </a:tc>
                <a:tc>
                  <a:txBody>
                    <a:bodyPr/>
                    <a:lstStyle/>
                    <a:p>
                      <a:pPr algn="ctr"/>
                      <a:r>
                        <a:rPr lang="fr-FR" sz="700" dirty="0"/>
                        <a:t>3</a:t>
                      </a:r>
                    </a:p>
                  </a:txBody>
                  <a:tcPr marL="66028" marR="66028" marT="33014" marB="33014" anchor="ctr"/>
                </a:tc>
                <a:extLst>
                  <a:ext uri="{0D108BD9-81ED-4DB2-BD59-A6C34878D82A}">
                    <a16:rowId xmlns:a16="http://schemas.microsoft.com/office/drawing/2014/main" val="10009"/>
                  </a:ext>
                </a:extLst>
              </a:tr>
              <a:tr h="374156">
                <a:tc vMerge="1">
                  <a:txBody>
                    <a:bodyPr/>
                    <a:lstStyle/>
                    <a:p>
                      <a:endParaRPr lang="fr-FR" dirty="0"/>
                    </a:p>
                  </a:txBody>
                  <a:tcPr/>
                </a:tc>
                <a:tc>
                  <a:txBody>
                    <a:bodyPr/>
                    <a:lstStyle/>
                    <a:p>
                      <a:pPr algn="ctr"/>
                      <a:r>
                        <a:rPr lang="fr-FR" sz="700" dirty="0"/>
                        <a:t>Projet-TP</a:t>
                      </a:r>
                    </a:p>
                  </a:txBody>
                  <a:tcPr marL="66028" marR="66028" marT="33014" marB="33014" anchor="ctr"/>
                </a:tc>
                <a:tc>
                  <a:txBody>
                    <a:bodyPr/>
                    <a:lstStyle/>
                    <a:p>
                      <a:pPr algn="ctr"/>
                      <a:endParaRPr lang="fr-FR" sz="700" dirty="0"/>
                    </a:p>
                  </a:txBody>
                  <a:tcPr marL="66028" marR="66028" marT="33014" marB="33014" anchor="ctr"/>
                </a:tc>
                <a:tc>
                  <a:txBody>
                    <a:bodyPr/>
                    <a:lstStyle/>
                    <a:p>
                      <a:endParaRPr lang="fr-FR" sz="1400"/>
                    </a:p>
                  </a:txBody>
                  <a:tcPr marL="66028" marR="66028" marT="33014" marB="33014" anchor="ctr"/>
                </a:tc>
                <a:extLst>
                  <a:ext uri="{0D108BD9-81ED-4DB2-BD59-A6C34878D82A}">
                    <a16:rowId xmlns:a16="http://schemas.microsoft.com/office/drawing/2014/main" val="10010"/>
                  </a:ext>
                </a:extLst>
              </a:tr>
              <a:tr h="267778">
                <a:tc>
                  <a:txBody>
                    <a:bodyPr/>
                    <a:lstStyle/>
                    <a:p>
                      <a:pPr algn="ctr"/>
                      <a:r>
                        <a:rPr lang="fr-FR" sz="700" dirty="0"/>
                        <a:t>U62</a:t>
                      </a:r>
                    </a:p>
                  </a:txBody>
                  <a:tcPr marL="66028" marR="66028" marT="33014" marB="33014" anchor="ctr"/>
                </a:tc>
                <a:tc>
                  <a:txBody>
                    <a:bodyPr/>
                    <a:lstStyle/>
                    <a:p>
                      <a:pPr algn="ctr"/>
                      <a:r>
                        <a:rPr lang="fr-FR" sz="700" dirty="0"/>
                        <a:t>TP</a:t>
                      </a:r>
                    </a:p>
                  </a:txBody>
                  <a:tcPr marL="66028" marR="66028" marT="33014" marB="33014" anchor="ctr"/>
                </a:tc>
                <a:tc>
                  <a:txBody>
                    <a:bodyPr/>
                    <a:lstStyle/>
                    <a:p>
                      <a:pPr algn="ctr"/>
                      <a:r>
                        <a:rPr lang="fr-FR" sz="700" dirty="0"/>
                        <a:t>3</a:t>
                      </a:r>
                    </a:p>
                  </a:txBody>
                  <a:tcPr marL="66028" marR="66028" marT="33014" marB="33014" anchor="ctr"/>
                </a:tc>
                <a:tc>
                  <a:txBody>
                    <a:bodyPr/>
                    <a:lstStyle/>
                    <a:p>
                      <a:pPr algn="ctr"/>
                      <a:r>
                        <a:rPr lang="fr-FR" sz="700" dirty="0"/>
                        <a:t>3</a:t>
                      </a:r>
                    </a:p>
                  </a:txBody>
                  <a:tcPr marL="66028" marR="66028" marT="33014" marB="33014" anchor="ctr"/>
                </a:tc>
                <a:extLst>
                  <a:ext uri="{0D108BD9-81ED-4DB2-BD59-A6C34878D82A}">
                    <a16:rowId xmlns:a16="http://schemas.microsoft.com/office/drawing/2014/main" val="10011"/>
                  </a:ext>
                </a:extLst>
              </a:tr>
              <a:tr h="267778">
                <a:tc gridSpan="2">
                  <a:txBody>
                    <a:bodyPr/>
                    <a:lstStyle/>
                    <a:p>
                      <a:pPr algn="ctr"/>
                      <a:r>
                        <a:rPr lang="fr-FR" sz="700" dirty="0"/>
                        <a:t>TOTAL</a:t>
                      </a:r>
                    </a:p>
                  </a:txBody>
                  <a:tcPr marL="66028" marR="66028" marT="33014" marB="33014" anchor="ctr">
                    <a:solidFill>
                      <a:schemeClr val="accent1"/>
                    </a:solidFill>
                  </a:tcPr>
                </a:tc>
                <a:tc hMerge="1">
                  <a:txBody>
                    <a:bodyPr/>
                    <a:lstStyle/>
                    <a:p>
                      <a:pPr algn="ctr"/>
                      <a:endParaRPr lang="fr-FR" sz="1400" dirty="0"/>
                    </a:p>
                  </a:txBody>
                  <a:tcPr anchor="ctr"/>
                </a:tc>
                <a:tc gridSpan="2">
                  <a:txBody>
                    <a:bodyPr/>
                    <a:lstStyle/>
                    <a:p>
                      <a:pPr algn="ctr"/>
                      <a:r>
                        <a:rPr lang="fr-FR" sz="700" dirty="0"/>
                        <a:t>20</a:t>
                      </a:r>
                    </a:p>
                  </a:txBody>
                  <a:tcPr marL="66028" marR="66028" marT="33014" marB="33014" anchor="ctr">
                    <a:solidFill>
                      <a:schemeClr val="accent1"/>
                    </a:solidFill>
                  </a:tcPr>
                </a:tc>
                <a:tc hMerge="1">
                  <a:txBody>
                    <a:bodyPr/>
                    <a:lstStyle/>
                    <a:p>
                      <a:pPr algn="ctr"/>
                      <a:endParaRPr lang="fr-FR" sz="1400" dirty="0"/>
                    </a:p>
                  </a:txBody>
                  <a:tcPr anchor="ct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683959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21341" y="449004"/>
            <a:ext cx="7808976" cy="1442551"/>
          </a:xfrm>
        </p:spPr>
        <p:txBody>
          <a:bodyPr anchor="ctr">
            <a:noAutofit/>
          </a:bodyPr>
          <a:lstStyle/>
          <a:p>
            <a:pPr algn="ctr"/>
            <a:r>
              <a:rPr lang="fr-FR" sz="2400" dirty="0"/>
              <a:t>La philosophie et les nouveautés des épreuves</a:t>
            </a:r>
          </a:p>
        </p:txBody>
      </p:sp>
      <p:pic>
        <p:nvPicPr>
          <p:cNvPr id="5" name="Image 4"/>
          <p:cNvPicPr>
            <a:picLocks noChangeAspect="1"/>
          </p:cNvPicPr>
          <p:nvPr/>
        </p:nvPicPr>
        <p:blipFill>
          <a:blip r:embed="rId2" cstate="print"/>
          <a:stretch>
            <a:fillRect/>
          </a:stretch>
        </p:blipFill>
        <p:spPr>
          <a:xfrm>
            <a:off x="2628901" y="1891555"/>
            <a:ext cx="3674474" cy="4546600"/>
          </a:xfrm>
          <a:prstGeom prst="rect">
            <a:avLst/>
          </a:prstGeom>
        </p:spPr>
      </p:pic>
      <p:sp>
        <p:nvSpPr>
          <p:cNvPr id="7" name="Rectangle 6"/>
          <p:cNvSpPr/>
          <p:nvPr/>
        </p:nvSpPr>
        <p:spPr>
          <a:xfrm>
            <a:off x="4114800" y="3488267"/>
            <a:ext cx="406400" cy="3810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 name="Rectangle 7"/>
          <p:cNvSpPr/>
          <p:nvPr/>
        </p:nvSpPr>
        <p:spPr>
          <a:xfrm>
            <a:off x="2785533" y="4131733"/>
            <a:ext cx="2091267" cy="82973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 name="Rectangle 8"/>
          <p:cNvSpPr/>
          <p:nvPr/>
        </p:nvSpPr>
        <p:spPr>
          <a:xfrm>
            <a:off x="2895600" y="5393267"/>
            <a:ext cx="1625600" cy="186266"/>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cxnSp>
        <p:nvCxnSpPr>
          <p:cNvPr id="11" name="Connecteur droit avec flèche 10"/>
          <p:cNvCxnSpPr/>
          <p:nvPr/>
        </p:nvCxnSpPr>
        <p:spPr>
          <a:xfrm flipH="1">
            <a:off x="4741333" y="2734733"/>
            <a:ext cx="1854200" cy="1981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2" name="ZoneTexte 11"/>
          <p:cNvSpPr txBox="1"/>
          <p:nvPr/>
        </p:nvSpPr>
        <p:spPr>
          <a:xfrm>
            <a:off x="6527800" y="2535536"/>
            <a:ext cx="2616200" cy="1600438"/>
          </a:xfrm>
          <a:prstGeom prst="rect">
            <a:avLst/>
          </a:prstGeom>
          <a:noFill/>
        </p:spPr>
        <p:txBody>
          <a:bodyPr wrap="square" rtlCol="0">
            <a:spAutoFit/>
          </a:bodyPr>
          <a:lstStyle/>
          <a:p>
            <a:r>
              <a:rPr lang="fr-FR" sz="1400" b="1" u="sng" dirty="0">
                <a:solidFill>
                  <a:srgbClr val="FF0000"/>
                </a:solidFill>
              </a:rPr>
              <a:t>2 évaluations : </a:t>
            </a:r>
          </a:p>
          <a:p>
            <a:pPr marL="285750" indent="-285750">
              <a:buFontTx/>
              <a:buChar char="-"/>
            </a:pPr>
            <a:r>
              <a:rPr lang="fr-FR" sz="1400" i="1" dirty="0"/>
              <a:t>évaluation en </a:t>
            </a:r>
            <a:r>
              <a:rPr lang="fr-FR" sz="1400" i="1" dirty="0">
                <a:solidFill>
                  <a:srgbClr val="FF0000"/>
                </a:solidFill>
              </a:rPr>
              <a:t>revue de projet </a:t>
            </a:r>
            <a:r>
              <a:rPr lang="fr-FR" sz="1400" i="1" dirty="0">
                <a:solidFill>
                  <a:srgbClr val="000000"/>
                </a:solidFill>
              </a:rPr>
              <a:t>par le</a:t>
            </a:r>
            <a:r>
              <a:rPr lang="fr-FR" sz="1400" i="1" dirty="0">
                <a:solidFill>
                  <a:srgbClr val="FF0000"/>
                </a:solidFill>
              </a:rPr>
              <a:t> professeur </a:t>
            </a:r>
            <a:r>
              <a:rPr lang="fr-FR" sz="1400" i="1" dirty="0">
                <a:solidFill>
                  <a:srgbClr val="000000"/>
                </a:solidFill>
              </a:rPr>
              <a:t>qui</a:t>
            </a:r>
            <a:r>
              <a:rPr lang="fr-FR" sz="1400" i="1" dirty="0">
                <a:solidFill>
                  <a:srgbClr val="FF0000"/>
                </a:solidFill>
              </a:rPr>
              <a:t> encadre la classe </a:t>
            </a:r>
          </a:p>
          <a:p>
            <a:pPr marL="285750" indent="-285750">
              <a:buFontTx/>
              <a:buChar char="-"/>
            </a:pPr>
            <a:r>
              <a:rPr lang="fr-FR" sz="1400" i="1" dirty="0">
                <a:solidFill>
                  <a:srgbClr val="000000"/>
                </a:solidFill>
              </a:rPr>
              <a:t>évaluation en </a:t>
            </a:r>
            <a:r>
              <a:rPr lang="fr-FR" sz="1400" i="1" dirty="0">
                <a:solidFill>
                  <a:srgbClr val="FF0000"/>
                </a:solidFill>
              </a:rPr>
              <a:t>soutenance de projet </a:t>
            </a:r>
            <a:r>
              <a:rPr lang="fr-FR" sz="1400" i="1" dirty="0">
                <a:solidFill>
                  <a:srgbClr val="000000"/>
                </a:solidFill>
              </a:rPr>
              <a:t>par une </a:t>
            </a:r>
            <a:r>
              <a:rPr lang="fr-FR" sz="1400" i="1" dirty="0">
                <a:solidFill>
                  <a:srgbClr val="FF0000"/>
                </a:solidFill>
              </a:rPr>
              <a:t>commission d’évaluation extérieure </a:t>
            </a:r>
            <a:endParaRPr lang="fr-FR" sz="1400" dirty="0">
              <a:solidFill>
                <a:srgbClr val="FF0000"/>
              </a:solidFill>
            </a:endParaRPr>
          </a:p>
        </p:txBody>
      </p:sp>
    </p:spTree>
    <p:extLst>
      <p:ext uri="{BB962C8B-B14F-4D97-AF65-F5344CB8AC3E}">
        <p14:creationId xmlns:p14="http://schemas.microsoft.com/office/powerpoint/2010/main" val="822543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82599" y="602734"/>
            <a:ext cx="7907867" cy="369332"/>
          </a:xfrm>
          <a:prstGeom prst="rect">
            <a:avLst/>
          </a:prstGeom>
          <a:noFill/>
        </p:spPr>
        <p:txBody>
          <a:bodyPr wrap="square" rtlCol="0">
            <a:spAutoFit/>
          </a:bodyPr>
          <a:lstStyle/>
          <a:p>
            <a:r>
              <a:rPr lang="fr-FR" b="1" u="sng" dirty="0"/>
              <a:t>Epreuve U42 </a:t>
            </a:r>
            <a:r>
              <a:rPr lang="fr-FR" dirty="0"/>
              <a:t>:</a:t>
            </a:r>
          </a:p>
        </p:txBody>
      </p:sp>
      <p:sp>
        <p:nvSpPr>
          <p:cNvPr id="3" name="Rectangle 2"/>
          <p:cNvSpPr/>
          <p:nvPr/>
        </p:nvSpPr>
        <p:spPr>
          <a:xfrm>
            <a:off x="482599" y="977206"/>
            <a:ext cx="8517468" cy="3416320"/>
          </a:xfrm>
          <a:prstGeom prst="rect">
            <a:avLst/>
          </a:prstGeom>
        </p:spPr>
        <p:txBody>
          <a:bodyPr wrap="square">
            <a:spAutoFit/>
          </a:bodyPr>
          <a:lstStyle/>
          <a:p>
            <a:pPr marL="285750" indent="-285750">
              <a:buFont typeface="Wingdings" charset="2"/>
              <a:buChar char="Ø"/>
            </a:pPr>
            <a:r>
              <a:rPr lang="fr-FR" dirty="0"/>
              <a:t>Epreuve de </a:t>
            </a:r>
            <a:r>
              <a:rPr lang="fr-FR" b="1" dirty="0"/>
              <a:t>2 semaines</a:t>
            </a:r>
          </a:p>
          <a:p>
            <a:endParaRPr lang="fr-FR" dirty="0"/>
          </a:p>
          <a:p>
            <a:pPr marL="285750" indent="-285750">
              <a:buFont typeface="Wingdings" charset="2"/>
              <a:buChar char="Ø"/>
            </a:pPr>
            <a:r>
              <a:rPr lang="fr-FR" dirty="0"/>
              <a:t>Dossier </a:t>
            </a:r>
            <a:r>
              <a:rPr lang="fr-FR" b="1" dirty="0"/>
              <a:t>commun </a:t>
            </a:r>
            <a:r>
              <a:rPr lang="fr-FR" dirty="0"/>
              <a:t>à un groupe </a:t>
            </a:r>
            <a:r>
              <a:rPr lang="fr-FR" b="1" dirty="0"/>
              <a:t>de 3 ou 4 candidats</a:t>
            </a:r>
            <a:r>
              <a:rPr lang="fr-FR" dirty="0"/>
              <a:t>. </a:t>
            </a:r>
          </a:p>
          <a:p>
            <a:endParaRPr lang="fr-FR" dirty="0"/>
          </a:p>
          <a:p>
            <a:pPr marL="285750" indent="-285750">
              <a:buFont typeface="Wingdings" charset="2"/>
              <a:buChar char="Ø"/>
            </a:pPr>
            <a:r>
              <a:rPr lang="fr-FR" b="1" dirty="0"/>
              <a:t>Questionnement : 75% </a:t>
            </a:r>
            <a:r>
              <a:rPr lang="fr-FR" dirty="0"/>
              <a:t>de temps de travail </a:t>
            </a:r>
            <a:r>
              <a:rPr lang="fr-FR" b="1" dirty="0"/>
              <a:t>individuel </a:t>
            </a:r>
            <a:r>
              <a:rPr lang="fr-FR" dirty="0"/>
              <a:t>et </a:t>
            </a:r>
            <a:r>
              <a:rPr lang="fr-FR" b="1" dirty="0"/>
              <a:t>25% collectif. </a:t>
            </a:r>
          </a:p>
          <a:p>
            <a:endParaRPr lang="fr-FR" b="1" dirty="0"/>
          </a:p>
          <a:p>
            <a:pPr marL="285750" indent="-285750">
              <a:buFont typeface="Wingdings" charset="2"/>
              <a:buChar char="Ø"/>
            </a:pPr>
            <a:r>
              <a:rPr lang="fr-FR" dirty="0"/>
              <a:t>Dossier permettant pour 3 ou 4 candidats, </a:t>
            </a:r>
            <a:r>
              <a:rPr lang="fr-FR" b="1" dirty="0"/>
              <a:t>de traiter 3 à 4 dominantes de l’enveloppe des bâtiments </a:t>
            </a:r>
          </a:p>
          <a:p>
            <a:pPr marL="271463"/>
            <a:r>
              <a:rPr lang="fr-FR" i="1" dirty="0"/>
              <a:t>Exemple : bardage ; menuiseries ; couverture sèche ou étanchée, mur rideau ; serrurerie ;  brise soleil ou occultations</a:t>
            </a:r>
            <a:r>
              <a:rPr lang="fr-FR" dirty="0"/>
              <a:t> </a:t>
            </a:r>
          </a:p>
          <a:p>
            <a:pPr marL="271463"/>
            <a:endParaRPr lang="fr-FR" dirty="0"/>
          </a:p>
          <a:p>
            <a:pPr marL="285750" indent="-285750">
              <a:buFont typeface="Wingdings" charset="2"/>
              <a:buChar char="Ø"/>
            </a:pPr>
            <a:r>
              <a:rPr lang="fr-FR" dirty="0"/>
              <a:t>Dossier personnel par candidat </a:t>
            </a:r>
          </a:p>
        </p:txBody>
      </p:sp>
      <p:sp>
        <p:nvSpPr>
          <p:cNvPr id="4" name="ZoneTexte 3"/>
          <p:cNvSpPr txBox="1"/>
          <p:nvPr/>
        </p:nvSpPr>
        <p:spPr>
          <a:xfrm>
            <a:off x="482598" y="4385059"/>
            <a:ext cx="8280401" cy="2308324"/>
          </a:xfrm>
          <a:prstGeom prst="rect">
            <a:avLst/>
          </a:prstGeom>
          <a:solidFill>
            <a:schemeClr val="accent2">
              <a:lumMod val="20000"/>
              <a:lumOff val="80000"/>
            </a:schemeClr>
          </a:solidFill>
        </p:spPr>
        <p:txBody>
          <a:bodyPr wrap="square" rtlCol="0">
            <a:spAutoFit/>
          </a:bodyPr>
          <a:lstStyle/>
          <a:p>
            <a:r>
              <a:rPr lang="fr-FR" b="1" u="sng" dirty="0"/>
              <a:t>Objectifs de la revue de projet :</a:t>
            </a:r>
            <a:r>
              <a:rPr lang="fr-FR" dirty="0"/>
              <a:t> </a:t>
            </a:r>
          </a:p>
          <a:p>
            <a:endParaRPr lang="fr-FR" dirty="0"/>
          </a:p>
          <a:p>
            <a:pPr marL="285750" indent="-285750">
              <a:buFont typeface="Wingdings" charset="2"/>
              <a:buChar char="Ø"/>
            </a:pPr>
            <a:r>
              <a:rPr lang="fr-FR" b="1" dirty="0"/>
              <a:t>réaliser un suivi </a:t>
            </a:r>
            <a:r>
              <a:rPr lang="fr-FR" dirty="0"/>
              <a:t>du travail individuel et collectif </a:t>
            </a:r>
          </a:p>
          <a:p>
            <a:endParaRPr lang="fr-FR" dirty="0"/>
          </a:p>
          <a:p>
            <a:pPr marL="285750" indent="-285750">
              <a:buFont typeface="Wingdings" charset="2"/>
              <a:buChar char="Ø"/>
            </a:pPr>
            <a:r>
              <a:rPr lang="fr-FR" b="1" dirty="0"/>
              <a:t>évaluer une partie des compétences de l’épreuve</a:t>
            </a:r>
            <a:r>
              <a:rPr lang="fr-FR" dirty="0"/>
              <a:t> (30% du poids de la note finale). </a:t>
            </a:r>
          </a:p>
          <a:p>
            <a:endParaRPr lang="fr-FR" dirty="0"/>
          </a:p>
          <a:p>
            <a:pPr marL="285750" indent="-285750">
              <a:buFont typeface="Wingdings" charset="2"/>
              <a:buChar char="Ø"/>
            </a:pPr>
            <a:r>
              <a:rPr lang="fr-FR" b="1" dirty="0"/>
              <a:t>évaluer</a:t>
            </a:r>
            <a:r>
              <a:rPr lang="fr-FR" b="1" i="1" dirty="0"/>
              <a:t> </a:t>
            </a:r>
            <a:r>
              <a:rPr lang="fr-FR" dirty="0"/>
              <a:t>la stratégie de communication orale</a:t>
            </a:r>
          </a:p>
          <a:p>
            <a:endParaRPr lang="fr-FR" u="sng" dirty="0"/>
          </a:p>
        </p:txBody>
      </p:sp>
    </p:spTree>
    <p:extLst>
      <p:ext uri="{BB962C8B-B14F-4D97-AF65-F5344CB8AC3E}">
        <p14:creationId xmlns:p14="http://schemas.microsoft.com/office/powerpoint/2010/main" val="3562613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8975" y="729734"/>
            <a:ext cx="3617171" cy="369332"/>
          </a:xfrm>
          <a:prstGeom prst="rect">
            <a:avLst/>
          </a:prstGeom>
        </p:spPr>
        <p:txBody>
          <a:bodyPr wrap="none">
            <a:spAutoFit/>
          </a:bodyPr>
          <a:lstStyle/>
          <a:p>
            <a:r>
              <a:rPr lang="fr-FR" u="sng" dirty="0"/>
              <a:t>Déroulement des revues de projet :  </a:t>
            </a:r>
            <a:endParaRPr lang="fr-FR" dirty="0"/>
          </a:p>
        </p:txBody>
      </p:sp>
      <p:sp>
        <p:nvSpPr>
          <p:cNvPr id="8" name="Rectangle 7"/>
          <p:cNvSpPr/>
          <p:nvPr/>
        </p:nvSpPr>
        <p:spPr>
          <a:xfrm>
            <a:off x="338975" y="1099066"/>
            <a:ext cx="8085665" cy="5478422"/>
          </a:xfrm>
          <a:prstGeom prst="rect">
            <a:avLst/>
          </a:prstGeom>
        </p:spPr>
        <p:txBody>
          <a:bodyPr wrap="square">
            <a:spAutoFit/>
          </a:bodyPr>
          <a:lstStyle/>
          <a:p>
            <a:pPr marL="285750" indent="-285750">
              <a:buFont typeface="Wingdings" charset="2"/>
              <a:buChar char="Ø"/>
            </a:pPr>
            <a:r>
              <a:rPr lang="fr-FR" sz="1400" dirty="0"/>
              <a:t>Elaboration d’un </a:t>
            </a:r>
            <a:r>
              <a:rPr lang="fr-FR" sz="1400" dirty="0">
                <a:solidFill>
                  <a:schemeClr val="accent1"/>
                </a:solidFill>
              </a:rPr>
              <a:t>planning de passage</a:t>
            </a:r>
            <a:r>
              <a:rPr lang="fr-FR" sz="1400" dirty="0"/>
              <a:t> des revues </a:t>
            </a:r>
            <a:r>
              <a:rPr lang="fr-FR" sz="1400" dirty="0">
                <a:solidFill>
                  <a:srgbClr val="990000"/>
                </a:solidFill>
              </a:rPr>
              <a:t>dans chaque groupe </a:t>
            </a:r>
            <a:r>
              <a:rPr lang="fr-FR" sz="1400" dirty="0"/>
              <a:t>de projet en début d’épreuve.</a:t>
            </a:r>
            <a:r>
              <a:rPr lang="fr-FR" sz="1400" b="1" dirty="0"/>
              <a:t> </a:t>
            </a:r>
          </a:p>
          <a:p>
            <a:pPr marL="285750" indent="-285750">
              <a:buFont typeface="Wingdings" charset="2"/>
              <a:buChar char="Ø"/>
            </a:pPr>
            <a:endParaRPr lang="fr-FR" sz="1400" b="1" dirty="0"/>
          </a:p>
          <a:p>
            <a:pPr marL="285750" indent="-285750">
              <a:buFont typeface="Wingdings" charset="2"/>
              <a:buChar char="Ø"/>
            </a:pPr>
            <a:endParaRPr lang="fr-FR" sz="1400" b="1" dirty="0"/>
          </a:p>
          <a:p>
            <a:endParaRPr lang="fr-FR" sz="1400" dirty="0"/>
          </a:p>
          <a:p>
            <a:endParaRPr lang="fr-FR" sz="1400" dirty="0"/>
          </a:p>
          <a:p>
            <a:endParaRPr lang="fr-FR" sz="1400" dirty="0"/>
          </a:p>
          <a:p>
            <a:endParaRPr lang="fr-FR" sz="1400" dirty="0"/>
          </a:p>
          <a:p>
            <a:endParaRPr lang="fr-FR" sz="1400" dirty="0"/>
          </a:p>
          <a:p>
            <a:endParaRPr lang="fr-FR" sz="1400" dirty="0"/>
          </a:p>
          <a:p>
            <a:endParaRPr lang="fr-FR" sz="1400" dirty="0"/>
          </a:p>
          <a:p>
            <a:endParaRPr lang="fr-FR" sz="1400" dirty="0"/>
          </a:p>
          <a:p>
            <a:endParaRPr lang="fr-FR" sz="1400" dirty="0"/>
          </a:p>
          <a:p>
            <a:endParaRPr lang="fr-FR" sz="1400" dirty="0"/>
          </a:p>
          <a:p>
            <a:pPr marL="285750" indent="-285750">
              <a:buFont typeface="Wingdings" charset="2"/>
              <a:buChar char="Ø"/>
            </a:pPr>
            <a:r>
              <a:rPr lang="fr-FR" sz="1400" dirty="0">
                <a:solidFill>
                  <a:srgbClr val="990000"/>
                </a:solidFill>
              </a:rPr>
              <a:t>Tirage au sort</a:t>
            </a:r>
            <a:r>
              <a:rPr lang="fr-FR" sz="1400" dirty="0"/>
              <a:t> de </a:t>
            </a:r>
            <a:r>
              <a:rPr lang="fr-FR" sz="1400" dirty="0">
                <a:solidFill>
                  <a:srgbClr val="990000"/>
                </a:solidFill>
              </a:rPr>
              <a:t>l’ordre de passage des candidats </a:t>
            </a:r>
            <a:r>
              <a:rPr lang="fr-FR" sz="1400" dirty="0"/>
              <a:t>dans un groupe</a:t>
            </a:r>
            <a:r>
              <a:rPr lang="fr-FR" sz="1400" b="1" dirty="0"/>
              <a:t> </a:t>
            </a:r>
            <a:endParaRPr lang="fr-FR" sz="1400" dirty="0"/>
          </a:p>
          <a:p>
            <a:pPr marL="285750" indent="-285750">
              <a:buFont typeface="Wingdings" charset="2"/>
              <a:buChar char="Ø"/>
            </a:pPr>
            <a:r>
              <a:rPr lang="fr-FR" sz="1400" dirty="0">
                <a:solidFill>
                  <a:srgbClr val="990000"/>
                </a:solidFill>
              </a:rPr>
              <a:t>Préparation de la revue de projet par </a:t>
            </a:r>
            <a:r>
              <a:rPr lang="fr-FR" sz="1400" dirty="0"/>
              <a:t>l’étudiant désigné à ce moment </a:t>
            </a:r>
            <a:r>
              <a:rPr lang="fr-FR" sz="1400" dirty="0">
                <a:solidFill>
                  <a:srgbClr val="990000"/>
                </a:solidFill>
              </a:rPr>
              <a:t>« chef de projet</a:t>
            </a:r>
            <a:r>
              <a:rPr lang="fr-FR" sz="1400" dirty="0"/>
              <a:t> » :</a:t>
            </a:r>
            <a:r>
              <a:rPr lang="fr-FR" sz="1400" b="1" dirty="0"/>
              <a:t> </a:t>
            </a:r>
            <a:r>
              <a:rPr lang="fr-FR" sz="1400" dirty="0"/>
              <a:t> Production d’un ordre du jour de la réunion diffusé la veille aux membres du groupe, et au professeur. L’ordre du jour doit comporter la problématique de la réunion, et les objectifs. La réunion doit veiller à faire le point sur les travaux déjà réalisés et ceux à accomplir par la suite, ainsi que la répartition des charges dans l’équipe.</a:t>
            </a:r>
            <a:r>
              <a:rPr lang="fr-FR" sz="1400" b="1" dirty="0"/>
              <a:t> </a:t>
            </a:r>
            <a:endParaRPr lang="fr-FR" sz="1400" dirty="0"/>
          </a:p>
          <a:p>
            <a:pPr marL="285750" indent="-285750">
              <a:buFont typeface="Wingdings" charset="2"/>
              <a:buChar char="Ø"/>
            </a:pPr>
            <a:r>
              <a:rPr lang="fr-FR" sz="1400" dirty="0">
                <a:solidFill>
                  <a:srgbClr val="990000"/>
                </a:solidFill>
              </a:rPr>
              <a:t>Animation de la revue de projet par le chef de projet</a:t>
            </a:r>
            <a:r>
              <a:rPr lang="fr-FR" sz="1400" dirty="0"/>
              <a:t>. Temps alloué de l’ordre de </a:t>
            </a:r>
            <a:r>
              <a:rPr lang="fr-FR" sz="1400" dirty="0">
                <a:solidFill>
                  <a:srgbClr val="990000"/>
                </a:solidFill>
              </a:rPr>
              <a:t>5 minutes par étudiant</a:t>
            </a:r>
            <a:r>
              <a:rPr lang="fr-FR" sz="1400" dirty="0"/>
              <a:t>. Le chef de projet gère le </a:t>
            </a:r>
            <a:r>
              <a:rPr lang="fr-FR" sz="1400" dirty="0">
                <a:solidFill>
                  <a:srgbClr val="990000"/>
                </a:solidFill>
              </a:rPr>
              <a:t>déroulement</a:t>
            </a:r>
            <a:r>
              <a:rPr lang="fr-FR" sz="1400" dirty="0"/>
              <a:t>. </a:t>
            </a:r>
            <a:r>
              <a:rPr lang="fr-FR" sz="1400" b="1" dirty="0"/>
              <a:t> </a:t>
            </a:r>
            <a:endParaRPr lang="fr-FR" sz="1400" dirty="0"/>
          </a:p>
          <a:p>
            <a:pPr marL="285750" indent="-285750">
              <a:buFont typeface="Wingdings" charset="2"/>
              <a:buChar char="Ø"/>
            </a:pPr>
            <a:r>
              <a:rPr lang="fr-FR" sz="1400" dirty="0"/>
              <a:t>En fin de réunion, questionnement du groupe par le professeur encadrant sur une durée de 10 à 20 minutes.</a:t>
            </a:r>
            <a:r>
              <a:rPr lang="fr-FR" sz="1400" b="1" dirty="0"/>
              <a:t> </a:t>
            </a:r>
            <a:endParaRPr lang="fr-FR" sz="1400" dirty="0"/>
          </a:p>
          <a:p>
            <a:pPr marL="285750" indent="-285750">
              <a:buFont typeface="Wingdings" charset="2"/>
              <a:buChar char="Ø"/>
            </a:pPr>
            <a:r>
              <a:rPr lang="fr-FR" sz="1400" dirty="0"/>
              <a:t>Rédaction d’un relevé de décisions de la réunion par le chef de projet, annexé à son mémoire technique. </a:t>
            </a:r>
            <a:r>
              <a:rPr lang="fr-FR" sz="1400" b="1" dirty="0"/>
              <a:t> </a:t>
            </a:r>
            <a:endParaRPr lang="fr-FR" sz="1400" dirty="0"/>
          </a:p>
          <a:p>
            <a:pPr marL="285750" indent="-285750">
              <a:buFont typeface="Wingdings" charset="2"/>
              <a:buChar char="Ø"/>
            </a:pPr>
            <a:r>
              <a:rPr lang="fr-FR" sz="1400" dirty="0"/>
              <a:t>Evaluation de la revue de projet par l’enseignant.</a:t>
            </a:r>
            <a:r>
              <a:rPr lang="fr-FR" sz="1400" b="1" dirty="0"/>
              <a:t> </a:t>
            </a:r>
            <a:endParaRPr lang="fr-FR" sz="1400" dirty="0"/>
          </a:p>
        </p:txBody>
      </p:sp>
      <p:graphicFrame>
        <p:nvGraphicFramePr>
          <p:cNvPr id="9" name="Objet 8"/>
          <p:cNvGraphicFramePr>
            <a:graphicFrameLocks noChangeAspect="1"/>
          </p:cNvGraphicFramePr>
          <p:nvPr>
            <p:extLst>
              <p:ext uri="{D42A27DB-BD31-4B8C-83A1-F6EECF244321}">
                <p14:modId xmlns:p14="http://schemas.microsoft.com/office/powerpoint/2010/main" val="1465273544"/>
              </p:ext>
            </p:extLst>
          </p:nvPr>
        </p:nvGraphicFramePr>
        <p:xfrm>
          <a:off x="893763" y="1665288"/>
          <a:ext cx="6629400" cy="2246312"/>
        </p:xfrm>
        <a:graphic>
          <a:graphicData uri="http://schemas.openxmlformats.org/presentationml/2006/ole">
            <mc:AlternateContent xmlns:mc="http://schemas.openxmlformats.org/markup-compatibility/2006">
              <mc:Choice xmlns:v="urn:schemas-microsoft-com:vml" Requires="v">
                <p:oleObj spid="_x0000_s1035" name="Document" r:id="rId3" imgW="6629156" imgH="3187583" progId="Word.Document.12">
                  <p:embed/>
                </p:oleObj>
              </mc:Choice>
              <mc:Fallback>
                <p:oleObj name="Document" r:id="rId3" imgW="6629156" imgH="3187583" progId="Word.Document.12">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3763" y="1665288"/>
                        <a:ext cx="6629400" cy="2246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563373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82599" y="526534"/>
            <a:ext cx="7907867" cy="369332"/>
          </a:xfrm>
          <a:prstGeom prst="rect">
            <a:avLst/>
          </a:prstGeom>
          <a:noFill/>
        </p:spPr>
        <p:txBody>
          <a:bodyPr wrap="square" rtlCol="0">
            <a:spAutoFit/>
          </a:bodyPr>
          <a:lstStyle/>
          <a:p>
            <a:r>
              <a:rPr lang="fr-FR" b="1" u="sng" dirty="0"/>
              <a:t>Epreuve U5 </a:t>
            </a:r>
            <a:r>
              <a:rPr lang="fr-FR" dirty="0"/>
              <a:t>:</a:t>
            </a:r>
          </a:p>
        </p:txBody>
      </p:sp>
      <p:sp>
        <p:nvSpPr>
          <p:cNvPr id="3" name="Rectangle 2"/>
          <p:cNvSpPr/>
          <p:nvPr/>
        </p:nvSpPr>
        <p:spPr>
          <a:xfrm>
            <a:off x="482599" y="895866"/>
            <a:ext cx="8517468" cy="3970318"/>
          </a:xfrm>
          <a:prstGeom prst="rect">
            <a:avLst/>
          </a:prstGeom>
        </p:spPr>
        <p:txBody>
          <a:bodyPr wrap="square">
            <a:spAutoFit/>
          </a:bodyPr>
          <a:lstStyle/>
          <a:p>
            <a:pPr marL="285750" indent="-285750">
              <a:buFont typeface="Wingdings" charset="2"/>
              <a:buChar char="Ø"/>
            </a:pPr>
            <a:r>
              <a:rPr lang="fr-FR" dirty="0"/>
              <a:t>Epreuve de </a:t>
            </a:r>
            <a:r>
              <a:rPr lang="fr-FR" b="1" dirty="0"/>
              <a:t>2 semaines</a:t>
            </a:r>
          </a:p>
          <a:p>
            <a:endParaRPr lang="fr-FR" dirty="0"/>
          </a:p>
          <a:p>
            <a:pPr marL="285750" indent="-285750">
              <a:buFont typeface="Wingdings" charset="2"/>
              <a:buChar char="Ø"/>
            </a:pPr>
            <a:r>
              <a:rPr lang="fr-FR" dirty="0"/>
              <a:t>Dossier </a:t>
            </a:r>
            <a:r>
              <a:rPr lang="fr-FR" b="1" dirty="0"/>
              <a:t>commun </a:t>
            </a:r>
            <a:r>
              <a:rPr lang="fr-FR" dirty="0"/>
              <a:t>à un groupe </a:t>
            </a:r>
            <a:r>
              <a:rPr lang="fr-FR" b="1" dirty="0"/>
              <a:t>de 3 ou 4 candidats</a:t>
            </a:r>
            <a:r>
              <a:rPr lang="fr-FR" dirty="0"/>
              <a:t>. </a:t>
            </a:r>
          </a:p>
          <a:p>
            <a:endParaRPr lang="fr-FR" dirty="0"/>
          </a:p>
          <a:p>
            <a:pPr marL="285750" indent="-285750">
              <a:buFont typeface="Wingdings" charset="2"/>
              <a:buChar char="Ø"/>
            </a:pPr>
            <a:r>
              <a:rPr lang="fr-FR" b="1" dirty="0"/>
              <a:t>Questionnement : 25% </a:t>
            </a:r>
            <a:r>
              <a:rPr lang="fr-FR" dirty="0"/>
              <a:t>de temps de travail </a:t>
            </a:r>
            <a:r>
              <a:rPr lang="fr-FR" b="1" dirty="0"/>
              <a:t>individuel </a:t>
            </a:r>
            <a:r>
              <a:rPr lang="fr-FR" dirty="0"/>
              <a:t>et </a:t>
            </a:r>
            <a:r>
              <a:rPr lang="fr-FR" b="1" dirty="0"/>
              <a:t>75% collectif. </a:t>
            </a:r>
          </a:p>
          <a:p>
            <a:endParaRPr lang="fr-FR" b="1" dirty="0"/>
          </a:p>
          <a:p>
            <a:pPr marL="285750" indent="-285750">
              <a:buFont typeface="Wingdings" charset="2"/>
              <a:buChar char="Ø"/>
            </a:pPr>
            <a:r>
              <a:rPr lang="fr-FR" dirty="0"/>
              <a:t>Dossier permettant pour 3 ou 4 candidats, </a:t>
            </a:r>
            <a:r>
              <a:rPr lang="fr-FR" b="1" dirty="0"/>
              <a:t>de traiter 2 dominantes de l’enveloppe des bâtiments. </a:t>
            </a:r>
            <a:r>
              <a:rPr lang="fr-FR" i="1" dirty="0"/>
              <a:t>Exemple : étanchéité et bardage ; bardage et menuiserie ; étanchéité et menuiserie </a:t>
            </a:r>
          </a:p>
          <a:p>
            <a:pPr marL="285750" indent="-285750">
              <a:buFont typeface="Wingdings" charset="2"/>
              <a:buChar char="Ø"/>
            </a:pPr>
            <a:endParaRPr lang="fr-FR" i="1" dirty="0"/>
          </a:p>
          <a:p>
            <a:pPr marL="285750" indent="-285750">
              <a:buFont typeface="Wingdings" charset="2"/>
              <a:buChar char="Ø"/>
            </a:pPr>
            <a:r>
              <a:rPr lang="fr-FR" dirty="0"/>
              <a:t>Planning tout corps d</a:t>
            </a:r>
            <a:r>
              <a:rPr lang="mr-IN" dirty="0"/>
              <a:t>’</a:t>
            </a:r>
            <a:r>
              <a:rPr lang="fr-FR" dirty="0"/>
              <a:t>état et enveloppe budgétaire par lots fournis aux candidats</a:t>
            </a:r>
          </a:p>
          <a:p>
            <a:endParaRPr lang="fr-FR" dirty="0"/>
          </a:p>
          <a:p>
            <a:pPr marL="285750" indent="-285750">
              <a:buFont typeface="Wingdings" charset="2"/>
              <a:buChar char="Ø"/>
            </a:pPr>
            <a:r>
              <a:rPr lang="fr-FR" dirty="0"/>
              <a:t>Dossier collectif + annexe individuelle par candidat </a:t>
            </a:r>
          </a:p>
          <a:p>
            <a:pPr marL="285750" indent="-285750">
              <a:buFont typeface="Wingdings" charset="2"/>
              <a:buChar char="Ø"/>
            </a:pPr>
            <a:r>
              <a:rPr lang="fr-FR" dirty="0"/>
              <a:t> </a:t>
            </a:r>
          </a:p>
        </p:txBody>
      </p:sp>
      <p:sp>
        <p:nvSpPr>
          <p:cNvPr id="4" name="ZoneTexte 3"/>
          <p:cNvSpPr txBox="1"/>
          <p:nvPr/>
        </p:nvSpPr>
        <p:spPr>
          <a:xfrm>
            <a:off x="110065" y="4549676"/>
            <a:ext cx="8280401" cy="2308324"/>
          </a:xfrm>
          <a:prstGeom prst="rect">
            <a:avLst/>
          </a:prstGeom>
          <a:solidFill>
            <a:schemeClr val="accent2">
              <a:lumMod val="20000"/>
              <a:lumOff val="80000"/>
            </a:schemeClr>
          </a:solidFill>
        </p:spPr>
        <p:txBody>
          <a:bodyPr wrap="square" rtlCol="0">
            <a:spAutoFit/>
          </a:bodyPr>
          <a:lstStyle/>
          <a:p>
            <a:r>
              <a:rPr lang="fr-FR" b="1" u="sng" dirty="0"/>
              <a:t>Objectifs de la revue de projet :</a:t>
            </a:r>
            <a:r>
              <a:rPr lang="fr-FR" dirty="0"/>
              <a:t> </a:t>
            </a:r>
          </a:p>
          <a:p>
            <a:endParaRPr lang="fr-FR" dirty="0"/>
          </a:p>
          <a:p>
            <a:pPr marL="285750" indent="-285750">
              <a:buFont typeface="Wingdings" charset="2"/>
              <a:buChar char="Ø"/>
            </a:pPr>
            <a:r>
              <a:rPr lang="fr-FR" b="1" dirty="0"/>
              <a:t>réaliser un suivi </a:t>
            </a:r>
            <a:r>
              <a:rPr lang="fr-FR" dirty="0"/>
              <a:t>du travail collectif sous forme de réunion de chantier</a:t>
            </a:r>
          </a:p>
          <a:p>
            <a:endParaRPr lang="fr-FR" dirty="0"/>
          </a:p>
          <a:p>
            <a:pPr marL="285750" indent="-285750">
              <a:buFont typeface="Wingdings" charset="2"/>
              <a:buChar char="Ø"/>
            </a:pPr>
            <a:r>
              <a:rPr lang="fr-FR" b="1" dirty="0"/>
              <a:t>évaluer une partie des compétences de l’épreuve</a:t>
            </a:r>
            <a:r>
              <a:rPr lang="fr-FR" dirty="0"/>
              <a:t> (30% du poids de la note finale). </a:t>
            </a:r>
          </a:p>
          <a:p>
            <a:endParaRPr lang="fr-FR" dirty="0"/>
          </a:p>
          <a:p>
            <a:pPr marL="285750" indent="-285750">
              <a:buFont typeface="Wingdings" charset="2"/>
              <a:buChar char="Ø"/>
            </a:pPr>
            <a:r>
              <a:rPr lang="fr-FR" b="1" dirty="0"/>
              <a:t>évaluer</a:t>
            </a:r>
            <a:r>
              <a:rPr lang="fr-FR" b="1" i="1" dirty="0"/>
              <a:t> </a:t>
            </a:r>
            <a:r>
              <a:rPr lang="fr-FR" dirty="0"/>
              <a:t>la stratégie de communication orale</a:t>
            </a:r>
          </a:p>
          <a:p>
            <a:endParaRPr lang="fr-FR" u="sng" dirty="0"/>
          </a:p>
        </p:txBody>
      </p:sp>
    </p:spTree>
    <p:extLst>
      <p:ext uri="{BB962C8B-B14F-4D97-AF65-F5344CB8AC3E}">
        <p14:creationId xmlns:p14="http://schemas.microsoft.com/office/powerpoint/2010/main" val="3364245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8975" y="545068"/>
            <a:ext cx="3617171" cy="369332"/>
          </a:xfrm>
          <a:prstGeom prst="rect">
            <a:avLst/>
          </a:prstGeom>
        </p:spPr>
        <p:txBody>
          <a:bodyPr wrap="none">
            <a:spAutoFit/>
          </a:bodyPr>
          <a:lstStyle/>
          <a:p>
            <a:r>
              <a:rPr lang="fr-FR" u="sng" dirty="0"/>
              <a:t>Déroulement des revues de projet :  </a:t>
            </a:r>
            <a:endParaRPr lang="fr-FR" dirty="0"/>
          </a:p>
        </p:txBody>
      </p:sp>
      <p:sp>
        <p:nvSpPr>
          <p:cNvPr id="8" name="Rectangle 7"/>
          <p:cNvSpPr/>
          <p:nvPr/>
        </p:nvSpPr>
        <p:spPr>
          <a:xfrm>
            <a:off x="338975" y="887399"/>
            <a:ext cx="8085665" cy="6124754"/>
          </a:xfrm>
          <a:prstGeom prst="rect">
            <a:avLst/>
          </a:prstGeom>
        </p:spPr>
        <p:txBody>
          <a:bodyPr wrap="square">
            <a:spAutoFit/>
          </a:bodyPr>
          <a:lstStyle/>
          <a:p>
            <a:pPr marL="285750" indent="-285750">
              <a:buFont typeface="Wingdings" charset="2"/>
              <a:buChar char="Ø"/>
            </a:pPr>
            <a:r>
              <a:rPr lang="fr-FR" sz="1400" dirty="0"/>
              <a:t>Elaboration d’un </a:t>
            </a:r>
            <a:r>
              <a:rPr lang="fr-FR" sz="1400" dirty="0">
                <a:solidFill>
                  <a:schemeClr val="accent1"/>
                </a:solidFill>
              </a:rPr>
              <a:t>planning de passage</a:t>
            </a:r>
            <a:r>
              <a:rPr lang="fr-FR" sz="1400" dirty="0"/>
              <a:t> des revues </a:t>
            </a:r>
            <a:r>
              <a:rPr lang="fr-FR" sz="1400" dirty="0">
                <a:solidFill>
                  <a:srgbClr val="990000"/>
                </a:solidFill>
              </a:rPr>
              <a:t>dans chaque groupe </a:t>
            </a:r>
            <a:r>
              <a:rPr lang="fr-FR" sz="1400" dirty="0"/>
              <a:t>de projet en début d’épreuve.</a:t>
            </a:r>
            <a:r>
              <a:rPr lang="fr-FR" sz="1400" b="1" dirty="0"/>
              <a:t> </a:t>
            </a:r>
          </a:p>
          <a:p>
            <a:pPr marL="285750" indent="-285750">
              <a:buFont typeface="Wingdings" charset="2"/>
              <a:buChar char="Ø"/>
            </a:pPr>
            <a:endParaRPr lang="fr-FR" sz="1400" b="1" dirty="0"/>
          </a:p>
          <a:p>
            <a:pPr marL="285750" indent="-285750">
              <a:buFont typeface="Wingdings" charset="2"/>
              <a:buChar char="Ø"/>
            </a:pPr>
            <a:endParaRPr lang="fr-FR" sz="1400" b="1" dirty="0"/>
          </a:p>
          <a:p>
            <a:endParaRPr lang="fr-FR" sz="1400" dirty="0"/>
          </a:p>
          <a:p>
            <a:endParaRPr lang="fr-FR" sz="1400" dirty="0"/>
          </a:p>
          <a:p>
            <a:endParaRPr lang="fr-FR" sz="1400" dirty="0"/>
          </a:p>
          <a:p>
            <a:endParaRPr lang="fr-FR" sz="1400" dirty="0"/>
          </a:p>
          <a:p>
            <a:endParaRPr lang="fr-FR" sz="1400" dirty="0"/>
          </a:p>
          <a:p>
            <a:endParaRPr lang="fr-FR" sz="1400" dirty="0"/>
          </a:p>
          <a:p>
            <a:endParaRPr lang="fr-FR" sz="1400" dirty="0"/>
          </a:p>
          <a:p>
            <a:endParaRPr lang="fr-FR" sz="1400" dirty="0"/>
          </a:p>
          <a:p>
            <a:pPr marL="285750" indent="-285750">
              <a:buFont typeface="Wingdings" charset="2"/>
              <a:buChar char="Ø"/>
            </a:pPr>
            <a:r>
              <a:rPr lang="fr-FR" sz="1400">
                <a:solidFill>
                  <a:srgbClr val="990000"/>
                </a:solidFill>
              </a:rPr>
              <a:t>Préparation </a:t>
            </a:r>
            <a:r>
              <a:rPr lang="fr-FR" sz="1400" dirty="0">
                <a:solidFill>
                  <a:srgbClr val="990000"/>
                </a:solidFill>
              </a:rPr>
              <a:t>de la réunion de chantier par </a:t>
            </a:r>
            <a:r>
              <a:rPr lang="fr-FR" sz="1400" dirty="0"/>
              <a:t>les étudiants du groupe :</a:t>
            </a:r>
            <a:r>
              <a:rPr lang="fr-FR" sz="1400" b="1" dirty="0"/>
              <a:t> </a:t>
            </a:r>
            <a:r>
              <a:rPr lang="fr-FR" sz="1400" dirty="0"/>
              <a:t> Production d’un ordre du jour de la réunion diffusé au professeur. L’ordre du jour doit comporter la problématique de la réunion, et les objectifs. La réunion doit veiller à faire le point sur les travaux déjà réalisés et ceux à accomplir par la suite, ainsi que la répartition des charges dans l’équipe.</a:t>
            </a:r>
            <a:r>
              <a:rPr lang="fr-FR" sz="1400" b="1" dirty="0"/>
              <a:t> </a:t>
            </a:r>
            <a:endParaRPr lang="fr-FR" sz="1400" dirty="0"/>
          </a:p>
          <a:p>
            <a:pPr marL="285750" indent="-285750">
              <a:buFont typeface="Wingdings" charset="2"/>
              <a:buChar char="Ø"/>
            </a:pPr>
            <a:r>
              <a:rPr lang="fr-FR" sz="1400" dirty="0"/>
              <a:t>Temps alloué: de l’ordre de </a:t>
            </a:r>
            <a:r>
              <a:rPr lang="fr-FR" sz="1400" dirty="0">
                <a:solidFill>
                  <a:srgbClr val="990000"/>
                </a:solidFill>
              </a:rPr>
              <a:t>5 minutes par étudiant</a:t>
            </a:r>
            <a:r>
              <a:rPr lang="fr-FR" sz="1400" dirty="0"/>
              <a:t> + 10 à 20 minutes par les enseignants en questionnement</a:t>
            </a:r>
          </a:p>
          <a:p>
            <a:pPr marL="285750" indent="-285750">
              <a:buFont typeface="Wingdings" charset="2"/>
              <a:buChar char="Ø"/>
            </a:pPr>
            <a:r>
              <a:rPr lang="fr-FR" sz="1400" dirty="0">
                <a:solidFill>
                  <a:srgbClr val="990000"/>
                </a:solidFill>
              </a:rPr>
              <a:t>Commission d’évaluation </a:t>
            </a:r>
            <a:r>
              <a:rPr lang="fr-FR" sz="1400" dirty="0"/>
              <a:t>: un </a:t>
            </a:r>
            <a:r>
              <a:rPr lang="fr-FR" sz="1400" b="1" dirty="0"/>
              <a:t>enseignant </a:t>
            </a:r>
            <a:r>
              <a:rPr lang="fr-FR" sz="1400" dirty="0"/>
              <a:t>assurant l’encadrement du projet et un second </a:t>
            </a:r>
            <a:r>
              <a:rPr lang="fr-FR" sz="1400" b="1" dirty="0"/>
              <a:t>enseignant de l’enseignement général </a:t>
            </a:r>
            <a:r>
              <a:rPr lang="fr-FR" sz="1400" b="1" u="sng" dirty="0"/>
              <a:t>de préférence</a:t>
            </a:r>
            <a:r>
              <a:rPr lang="fr-FR" sz="1400" dirty="0"/>
              <a:t> et à défaut d’un second enseignant technique. Cette commission joue le rôle du maître d’ouvrage et du maître d’œuvre participant à la réunion de chantier. </a:t>
            </a:r>
          </a:p>
          <a:p>
            <a:pPr marL="285750" indent="-285750">
              <a:buFont typeface="Wingdings" charset="2"/>
              <a:buChar char="Ø"/>
            </a:pPr>
            <a:r>
              <a:rPr lang="fr-FR" sz="1400" dirty="0"/>
              <a:t>Le groupe d’étudiant sera évalué sur sa capacité à organiser les travaux, à transmettre de l’information au sein de l’équipe, à planifier l’avancement des travaux,  à respecter les délais par sa gestion des ressources humaines et matérielles et à s’adapter aux aléas de chantier définis oralement par la commission d’évaluation.  Chaque étudiant doit présenter les tâches qu’il doit réaliser au sein du groupe et l’avancement des travaux effectués. </a:t>
            </a:r>
            <a:endParaRPr lang="fr-FR" sz="1400" b="1" i="1" dirty="0"/>
          </a:p>
          <a:p>
            <a:pPr marL="285750" indent="-285750">
              <a:buFont typeface="Wingdings" charset="2"/>
              <a:buChar char="Ø"/>
            </a:pPr>
            <a:r>
              <a:rPr lang="fr-FR" sz="1400" dirty="0"/>
              <a:t>Rédaction collective d’un  compte rendu de réunion sur une page maximum et joint au dossier collectif. </a:t>
            </a:r>
          </a:p>
          <a:p>
            <a:pPr marL="285750" indent="-285750">
              <a:buFont typeface="Wingdings" charset="2"/>
              <a:buChar char="Ø"/>
            </a:pPr>
            <a:r>
              <a:rPr lang="fr-FR" sz="1400" dirty="0"/>
              <a:t>Evaluation de la revue de projet par l’enseignant.</a:t>
            </a:r>
            <a:r>
              <a:rPr lang="fr-FR" sz="1400" b="1" dirty="0"/>
              <a:t> </a:t>
            </a:r>
            <a:endParaRPr lang="fr-FR" sz="1400" dirty="0"/>
          </a:p>
        </p:txBody>
      </p:sp>
      <p:graphicFrame>
        <p:nvGraphicFramePr>
          <p:cNvPr id="5" name="Objet 4"/>
          <p:cNvGraphicFramePr>
            <a:graphicFrameLocks noChangeAspect="1"/>
          </p:cNvGraphicFramePr>
          <p:nvPr>
            <p:extLst>
              <p:ext uri="{D42A27DB-BD31-4B8C-83A1-F6EECF244321}">
                <p14:modId xmlns:p14="http://schemas.microsoft.com/office/powerpoint/2010/main" val="1043081896"/>
              </p:ext>
            </p:extLst>
          </p:nvPr>
        </p:nvGraphicFramePr>
        <p:xfrm>
          <a:off x="1115484" y="1219201"/>
          <a:ext cx="5894916" cy="2127250"/>
        </p:xfrm>
        <a:graphic>
          <a:graphicData uri="http://schemas.openxmlformats.org/presentationml/2006/ole">
            <mc:AlternateContent xmlns:mc="http://schemas.openxmlformats.org/markup-compatibility/2006">
              <mc:Choice xmlns:v="urn:schemas-microsoft-com:vml" Requires="v">
                <p:oleObj spid="_x0000_s2057" name="Document" r:id="rId3" imgW="6628320" imgH="2322000" progId="Word.Document.12">
                  <p:embed/>
                </p:oleObj>
              </mc:Choice>
              <mc:Fallback>
                <p:oleObj name="Document" r:id="rId3" imgW="6628320" imgH="2322000" progId="Word.Documen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5484" y="1219201"/>
                        <a:ext cx="5894916" cy="2127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211441924"/>
      </p:ext>
    </p:extLst>
  </p:cSld>
  <p:clrMapOvr>
    <a:masterClrMapping/>
  </p:clrMapOvr>
</p:sld>
</file>

<file path=ppt/theme/theme1.xml><?xml version="1.0" encoding="utf-8"?>
<a:theme xmlns:a="http://schemas.openxmlformats.org/drawingml/2006/main" name="Spectrum">
  <a:themeElements>
    <a:clrScheme name="Spectrum">
      <a:dk1>
        <a:sysClr val="windowText" lastClr="000000"/>
      </a:dk1>
      <a:lt1>
        <a:sysClr val="window" lastClr="FFFFFF"/>
      </a:lt1>
      <a:dk2>
        <a:srgbClr val="252731"/>
      </a:dk2>
      <a:lt2>
        <a:srgbClr val="EAE7E4"/>
      </a:lt2>
      <a:accent1>
        <a:srgbClr val="990000"/>
      </a:accent1>
      <a:accent2>
        <a:srgbClr val="FF6600"/>
      </a:accent2>
      <a:accent3>
        <a:srgbClr val="FFBA00"/>
      </a:accent3>
      <a:accent4>
        <a:srgbClr val="99CC00"/>
      </a:accent4>
      <a:accent5>
        <a:srgbClr val="528A02"/>
      </a:accent5>
      <a:accent6>
        <a:srgbClr val="333333"/>
      </a:accent6>
      <a:hlink>
        <a:srgbClr val="660000"/>
      </a:hlink>
      <a:folHlink>
        <a:srgbClr val="CC3300"/>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Spectrum">
      <a:fillStyleLst>
        <a:solidFill>
          <a:schemeClr val="phClr"/>
        </a:solidFill>
        <a:gradFill rotWithShape="1">
          <a:gsLst>
            <a:gs pos="0">
              <a:schemeClr val="phClr">
                <a:tint val="100000"/>
                <a:shade val="70000"/>
                <a:satMod val="150000"/>
              </a:schemeClr>
            </a:gs>
            <a:gs pos="100000">
              <a:schemeClr val="phClr">
                <a:tint val="95000"/>
                <a:satMod val="150000"/>
              </a:schemeClr>
            </a:gs>
          </a:gsLst>
          <a:lin ang="16200000" scaled="1"/>
        </a:gradFill>
        <a:gradFill rotWithShape="1">
          <a:gsLst>
            <a:gs pos="0">
              <a:schemeClr val="phClr">
                <a:tint val="95000"/>
                <a:shade val="70000"/>
                <a:satMod val="150000"/>
              </a:schemeClr>
            </a:gs>
            <a:gs pos="100000">
              <a:schemeClr val="phClr">
                <a:tint val="100000"/>
                <a:shade val="100000"/>
                <a:satMod val="150000"/>
              </a:schemeClr>
            </a:gs>
          </a:gsLst>
          <a:lin ang="16200000" scaled="0"/>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6600000" sx="101000" sy="101000" rotWithShape="0">
              <a:srgbClr val="000000">
                <a:alpha val="75000"/>
              </a:srgbClr>
            </a:outerShdw>
          </a:effectLst>
        </a:effectStyle>
        <a:effectStyle>
          <a:effectLst>
            <a:outerShdw blurRad="50800" dir="5400000" sx="105000" sy="105000" algn="ctr" rotWithShape="0">
              <a:srgbClr val="000000">
                <a:alpha val="40000"/>
              </a:srgbClr>
            </a:outerShdw>
          </a:effectLst>
          <a:scene3d>
            <a:camera prst="orthographicFront">
              <a:rot lat="0" lon="0" rev="0"/>
            </a:camera>
            <a:lightRig rig="balanced" dir="t">
              <a:rot lat="0" lon="0" rev="4800000"/>
            </a:lightRig>
          </a:scene3d>
          <a:sp3d prstMaterial="matte">
            <a:bevelT w="635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Spectrum.thmx</Template>
  <TotalTime>370</TotalTime>
  <Words>452</Words>
  <Application>Microsoft Office PowerPoint</Application>
  <PresentationFormat>Affichage à l'écran (4:3)</PresentationFormat>
  <Paragraphs>140</Paragraphs>
  <Slides>7</Slides>
  <Notes>0</Notes>
  <HiddenSlides>0</HiddenSlides>
  <MMClips>0</MMClips>
  <ScaleCrop>false</ScaleCrop>
  <HeadingPairs>
    <vt:vector size="8" baseType="variant">
      <vt:variant>
        <vt:lpstr>Polices utilisées</vt:lpstr>
      </vt:variant>
      <vt:variant>
        <vt:i4>4</vt:i4>
      </vt:variant>
      <vt:variant>
        <vt:lpstr>Thème</vt:lpstr>
      </vt:variant>
      <vt:variant>
        <vt:i4>1</vt:i4>
      </vt:variant>
      <vt:variant>
        <vt:lpstr>Serveurs OLE incorporés</vt:lpstr>
      </vt:variant>
      <vt:variant>
        <vt:i4>1</vt:i4>
      </vt:variant>
      <vt:variant>
        <vt:lpstr>Titres des diapositives</vt:lpstr>
      </vt:variant>
      <vt:variant>
        <vt:i4>7</vt:i4>
      </vt:variant>
    </vt:vector>
  </HeadingPairs>
  <TitlesOfParts>
    <vt:vector size="13" baseType="lpstr">
      <vt:lpstr>Arial</vt:lpstr>
      <vt:lpstr>Calibri</vt:lpstr>
      <vt:lpstr>Corbel</vt:lpstr>
      <vt:lpstr>Wingdings</vt:lpstr>
      <vt:lpstr>Spectrum</vt:lpstr>
      <vt:lpstr>Document</vt:lpstr>
      <vt:lpstr>GRILLE HORAIRE DES HEURES D’ENSEIGNEMENTS TECHNIQUES ET PROFESSIONNELS</vt:lpstr>
      <vt:lpstr>Présentation PowerPoint</vt:lpstr>
      <vt:lpstr>La philosophie et les nouveautés des épreuves</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GRILLE HORAIRE DES HEURES D’ENSEIGNEMENTS TECHNIQUES ET PROFESSIONNELS</dc:title>
  <dc:creator>carole fabre</dc:creator>
  <cp:lastModifiedBy>Etudiant</cp:lastModifiedBy>
  <cp:revision>13</cp:revision>
  <dcterms:created xsi:type="dcterms:W3CDTF">2017-01-22T10:22:24Z</dcterms:created>
  <dcterms:modified xsi:type="dcterms:W3CDTF">2017-01-25T14:04:03Z</dcterms:modified>
</cp:coreProperties>
</file>