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57" r:id="rId3"/>
    <p:sldId id="268" r:id="rId4"/>
    <p:sldId id="258" r:id="rId5"/>
    <p:sldId id="262" r:id="rId6"/>
    <p:sldId id="263" r:id="rId7"/>
    <p:sldId id="264" r:id="rId8"/>
    <p:sldId id="265" r:id="rId9"/>
    <p:sldId id="270" r:id="rId10"/>
    <p:sldId id="259" r:id="rId11"/>
    <p:sldId id="266" r:id="rId12"/>
    <p:sldId id="260" r:id="rId13"/>
    <p:sldId id="267" r:id="rId14"/>
    <p:sldId id="261" r:id="rId15"/>
    <p:sldId id="271" r:id="rId16"/>
    <p:sldId id="287" r:id="rId17"/>
    <p:sldId id="288" r:id="rId18"/>
    <p:sldId id="289" r:id="rId19"/>
    <p:sldId id="290" r:id="rId20"/>
    <p:sldId id="291" r:id="rId21"/>
    <p:sldId id="292" r:id="rId22"/>
    <p:sldId id="275" r:id="rId23"/>
    <p:sldId id="278" r:id="rId24"/>
    <p:sldId id="280" r:id="rId25"/>
    <p:sldId id="286" r:id="rId26"/>
    <p:sldId id="279" r:id="rId27"/>
    <p:sldId id="284" r:id="rId28"/>
    <p:sldId id="283" r:id="rId29"/>
    <p:sldId id="269" r:id="rId3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3300"/>
    <a:srgbClr val="0066FF"/>
    <a:srgbClr val="CC0099"/>
    <a:srgbClr val="FF6600"/>
    <a:srgbClr val="D9D9D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3" autoAdjust="0"/>
    <p:restoredTop sz="94660"/>
  </p:normalViewPr>
  <p:slideViewPr>
    <p:cSldViewPr>
      <p:cViewPr varScale="1">
        <p:scale>
          <a:sx n="100" d="100"/>
          <a:sy n="100" d="100"/>
        </p:scale>
        <p:origin x="89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F51C56-B406-4416-84A1-B26E6C6FE6FF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0931FDF6-86BC-4D55-93D5-0AE783F69526}">
      <dgm:prSet phldrT="[Texte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dirty="0" smtClean="0"/>
            <a:t>Maison Saint Gobain</a:t>
          </a:r>
          <a:endParaRPr lang="fr-FR" dirty="0"/>
        </a:p>
      </dgm:t>
    </dgm:pt>
    <dgm:pt modelId="{9010BF54-D25D-4C38-B711-85D2C833A5B5}" type="parTrans" cxnId="{9B66825F-7FD4-4956-B9F1-C50F6F1A93A9}">
      <dgm:prSet/>
      <dgm:spPr/>
      <dgm:t>
        <a:bodyPr/>
        <a:lstStyle/>
        <a:p>
          <a:endParaRPr lang="fr-FR"/>
        </a:p>
      </dgm:t>
    </dgm:pt>
    <dgm:pt modelId="{BB2D4684-4C8A-46CB-BF95-40CA2CBFBBCC}" type="sibTrans" cxnId="{9B66825F-7FD4-4956-B9F1-C50F6F1A93A9}">
      <dgm:prSet/>
      <dgm:spPr/>
      <dgm:t>
        <a:bodyPr/>
        <a:lstStyle/>
        <a:p>
          <a:endParaRPr lang="fr-FR"/>
        </a:p>
      </dgm:t>
    </dgm:pt>
    <dgm:pt modelId="{5FE5F606-B5C6-4963-922D-D322117A7679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FF6600"/>
        </a:solidFill>
      </dgm:spPr>
      <dgm:t>
        <a:bodyPr/>
        <a:lstStyle/>
        <a:p>
          <a:r>
            <a:rPr lang="fr-FR" sz="1100" b="1" dirty="0" smtClean="0"/>
            <a:t>Confort thermique</a:t>
          </a:r>
          <a:endParaRPr lang="fr-FR" sz="1100" b="1" dirty="0"/>
        </a:p>
      </dgm:t>
    </dgm:pt>
    <dgm:pt modelId="{4DE3F4ED-9637-44DB-B4F0-BB8D6D0B067D}" type="parTrans" cxnId="{A7AD92EC-733C-48A5-8538-A7CDD9421146}">
      <dgm:prSet/>
      <dgm:spPr/>
      <dgm:t>
        <a:bodyPr/>
        <a:lstStyle/>
        <a:p>
          <a:endParaRPr lang="fr-FR"/>
        </a:p>
      </dgm:t>
    </dgm:pt>
    <dgm:pt modelId="{21F52E4B-4800-46FB-B442-9286EF9C8E03}" type="sibTrans" cxnId="{A7AD92EC-733C-48A5-8538-A7CDD9421146}">
      <dgm:prSet/>
      <dgm:spPr/>
      <dgm:t>
        <a:bodyPr/>
        <a:lstStyle/>
        <a:p>
          <a:endParaRPr lang="fr-FR"/>
        </a:p>
      </dgm:t>
    </dgm:pt>
    <dgm:pt modelId="{98CE993B-4776-4E36-A837-44266CB3DECC}">
      <dgm:prSet phldrT="[Texte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rgbClr val="CC0099"/>
        </a:solidFill>
      </dgm:spPr>
      <dgm:t>
        <a:bodyPr/>
        <a:lstStyle/>
        <a:p>
          <a:r>
            <a:rPr lang="fr-FR" sz="1050" b="1" dirty="0" smtClean="0"/>
            <a:t>Confort acoustique</a:t>
          </a:r>
          <a:endParaRPr lang="fr-FR" sz="1050" b="1" dirty="0"/>
        </a:p>
      </dgm:t>
    </dgm:pt>
    <dgm:pt modelId="{899B360F-8F3F-4297-AE18-AA0C98B2DC17}" type="parTrans" cxnId="{5C821214-BD73-4A50-8FDE-B9D843C94532}">
      <dgm:prSet/>
      <dgm:spPr/>
      <dgm:t>
        <a:bodyPr/>
        <a:lstStyle/>
        <a:p>
          <a:endParaRPr lang="fr-FR"/>
        </a:p>
      </dgm:t>
    </dgm:pt>
    <dgm:pt modelId="{511306C6-30EA-49FC-BA46-9C29F849FF4B}" type="sibTrans" cxnId="{5C821214-BD73-4A50-8FDE-B9D843C94532}">
      <dgm:prSet/>
      <dgm:spPr/>
      <dgm:t>
        <a:bodyPr/>
        <a:lstStyle/>
        <a:p>
          <a:endParaRPr lang="fr-FR"/>
        </a:p>
      </dgm:t>
    </dgm:pt>
    <dgm:pt modelId="{7DE2F513-1BCF-4250-9206-9D36E0659E4A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0066FF"/>
        </a:solidFill>
      </dgm:spPr>
      <dgm:t>
        <a:bodyPr/>
        <a:lstStyle/>
        <a:p>
          <a:r>
            <a:rPr lang="fr-FR" sz="1050" b="1" dirty="0" smtClean="0"/>
            <a:t>Confort respiratoire</a:t>
          </a:r>
          <a:endParaRPr lang="fr-FR" sz="1050" b="1" dirty="0"/>
        </a:p>
      </dgm:t>
    </dgm:pt>
    <dgm:pt modelId="{3A39B365-ABE8-4A1F-A167-CDD5CB0D856D}" type="parTrans" cxnId="{179B2C8E-6309-4596-ACA2-02B339325095}">
      <dgm:prSet/>
      <dgm:spPr/>
      <dgm:t>
        <a:bodyPr/>
        <a:lstStyle/>
        <a:p>
          <a:endParaRPr lang="fr-FR"/>
        </a:p>
      </dgm:t>
    </dgm:pt>
    <dgm:pt modelId="{16F8B261-5008-4BD0-931F-E33D06513D72}" type="sibTrans" cxnId="{179B2C8E-6309-4596-ACA2-02B339325095}">
      <dgm:prSet/>
      <dgm:spPr/>
      <dgm:t>
        <a:bodyPr/>
        <a:lstStyle/>
        <a:p>
          <a:endParaRPr lang="fr-FR"/>
        </a:p>
      </dgm:t>
    </dgm:pt>
    <dgm:pt modelId="{7BE23DDD-3D4D-4708-9525-2039773A0B76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r>
            <a:rPr lang="fr-FR" sz="1200" b="1" dirty="0" smtClean="0"/>
            <a:t>Confort visuel</a:t>
          </a:r>
          <a:endParaRPr lang="fr-FR" sz="1200" b="1" dirty="0"/>
        </a:p>
      </dgm:t>
    </dgm:pt>
    <dgm:pt modelId="{AFD236F3-B32C-46A1-9529-D35D0F58D6D8}" type="parTrans" cxnId="{C70EA5D2-BDFF-4922-AAB3-EBC539408F49}">
      <dgm:prSet/>
      <dgm:spPr/>
      <dgm:t>
        <a:bodyPr/>
        <a:lstStyle/>
        <a:p>
          <a:endParaRPr lang="fr-FR"/>
        </a:p>
      </dgm:t>
    </dgm:pt>
    <dgm:pt modelId="{7B7E0319-F88F-4215-97AB-81FB529B0E64}" type="sibTrans" cxnId="{C70EA5D2-BDFF-4922-AAB3-EBC539408F49}">
      <dgm:prSet/>
      <dgm:spPr/>
      <dgm:t>
        <a:bodyPr/>
        <a:lstStyle/>
        <a:p>
          <a:endParaRPr lang="fr-FR"/>
        </a:p>
      </dgm:t>
    </dgm:pt>
    <dgm:pt modelId="{1DF02329-7E0E-49AD-AC37-A4C3A20236C9}">
      <dgm:prSet phldrT="[Texte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sz="1100" b="1" dirty="0" smtClean="0"/>
            <a:t>Confort modulaire</a:t>
          </a:r>
          <a:endParaRPr lang="fr-FR" sz="1100" b="1" dirty="0"/>
        </a:p>
      </dgm:t>
    </dgm:pt>
    <dgm:pt modelId="{4A077E45-6C7C-4CA0-AF4D-97E8B64432A7}" type="parTrans" cxnId="{BCE6A71B-19F8-4E5B-93F3-662D67145794}">
      <dgm:prSet/>
      <dgm:spPr/>
      <dgm:t>
        <a:bodyPr/>
        <a:lstStyle/>
        <a:p>
          <a:endParaRPr lang="fr-FR"/>
        </a:p>
      </dgm:t>
    </dgm:pt>
    <dgm:pt modelId="{B3599B7D-14D1-426A-AEB7-B0BFA89D8A77}" type="sibTrans" cxnId="{BCE6A71B-19F8-4E5B-93F3-662D67145794}">
      <dgm:prSet/>
      <dgm:spPr/>
      <dgm:t>
        <a:bodyPr/>
        <a:lstStyle/>
        <a:p>
          <a:endParaRPr lang="fr-FR"/>
        </a:p>
      </dgm:t>
    </dgm:pt>
    <dgm:pt modelId="{A90B129D-8499-421A-8110-8C5B510BD72B}">
      <dgm:prSet phldrT="[Texte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sz="1100" b="1" dirty="0" smtClean="0"/>
            <a:t>Etude structurelle</a:t>
          </a:r>
          <a:endParaRPr lang="fr-FR" sz="1100" b="1" dirty="0"/>
        </a:p>
      </dgm:t>
    </dgm:pt>
    <dgm:pt modelId="{CF16AEB5-88AC-483F-9D13-FEF0A36D6D4F}" type="parTrans" cxnId="{430E6BDB-C02F-4A21-BF51-93BA1D3823F7}">
      <dgm:prSet/>
      <dgm:spPr/>
      <dgm:t>
        <a:bodyPr/>
        <a:lstStyle/>
        <a:p>
          <a:endParaRPr lang="fr-FR"/>
        </a:p>
      </dgm:t>
    </dgm:pt>
    <dgm:pt modelId="{84C84C86-9BE3-4651-902A-8911E2B8ED47}" type="sibTrans" cxnId="{430E6BDB-C02F-4A21-BF51-93BA1D3823F7}">
      <dgm:prSet/>
      <dgm:spPr/>
      <dgm:t>
        <a:bodyPr/>
        <a:lstStyle/>
        <a:p>
          <a:endParaRPr lang="fr-FR"/>
        </a:p>
      </dgm:t>
    </dgm:pt>
    <dgm:pt modelId="{083BA817-F3FA-4984-A4DD-5FEE8C4F906F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008000"/>
        </a:solidFill>
      </dgm:spPr>
      <dgm:t>
        <a:bodyPr/>
        <a:lstStyle/>
        <a:p>
          <a:r>
            <a:rPr lang="fr-FR" sz="1200" b="1" dirty="0" smtClean="0"/>
            <a:t>Analyse du cycle de vie</a:t>
          </a:r>
          <a:endParaRPr lang="fr-FR" sz="1200" b="1" dirty="0"/>
        </a:p>
      </dgm:t>
    </dgm:pt>
    <dgm:pt modelId="{FE5C1870-ED61-4409-A318-782BDE4B4361}" type="parTrans" cxnId="{E99ED024-9C6C-40B8-AE22-0BBD0D29CE81}">
      <dgm:prSet/>
      <dgm:spPr/>
      <dgm:t>
        <a:bodyPr/>
        <a:lstStyle/>
        <a:p>
          <a:endParaRPr lang="fr-FR"/>
        </a:p>
      </dgm:t>
    </dgm:pt>
    <dgm:pt modelId="{B3989BF8-3157-4558-9669-F2DAEC5E7944}" type="sibTrans" cxnId="{E99ED024-9C6C-40B8-AE22-0BBD0D29CE81}">
      <dgm:prSet/>
      <dgm:spPr/>
      <dgm:t>
        <a:bodyPr/>
        <a:lstStyle/>
        <a:p>
          <a:endParaRPr lang="fr-FR"/>
        </a:p>
      </dgm:t>
    </dgm:pt>
    <dgm:pt modelId="{5E30FEA7-562F-492D-A9E6-87B5EC19274C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FF3300"/>
        </a:solidFill>
      </dgm:spPr>
      <dgm:t>
        <a:bodyPr/>
        <a:lstStyle/>
        <a:p>
          <a:r>
            <a:rPr lang="fr-FR" sz="1100" b="1" dirty="0" smtClean="0"/>
            <a:t>Sources d’énergies</a:t>
          </a:r>
          <a:endParaRPr lang="fr-FR" sz="1100" b="1" dirty="0"/>
        </a:p>
      </dgm:t>
    </dgm:pt>
    <dgm:pt modelId="{CADAE20C-B22E-4BAA-AE56-5AE47CDAE03E}" type="parTrans" cxnId="{B3A250D8-D84D-474A-A9B2-B86F01FA2466}">
      <dgm:prSet/>
      <dgm:spPr/>
      <dgm:t>
        <a:bodyPr/>
        <a:lstStyle/>
        <a:p>
          <a:endParaRPr lang="fr-FR"/>
        </a:p>
      </dgm:t>
    </dgm:pt>
    <dgm:pt modelId="{BD292EE6-AD51-4B2C-84A1-626103B5408B}" type="sibTrans" cxnId="{B3A250D8-D84D-474A-A9B2-B86F01FA2466}">
      <dgm:prSet/>
      <dgm:spPr/>
      <dgm:t>
        <a:bodyPr/>
        <a:lstStyle/>
        <a:p>
          <a:endParaRPr lang="fr-FR"/>
        </a:p>
      </dgm:t>
    </dgm:pt>
    <dgm:pt modelId="{CC047757-91D4-4208-AC32-0C6BB09F1270}" type="pres">
      <dgm:prSet presAssocID="{57F51C56-B406-4416-84A1-B26E6C6FE6F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0EC4ED3E-D55E-4106-BF3F-88BE27BE1C24}" type="pres">
      <dgm:prSet presAssocID="{0931FDF6-86BC-4D55-93D5-0AE783F69526}" presName="centerShape" presStyleLbl="node0" presStyleIdx="0" presStyleCnt="1" custScaleX="134786" custScaleY="120962"/>
      <dgm:spPr/>
      <dgm:t>
        <a:bodyPr/>
        <a:lstStyle/>
        <a:p>
          <a:endParaRPr lang="fr-FR"/>
        </a:p>
      </dgm:t>
    </dgm:pt>
    <dgm:pt modelId="{03F870FC-1CC9-436C-9BB1-C95728340BB9}" type="pres">
      <dgm:prSet presAssocID="{4DE3F4ED-9637-44DB-B4F0-BB8D6D0B067D}" presName="Name9" presStyleLbl="parChTrans1D2" presStyleIdx="0" presStyleCnt="8"/>
      <dgm:spPr/>
      <dgm:t>
        <a:bodyPr/>
        <a:lstStyle/>
        <a:p>
          <a:endParaRPr lang="fr-FR"/>
        </a:p>
      </dgm:t>
    </dgm:pt>
    <dgm:pt modelId="{AEFCBB96-AD6E-472E-954D-54FE17502439}" type="pres">
      <dgm:prSet presAssocID="{4DE3F4ED-9637-44DB-B4F0-BB8D6D0B067D}" presName="connTx" presStyleLbl="parChTrans1D2" presStyleIdx="0" presStyleCnt="8"/>
      <dgm:spPr/>
      <dgm:t>
        <a:bodyPr/>
        <a:lstStyle/>
        <a:p>
          <a:endParaRPr lang="fr-FR"/>
        </a:p>
      </dgm:t>
    </dgm:pt>
    <dgm:pt modelId="{E7F53531-97D6-4A2A-8F4C-C12859F00927}" type="pres">
      <dgm:prSet presAssocID="{5FE5F606-B5C6-4963-922D-D322117A7679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AA3700D-E8E9-450C-9124-08A9BE37EA4B}" type="pres">
      <dgm:prSet presAssocID="{899B360F-8F3F-4297-AE18-AA0C98B2DC17}" presName="Name9" presStyleLbl="parChTrans1D2" presStyleIdx="1" presStyleCnt="8"/>
      <dgm:spPr/>
      <dgm:t>
        <a:bodyPr/>
        <a:lstStyle/>
        <a:p>
          <a:endParaRPr lang="fr-FR"/>
        </a:p>
      </dgm:t>
    </dgm:pt>
    <dgm:pt modelId="{314194AB-C703-4735-92AD-263F4B27461D}" type="pres">
      <dgm:prSet presAssocID="{899B360F-8F3F-4297-AE18-AA0C98B2DC17}" presName="connTx" presStyleLbl="parChTrans1D2" presStyleIdx="1" presStyleCnt="8"/>
      <dgm:spPr/>
      <dgm:t>
        <a:bodyPr/>
        <a:lstStyle/>
        <a:p>
          <a:endParaRPr lang="fr-FR"/>
        </a:p>
      </dgm:t>
    </dgm:pt>
    <dgm:pt modelId="{49184212-78A1-4A8A-AA69-47447998833A}" type="pres">
      <dgm:prSet presAssocID="{98CE993B-4776-4E36-A837-44266CB3DECC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0BF9661-4E2C-4329-A645-AAF334849146}" type="pres">
      <dgm:prSet presAssocID="{3A39B365-ABE8-4A1F-A167-CDD5CB0D856D}" presName="Name9" presStyleLbl="parChTrans1D2" presStyleIdx="2" presStyleCnt="8"/>
      <dgm:spPr/>
      <dgm:t>
        <a:bodyPr/>
        <a:lstStyle/>
        <a:p>
          <a:endParaRPr lang="fr-FR"/>
        </a:p>
      </dgm:t>
    </dgm:pt>
    <dgm:pt modelId="{D49CCD5F-176C-4A2C-90DA-27A3BF1D4A32}" type="pres">
      <dgm:prSet presAssocID="{3A39B365-ABE8-4A1F-A167-CDD5CB0D856D}" presName="connTx" presStyleLbl="parChTrans1D2" presStyleIdx="2" presStyleCnt="8"/>
      <dgm:spPr/>
      <dgm:t>
        <a:bodyPr/>
        <a:lstStyle/>
        <a:p>
          <a:endParaRPr lang="fr-FR"/>
        </a:p>
      </dgm:t>
    </dgm:pt>
    <dgm:pt modelId="{FEAB75BC-247F-4CCF-9F57-9F2F2320AAB2}" type="pres">
      <dgm:prSet presAssocID="{7DE2F513-1BCF-4250-9206-9D36E0659E4A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5619DA5-A537-4409-B8A2-B41E8CBECDFD}" type="pres">
      <dgm:prSet presAssocID="{AFD236F3-B32C-46A1-9529-D35D0F58D6D8}" presName="Name9" presStyleLbl="parChTrans1D2" presStyleIdx="3" presStyleCnt="8"/>
      <dgm:spPr/>
      <dgm:t>
        <a:bodyPr/>
        <a:lstStyle/>
        <a:p>
          <a:endParaRPr lang="fr-FR"/>
        </a:p>
      </dgm:t>
    </dgm:pt>
    <dgm:pt modelId="{0C79A39D-F83B-417C-AC84-3A7D17F9BE99}" type="pres">
      <dgm:prSet presAssocID="{AFD236F3-B32C-46A1-9529-D35D0F58D6D8}" presName="connTx" presStyleLbl="parChTrans1D2" presStyleIdx="3" presStyleCnt="8"/>
      <dgm:spPr/>
      <dgm:t>
        <a:bodyPr/>
        <a:lstStyle/>
        <a:p>
          <a:endParaRPr lang="fr-FR"/>
        </a:p>
      </dgm:t>
    </dgm:pt>
    <dgm:pt modelId="{E1648C73-8A5E-4352-A9B1-1D026F003EC2}" type="pres">
      <dgm:prSet presAssocID="{7BE23DDD-3D4D-4708-9525-2039773A0B76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56F23FC-475F-4456-88BF-82BAB1722074}" type="pres">
      <dgm:prSet presAssocID="{4A077E45-6C7C-4CA0-AF4D-97E8B64432A7}" presName="Name9" presStyleLbl="parChTrans1D2" presStyleIdx="4" presStyleCnt="8"/>
      <dgm:spPr/>
      <dgm:t>
        <a:bodyPr/>
        <a:lstStyle/>
        <a:p>
          <a:endParaRPr lang="fr-FR"/>
        </a:p>
      </dgm:t>
    </dgm:pt>
    <dgm:pt modelId="{A4DAAF5C-F32E-499A-A9B0-267A15AE1CD9}" type="pres">
      <dgm:prSet presAssocID="{4A077E45-6C7C-4CA0-AF4D-97E8B64432A7}" presName="connTx" presStyleLbl="parChTrans1D2" presStyleIdx="4" presStyleCnt="8"/>
      <dgm:spPr/>
      <dgm:t>
        <a:bodyPr/>
        <a:lstStyle/>
        <a:p>
          <a:endParaRPr lang="fr-FR"/>
        </a:p>
      </dgm:t>
    </dgm:pt>
    <dgm:pt modelId="{6D8C6BEA-0AD5-4AC8-836D-B6A4242B2A58}" type="pres">
      <dgm:prSet presAssocID="{1DF02329-7E0E-49AD-AC37-A4C3A20236C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377AD53-6734-47DA-B676-4349DAE5DCA6}" type="pres">
      <dgm:prSet presAssocID="{CF16AEB5-88AC-483F-9D13-FEF0A36D6D4F}" presName="Name9" presStyleLbl="parChTrans1D2" presStyleIdx="5" presStyleCnt="8"/>
      <dgm:spPr/>
      <dgm:t>
        <a:bodyPr/>
        <a:lstStyle/>
        <a:p>
          <a:endParaRPr lang="fr-FR"/>
        </a:p>
      </dgm:t>
    </dgm:pt>
    <dgm:pt modelId="{EE21103C-3F1E-4D66-A060-078526CB7428}" type="pres">
      <dgm:prSet presAssocID="{CF16AEB5-88AC-483F-9D13-FEF0A36D6D4F}" presName="connTx" presStyleLbl="parChTrans1D2" presStyleIdx="5" presStyleCnt="8"/>
      <dgm:spPr/>
      <dgm:t>
        <a:bodyPr/>
        <a:lstStyle/>
        <a:p>
          <a:endParaRPr lang="fr-FR"/>
        </a:p>
      </dgm:t>
    </dgm:pt>
    <dgm:pt modelId="{41B1E87D-F1AF-4308-81D1-33F5AFE46CBE}" type="pres">
      <dgm:prSet presAssocID="{A90B129D-8499-421A-8110-8C5B510BD72B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57CA664-0A23-44EE-AFA7-BF8525AAC20C}" type="pres">
      <dgm:prSet presAssocID="{FE5C1870-ED61-4409-A318-782BDE4B4361}" presName="Name9" presStyleLbl="parChTrans1D2" presStyleIdx="6" presStyleCnt="8"/>
      <dgm:spPr/>
      <dgm:t>
        <a:bodyPr/>
        <a:lstStyle/>
        <a:p>
          <a:endParaRPr lang="fr-FR"/>
        </a:p>
      </dgm:t>
    </dgm:pt>
    <dgm:pt modelId="{352D874A-A71A-491C-BC50-6A8C55DC2CC7}" type="pres">
      <dgm:prSet presAssocID="{FE5C1870-ED61-4409-A318-782BDE4B4361}" presName="connTx" presStyleLbl="parChTrans1D2" presStyleIdx="6" presStyleCnt="8"/>
      <dgm:spPr/>
      <dgm:t>
        <a:bodyPr/>
        <a:lstStyle/>
        <a:p>
          <a:endParaRPr lang="fr-FR"/>
        </a:p>
      </dgm:t>
    </dgm:pt>
    <dgm:pt modelId="{C9A10057-C70C-424D-BE57-2C9C9CECD312}" type="pres">
      <dgm:prSet presAssocID="{083BA817-F3FA-4984-A4DD-5FEE8C4F906F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CF925E8-D741-4048-AD88-F613808A174B}" type="pres">
      <dgm:prSet presAssocID="{CADAE20C-B22E-4BAA-AE56-5AE47CDAE03E}" presName="Name9" presStyleLbl="parChTrans1D2" presStyleIdx="7" presStyleCnt="8"/>
      <dgm:spPr/>
      <dgm:t>
        <a:bodyPr/>
        <a:lstStyle/>
        <a:p>
          <a:endParaRPr lang="fr-FR"/>
        </a:p>
      </dgm:t>
    </dgm:pt>
    <dgm:pt modelId="{9710F34E-5005-42AF-8127-531FE97AE99B}" type="pres">
      <dgm:prSet presAssocID="{CADAE20C-B22E-4BAA-AE56-5AE47CDAE03E}" presName="connTx" presStyleLbl="parChTrans1D2" presStyleIdx="7" presStyleCnt="8"/>
      <dgm:spPr/>
      <dgm:t>
        <a:bodyPr/>
        <a:lstStyle/>
        <a:p>
          <a:endParaRPr lang="fr-FR"/>
        </a:p>
      </dgm:t>
    </dgm:pt>
    <dgm:pt modelId="{6D7048E9-8CF7-44C0-8357-4405732E5AFD}" type="pres">
      <dgm:prSet presAssocID="{5E30FEA7-562F-492D-A9E6-87B5EC19274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2FA282A-828F-4959-A171-3D41BD36C8CC}" type="presOf" srcId="{FE5C1870-ED61-4409-A318-782BDE4B4361}" destId="{352D874A-A71A-491C-BC50-6A8C55DC2CC7}" srcOrd="1" destOrd="0" presId="urn:microsoft.com/office/officeart/2005/8/layout/radial1"/>
    <dgm:cxn modelId="{9B66825F-7FD4-4956-B9F1-C50F6F1A93A9}" srcId="{57F51C56-B406-4416-84A1-B26E6C6FE6FF}" destId="{0931FDF6-86BC-4D55-93D5-0AE783F69526}" srcOrd="0" destOrd="0" parTransId="{9010BF54-D25D-4C38-B711-85D2C833A5B5}" sibTransId="{BB2D4684-4C8A-46CB-BF95-40CA2CBFBBCC}"/>
    <dgm:cxn modelId="{C70EA5D2-BDFF-4922-AAB3-EBC539408F49}" srcId="{0931FDF6-86BC-4D55-93D5-0AE783F69526}" destId="{7BE23DDD-3D4D-4708-9525-2039773A0B76}" srcOrd="3" destOrd="0" parTransId="{AFD236F3-B32C-46A1-9529-D35D0F58D6D8}" sibTransId="{7B7E0319-F88F-4215-97AB-81FB529B0E64}"/>
    <dgm:cxn modelId="{C9ED8C4A-E2A2-4EBB-8242-AE38EE24C980}" type="presOf" srcId="{AFD236F3-B32C-46A1-9529-D35D0F58D6D8}" destId="{35619DA5-A537-4409-B8A2-B41E8CBECDFD}" srcOrd="0" destOrd="0" presId="urn:microsoft.com/office/officeart/2005/8/layout/radial1"/>
    <dgm:cxn modelId="{353CBA71-4FE5-44D6-931F-B57D05A64283}" type="presOf" srcId="{4A077E45-6C7C-4CA0-AF4D-97E8B64432A7}" destId="{A4DAAF5C-F32E-499A-A9B0-267A15AE1CD9}" srcOrd="1" destOrd="0" presId="urn:microsoft.com/office/officeart/2005/8/layout/radial1"/>
    <dgm:cxn modelId="{63950805-A589-4C2F-ADD5-CEA93CA256E7}" type="presOf" srcId="{3A39B365-ABE8-4A1F-A167-CDD5CB0D856D}" destId="{D49CCD5F-176C-4A2C-90DA-27A3BF1D4A32}" srcOrd="1" destOrd="0" presId="urn:microsoft.com/office/officeart/2005/8/layout/radial1"/>
    <dgm:cxn modelId="{7F2FAFF5-F09F-43FA-BABA-0C34702036BC}" type="presOf" srcId="{5E30FEA7-562F-492D-A9E6-87B5EC19274C}" destId="{6D7048E9-8CF7-44C0-8357-4405732E5AFD}" srcOrd="0" destOrd="0" presId="urn:microsoft.com/office/officeart/2005/8/layout/radial1"/>
    <dgm:cxn modelId="{D505011B-2151-4830-BEAE-649EC24C9CB0}" type="presOf" srcId="{4DE3F4ED-9637-44DB-B4F0-BB8D6D0B067D}" destId="{AEFCBB96-AD6E-472E-954D-54FE17502439}" srcOrd="1" destOrd="0" presId="urn:microsoft.com/office/officeart/2005/8/layout/radial1"/>
    <dgm:cxn modelId="{FA004B27-5358-4305-A682-3C11DE19D1DD}" type="presOf" srcId="{0931FDF6-86BC-4D55-93D5-0AE783F69526}" destId="{0EC4ED3E-D55E-4106-BF3F-88BE27BE1C24}" srcOrd="0" destOrd="0" presId="urn:microsoft.com/office/officeart/2005/8/layout/radial1"/>
    <dgm:cxn modelId="{8F4D76BE-80D3-4B92-A872-82E11CC42215}" type="presOf" srcId="{98CE993B-4776-4E36-A837-44266CB3DECC}" destId="{49184212-78A1-4A8A-AA69-47447998833A}" srcOrd="0" destOrd="0" presId="urn:microsoft.com/office/officeart/2005/8/layout/radial1"/>
    <dgm:cxn modelId="{430E6BDB-C02F-4A21-BF51-93BA1D3823F7}" srcId="{0931FDF6-86BC-4D55-93D5-0AE783F69526}" destId="{A90B129D-8499-421A-8110-8C5B510BD72B}" srcOrd="5" destOrd="0" parTransId="{CF16AEB5-88AC-483F-9D13-FEF0A36D6D4F}" sibTransId="{84C84C86-9BE3-4651-902A-8911E2B8ED47}"/>
    <dgm:cxn modelId="{23F6B33C-0B34-433F-833B-D7B92CE35CB2}" type="presOf" srcId="{083BA817-F3FA-4984-A4DD-5FEE8C4F906F}" destId="{C9A10057-C70C-424D-BE57-2C9C9CECD312}" srcOrd="0" destOrd="0" presId="urn:microsoft.com/office/officeart/2005/8/layout/radial1"/>
    <dgm:cxn modelId="{D37BBEB9-095A-4315-AA6D-9D0AC97A2CD3}" type="presOf" srcId="{FE5C1870-ED61-4409-A318-782BDE4B4361}" destId="{157CA664-0A23-44EE-AFA7-BF8525AAC20C}" srcOrd="0" destOrd="0" presId="urn:microsoft.com/office/officeart/2005/8/layout/radial1"/>
    <dgm:cxn modelId="{7BABAE59-C77E-49AA-B2C9-134ADD71737C}" type="presOf" srcId="{1DF02329-7E0E-49AD-AC37-A4C3A20236C9}" destId="{6D8C6BEA-0AD5-4AC8-836D-B6A4242B2A58}" srcOrd="0" destOrd="0" presId="urn:microsoft.com/office/officeart/2005/8/layout/radial1"/>
    <dgm:cxn modelId="{1BC46775-5B96-44CD-BCD4-F80F32E7953E}" type="presOf" srcId="{CADAE20C-B22E-4BAA-AE56-5AE47CDAE03E}" destId="{6CF925E8-D741-4048-AD88-F613808A174B}" srcOrd="0" destOrd="0" presId="urn:microsoft.com/office/officeart/2005/8/layout/radial1"/>
    <dgm:cxn modelId="{F69F2793-B7A8-4912-99D1-804967236542}" type="presOf" srcId="{5FE5F606-B5C6-4963-922D-D322117A7679}" destId="{E7F53531-97D6-4A2A-8F4C-C12859F00927}" srcOrd="0" destOrd="0" presId="urn:microsoft.com/office/officeart/2005/8/layout/radial1"/>
    <dgm:cxn modelId="{E5D8385F-D7D3-4860-B261-99E50CC68F27}" type="presOf" srcId="{899B360F-8F3F-4297-AE18-AA0C98B2DC17}" destId="{314194AB-C703-4735-92AD-263F4B27461D}" srcOrd="1" destOrd="0" presId="urn:microsoft.com/office/officeart/2005/8/layout/radial1"/>
    <dgm:cxn modelId="{9239649D-7F0E-448E-ACBD-262C806DE718}" type="presOf" srcId="{CADAE20C-B22E-4BAA-AE56-5AE47CDAE03E}" destId="{9710F34E-5005-42AF-8127-531FE97AE99B}" srcOrd="1" destOrd="0" presId="urn:microsoft.com/office/officeart/2005/8/layout/radial1"/>
    <dgm:cxn modelId="{A7AD92EC-733C-48A5-8538-A7CDD9421146}" srcId="{0931FDF6-86BC-4D55-93D5-0AE783F69526}" destId="{5FE5F606-B5C6-4963-922D-D322117A7679}" srcOrd="0" destOrd="0" parTransId="{4DE3F4ED-9637-44DB-B4F0-BB8D6D0B067D}" sibTransId="{21F52E4B-4800-46FB-B442-9286EF9C8E03}"/>
    <dgm:cxn modelId="{F4B0F1C5-147F-44A1-9178-7F47BDEB6261}" type="presOf" srcId="{AFD236F3-B32C-46A1-9529-D35D0F58D6D8}" destId="{0C79A39D-F83B-417C-AC84-3A7D17F9BE99}" srcOrd="1" destOrd="0" presId="urn:microsoft.com/office/officeart/2005/8/layout/radial1"/>
    <dgm:cxn modelId="{97E7A5AE-D350-4699-86DC-BB5F927FE8B9}" type="presOf" srcId="{7BE23DDD-3D4D-4708-9525-2039773A0B76}" destId="{E1648C73-8A5E-4352-A9B1-1D026F003EC2}" srcOrd="0" destOrd="0" presId="urn:microsoft.com/office/officeart/2005/8/layout/radial1"/>
    <dgm:cxn modelId="{0DCF10F4-6404-46D5-BCAB-B3AB80E95B8C}" type="presOf" srcId="{CF16AEB5-88AC-483F-9D13-FEF0A36D6D4F}" destId="{EE21103C-3F1E-4D66-A060-078526CB7428}" srcOrd="1" destOrd="0" presId="urn:microsoft.com/office/officeart/2005/8/layout/radial1"/>
    <dgm:cxn modelId="{E99ED024-9C6C-40B8-AE22-0BBD0D29CE81}" srcId="{0931FDF6-86BC-4D55-93D5-0AE783F69526}" destId="{083BA817-F3FA-4984-A4DD-5FEE8C4F906F}" srcOrd="6" destOrd="0" parTransId="{FE5C1870-ED61-4409-A318-782BDE4B4361}" sibTransId="{B3989BF8-3157-4558-9669-F2DAEC5E7944}"/>
    <dgm:cxn modelId="{B3A250D8-D84D-474A-A9B2-B86F01FA2466}" srcId="{0931FDF6-86BC-4D55-93D5-0AE783F69526}" destId="{5E30FEA7-562F-492D-A9E6-87B5EC19274C}" srcOrd="7" destOrd="0" parTransId="{CADAE20C-B22E-4BAA-AE56-5AE47CDAE03E}" sibTransId="{BD292EE6-AD51-4B2C-84A1-626103B5408B}"/>
    <dgm:cxn modelId="{F660FDA6-BE97-4F5D-B25A-A26A6362E1D5}" type="presOf" srcId="{7DE2F513-1BCF-4250-9206-9D36E0659E4A}" destId="{FEAB75BC-247F-4CCF-9F57-9F2F2320AAB2}" srcOrd="0" destOrd="0" presId="urn:microsoft.com/office/officeart/2005/8/layout/radial1"/>
    <dgm:cxn modelId="{9AC9A70E-B2F7-4F66-BCCA-BBB2F9A21B1F}" type="presOf" srcId="{57F51C56-B406-4416-84A1-B26E6C6FE6FF}" destId="{CC047757-91D4-4208-AC32-0C6BB09F1270}" srcOrd="0" destOrd="0" presId="urn:microsoft.com/office/officeart/2005/8/layout/radial1"/>
    <dgm:cxn modelId="{5671BB1A-3A24-46DA-9EEA-4F2288347FBE}" type="presOf" srcId="{A90B129D-8499-421A-8110-8C5B510BD72B}" destId="{41B1E87D-F1AF-4308-81D1-33F5AFE46CBE}" srcOrd="0" destOrd="0" presId="urn:microsoft.com/office/officeart/2005/8/layout/radial1"/>
    <dgm:cxn modelId="{CA989DE2-ECC1-461D-BE9D-BA80598C81D4}" type="presOf" srcId="{4A077E45-6C7C-4CA0-AF4D-97E8B64432A7}" destId="{F56F23FC-475F-4456-88BF-82BAB1722074}" srcOrd="0" destOrd="0" presId="urn:microsoft.com/office/officeart/2005/8/layout/radial1"/>
    <dgm:cxn modelId="{904F9450-DEEF-409A-849A-7FEB98C5863D}" type="presOf" srcId="{3A39B365-ABE8-4A1F-A167-CDD5CB0D856D}" destId="{C0BF9661-4E2C-4329-A645-AAF334849146}" srcOrd="0" destOrd="0" presId="urn:microsoft.com/office/officeart/2005/8/layout/radial1"/>
    <dgm:cxn modelId="{BCE6A71B-19F8-4E5B-93F3-662D67145794}" srcId="{0931FDF6-86BC-4D55-93D5-0AE783F69526}" destId="{1DF02329-7E0E-49AD-AC37-A4C3A20236C9}" srcOrd="4" destOrd="0" parTransId="{4A077E45-6C7C-4CA0-AF4D-97E8B64432A7}" sibTransId="{B3599B7D-14D1-426A-AEB7-B0BFA89D8A77}"/>
    <dgm:cxn modelId="{5C821214-BD73-4A50-8FDE-B9D843C94532}" srcId="{0931FDF6-86BC-4D55-93D5-0AE783F69526}" destId="{98CE993B-4776-4E36-A837-44266CB3DECC}" srcOrd="1" destOrd="0" parTransId="{899B360F-8F3F-4297-AE18-AA0C98B2DC17}" sibTransId="{511306C6-30EA-49FC-BA46-9C29F849FF4B}"/>
    <dgm:cxn modelId="{A4C9834B-1440-4368-A08E-5B2AE37A8592}" type="presOf" srcId="{4DE3F4ED-9637-44DB-B4F0-BB8D6D0B067D}" destId="{03F870FC-1CC9-436C-9BB1-C95728340BB9}" srcOrd="0" destOrd="0" presId="urn:microsoft.com/office/officeart/2005/8/layout/radial1"/>
    <dgm:cxn modelId="{224A754F-A41A-4B4A-90E5-52C5FD02B4A9}" type="presOf" srcId="{CF16AEB5-88AC-483F-9D13-FEF0A36D6D4F}" destId="{4377AD53-6734-47DA-B676-4349DAE5DCA6}" srcOrd="0" destOrd="0" presId="urn:microsoft.com/office/officeart/2005/8/layout/radial1"/>
    <dgm:cxn modelId="{30AB49EB-875C-4DD2-BE86-9C42234F6B74}" type="presOf" srcId="{899B360F-8F3F-4297-AE18-AA0C98B2DC17}" destId="{3AA3700D-E8E9-450C-9124-08A9BE37EA4B}" srcOrd="0" destOrd="0" presId="urn:microsoft.com/office/officeart/2005/8/layout/radial1"/>
    <dgm:cxn modelId="{179B2C8E-6309-4596-ACA2-02B339325095}" srcId="{0931FDF6-86BC-4D55-93D5-0AE783F69526}" destId="{7DE2F513-1BCF-4250-9206-9D36E0659E4A}" srcOrd="2" destOrd="0" parTransId="{3A39B365-ABE8-4A1F-A167-CDD5CB0D856D}" sibTransId="{16F8B261-5008-4BD0-931F-E33D06513D72}"/>
    <dgm:cxn modelId="{F5DA9804-9435-4F43-A1A6-338B5FD03B6C}" type="presParOf" srcId="{CC047757-91D4-4208-AC32-0C6BB09F1270}" destId="{0EC4ED3E-D55E-4106-BF3F-88BE27BE1C24}" srcOrd="0" destOrd="0" presId="urn:microsoft.com/office/officeart/2005/8/layout/radial1"/>
    <dgm:cxn modelId="{61D70F67-C4A0-4CBB-BA97-470F394EB7F1}" type="presParOf" srcId="{CC047757-91D4-4208-AC32-0C6BB09F1270}" destId="{03F870FC-1CC9-436C-9BB1-C95728340BB9}" srcOrd="1" destOrd="0" presId="urn:microsoft.com/office/officeart/2005/8/layout/radial1"/>
    <dgm:cxn modelId="{F9842C86-8314-4B6B-A62D-795991600003}" type="presParOf" srcId="{03F870FC-1CC9-436C-9BB1-C95728340BB9}" destId="{AEFCBB96-AD6E-472E-954D-54FE17502439}" srcOrd="0" destOrd="0" presId="urn:microsoft.com/office/officeart/2005/8/layout/radial1"/>
    <dgm:cxn modelId="{7A601317-5A4E-4E68-925B-99877997A681}" type="presParOf" srcId="{CC047757-91D4-4208-AC32-0C6BB09F1270}" destId="{E7F53531-97D6-4A2A-8F4C-C12859F00927}" srcOrd="2" destOrd="0" presId="urn:microsoft.com/office/officeart/2005/8/layout/radial1"/>
    <dgm:cxn modelId="{4F7D199E-5AF7-4C10-A545-9CBC896A7155}" type="presParOf" srcId="{CC047757-91D4-4208-AC32-0C6BB09F1270}" destId="{3AA3700D-E8E9-450C-9124-08A9BE37EA4B}" srcOrd="3" destOrd="0" presId="urn:microsoft.com/office/officeart/2005/8/layout/radial1"/>
    <dgm:cxn modelId="{CD3305AF-2197-4A5E-A113-6ECDE3BC8919}" type="presParOf" srcId="{3AA3700D-E8E9-450C-9124-08A9BE37EA4B}" destId="{314194AB-C703-4735-92AD-263F4B27461D}" srcOrd="0" destOrd="0" presId="urn:microsoft.com/office/officeart/2005/8/layout/radial1"/>
    <dgm:cxn modelId="{31A4CD5B-689D-4D3E-9EE2-A285C3E66C3F}" type="presParOf" srcId="{CC047757-91D4-4208-AC32-0C6BB09F1270}" destId="{49184212-78A1-4A8A-AA69-47447998833A}" srcOrd="4" destOrd="0" presId="urn:microsoft.com/office/officeart/2005/8/layout/radial1"/>
    <dgm:cxn modelId="{D3CFE809-7E98-4F80-B371-48485D59B890}" type="presParOf" srcId="{CC047757-91D4-4208-AC32-0C6BB09F1270}" destId="{C0BF9661-4E2C-4329-A645-AAF334849146}" srcOrd="5" destOrd="0" presId="urn:microsoft.com/office/officeart/2005/8/layout/radial1"/>
    <dgm:cxn modelId="{BEF31F12-23A2-4A0A-8A10-EE41ED0FBE7D}" type="presParOf" srcId="{C0BF9661-4E2C-4329-A645-AAF334849146}" destId="{D49CCD5F-176C-4A2C-90DA-27A3BF1D4A32}" srcOrd="0" destOrd="0" presId="urn:microsoft.com/office/officeart/2005/8/layout/radial1"/>
    <dgm:cxn modelId="{A5BAE8F1-FDC5-47E3-BA16-634780B0ADAE}" type="presParOf" srcId="{CC047757-91D4-4208-AC32-0C6BB09F1270}" destId="{FEAB75BC-247F-4CCF-9F57-9F2F2320AAB2}" srcOrd="6" destOrd="0" presId="urn:microsoft.com/office/officeart/2005/8/layout/radial1"/>
    <dgm:cxn modelId="{EAC3CADB-F696-44E2-99AD-357A2909D15A}" type="presParOf" srcId="{CC047757-91D4-4208-AC32-0C6BB09F1270}" destId="{35619DA5-A537-4409-B8A2-B41E8CBECDFD}" srcOrd="7" destOrd="0" presId="urn:microsoft.com/office/officeart/2005/8/layout/radial1"/>
    <dgm:cxn modelId="{1D03F39F-1BFE-4D35-B929-53C73289773B}" type="presParOf" srcId="{35619DA5-A537-4409-B8A2-B41E8CBECDFD}" destId="{0C79A39D-F83B-417C-AC84-3A7D17F9BE99}" srcOrd="0" destOrd="0" presId="urn:microsoft.com/office/officeart/2005/8/layout/radial1"/>
    <dgm:cxn modelId="{705AC8E7-87CE-4340-9194-88F8EE3B4384}" type="presParOf" srcId="{CC047757-91D4-4208-AC32-0C6BB09F1270}" destId="{E1648C73-8A5E-4352-A9B1-1D026F003EC2}" srcOrd="8" destOrd="0" presId="urn:microsoft.com/office/officeart/2005/8/layout/radial1"/>
    <dgm:cxn modelId="{56A8F5D2-6063-4B5B-B732-7F30542EF552}" type="presParOf" srcId="{CC047757-91D4-4208-AC32-0C6BB09F1270}" destId="{F56F23FC-475F-4456-88BF-82BAB1722074}" srcOrd="9" destOrd="0" presId="urn:microsoft.com/office/officeart/2005/8/layout/radial1"/>
    <dgm:cxn modelId="{0A1ADBBD-844C-423F-9629-15463F8D0D2A}" type="presParOf" srcId="{F56F23FC-475F-4456-88BF-82BAB1722074}" destId="{A4DAAF5C-F32E-499A-A9B0-267A15AE1CD9}" srcOrd="0" destOrd="0" presId="urn:microsoft.com/office/officeart/2005/8/layout/radial1"/>
    <dgm:cxn modelId="{A0B26BBB-CF94-4690-B0AD-D2B071036E96}" type="presParOf" srcId="{CC047757-91D4-4208-AC32-0C6BB09F1270}" destId="{6D8C6BEA-0AD5-4AC8-836D-B6A4242B2A58}" srcOrd="10" destOrd="0" presId="urn:microsoft.com/office/officeart/2005/8/layout/radial1"/>
    <dgm:cxn modelId="{8F0AF71C-9486-4F36-B7DB-789DF773AC8F}" type="presParOf" srcId="{CC047757-91D4-4208-AC32-0C6BB09F1270}" destId="{4377AD53-6734-47DA-B676-4349DAE5DCA6}" srcOrd="11" destOrd="0" presId="urn:microsoft.com/office/officeart/2005/8/layout/radial1"/>
    <dgm:cxn modelId="{9321DE6F-D4D7-413E-9997-57FCE4AB1DF2}" type="presParOf" srcId="{4377AD53-6734-47DA-B676-4349DAE5DCA6}" destId="{EE21103C-3F1E-4D66-A060-078526CB7428}" srcOrd="0" destOrd="0" presId="urn:microsoft.com/office/officeart/2005/8/layout/radial1"/>
    <dgm:cxn modelId="{6EE2F940-0B3F-4398-8A91-14B386BECDC3}" type="presParOf" srcId="{CC047757-91D4-4208-AC32-0C6BB09F1270}" destId="{41B1E87D-F1AF-4308-81D1-33F5AFE46CBE}" srcOrd="12" destOrd="0" presId="urn:microsoft.com/office/officeart/2005/8/layout/radial1"/>
    <dgm:cxn modelId="{2AA26B6A-53D1-4DC9-913D-B27CA3E8E5F8}" type="presParOf" srcId="{CC047757-91D4-4208-AC32-0C6BB09F1270}" destId="{157CA664-0A23-44EE-AFA7-BF8525AAC20C}" srcOrd="13" destOrd="0" presId="urn:microsoft.com/office/officeart/2005/8/layout/radial1"/>
    <dgm:cxn modelId="{EB4D56BA-2F7E-4C26-890A-7C9701E55FDD}" type="presParOf" srcId="{157CA664-0A23-44EE-AFA7-BF8525AAC20C}" destId="{352D874A-A71A-491C-BC50-6A8C55DC2CC7}" srcOrd="0" destOrd="0" presId="urn:microsoft.com/office/officeart/2005/8/layout/radial1"/>
    <dgm:cxn modelId="{C24F52F5-7C28-4E20-BC4A-4FE4C33560C9}" type="presParOf" srcId="{CC047757-91D4-4208-AC32-0C6BB09F1270}" destId="{C9A10057-C70C-424D-BE57-2C9C9CECD312}" srcOrd="14" destOrd="0" presId="urn:microsoft.com/office/officeart/2005/8/layout/radial1"/>
    <dgm:cxn modelId="{F8DB66A6-3EC0-45AE-AAA2-9C29E1823051}" type="presParOf" srcId="{CC047757-91D4-4208-AC32-0C6BB09F1270}" destId="{6CF925E8-D741-4048-AD88-F613808A174B}" srcOrd="15" destOrd="0" presId="urn:microsoft.com/office/officeart/2005/8/layout/radial1"/>
    <dgm:cxn modelId="{E863AE50-F4AF-44DF-8326-09C510FEC333}" type="presParOf" srcId="{6CF925E8-D741-4048-AD88-F613808A174B}" destId="{9710F34E-5005-42AF-8127-531FE97AE99B}" srcOrd="0" destOrd="0" presId="urn:microsoft.com/office/officeart/2005/8/layout/radial1"/>
    <dgm:cxn modelId="{D91E5713-DE51-461A-99F6-8510AC05C4EC}" type="presParOf" srcId="{CC047757-91D4-4208-AC32-0C6BB09F1270}" destId="{6D7048E9-8CF7-44C0-8357-4405732E5AFD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F51C56-B406-4416-84A1-B26E6C6FE6FF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0931FDF6-86BC-4D55-93D5-0AE783F69526}">
      <dgm:prSet phldrT="[Texte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dirty="0" smtClean="0"/>
            <a:t>Maison Saint Gobain</a:t>
          </a:r>
          <a:endParaRPr lang="fr-FR" dirty="0"/>
        </a:p>
      </dgm:t>
    </dgm:pt>
    <dgm:pt modelId="{9010BF54-D25D-4C38-B711-85D2C833A5B5}" type="parTrans" cxnId="{9B66825F-7FD4-4956-B9F1-C50F6F1A93A9}">
      <dgm:prSet/>
      <dgm:spPr/>
      <dgm:t>
        <a:bodyPr/>
        <a:lstStyle/>
        <a:p>
          <a:endParaRPr lang="fr-FR"/>
        </a:p>
      </dgm:t>
    </dgm:pt>
    <dgm:pt modelId="{BB2D4684-4C8A-46CB-BF95-40CA2CBFBBCC}" type="sibTrans" cxnId="{9B66825F-7FD4-4956-B9F1-C50F6F1A93A9}">
      <dgm:prSet/>
      <dgm:spPr/>
      <dgm:t>
        <a:bodyPr/>
        <a:lstStyle/>
        <a:p>
          <a:endParaRPr lang="fr-FR"/>
        </a:p>
      </dgm:t>
    </dgm:pt>
    <dgm:pt modelId="{5FE5F606-B5C6-4963-922D-D322117A7679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FF6600"/>
        </a:solidFill>
      </dgm:spPr>
      <dgm:t>
        <a:bodyPr/>
        <a:lstStyle/>
        <a:p>
          <a:r>
            <a:rPr lang="fr-FR" sz="1100" b="1" dirty="0" smtClean="0"/>
            <a:t>Confort thermique</a:t>
          </a:r>
          <a:endParaRPr lang="fr-FR" sz="1100" b="1" dirty="0"/>
        </a:p>
      </dgm:t>
    </dgm:pt>
    <dgm:pt modelId="{4DE3F4ED-9637-44DB-B4F0-BB8D6D0B067D}" type="parTrans" cxnId="{A7AD92EC-733C-48A5-8538-A7CDD9421146}">
      <dgm:prSet/>
      <dgm:spPr/>
      <dgm:t>
        <a:bodyPr/>
        <a:lstStyle/>
        <a:p>
          <a:endParaRPr lang="fr-FR"/>
        </a:p>
      </dgm:t>
    </dgm:pt>
    <dgm:pt modelId="{21F52E4B-4800-46FB-B442-9286EF9C8E03}" type="sibTrans" cxnId="{A7AD92EC-733C-48A5-8538-A7CDD9421146}">
      <dgm:prSet/>
      <dgm:spPr/>
      <dgm:t>
        <a:bodyPr/>
        <a:lstStyle/>
        <a:p>
          <a:endParaRPr lang="fr-FR"/>
        </a:p>
      </dgm:t>
    </dgm:pt>
    <dgm:pt modelId="{98CE993B-4776-4E36-A837-44266CB3DECC}">
      <dgm:prSet phldrT="[Texte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rgbClr val="CC0099"/>
        </a:solidFill>
      </dgm:spPr>
      <dgm:t>
        <a:bodyPr/>
        <a:lstStyle/>
        <a:p>
          <a:r>
            <a:rPr lang="fr-FR" sz="1050" b="1" dirty="0" smtClean="0"/>
            <a:t>Confort acoustique</a:t>
          </a:r>
          <a:endParaRPr lang="fr-FR" sz="1050" b="1" dirty="0"/>
        </a:p>
      </dgm:t>
    </dgm:pt>
    <dgm:pt modelId="{899B360F-8F3F-4297-AE18-AA0C98B2DC17}" type="parTrans" cxnId="{5C821214-BD73-4A50-8FDE-B9D843C94532}">
      <dgm:prSet/>
      <dgm:spPr/>
      <dgm:t>
        <a:bodyPr/>
        <a:lstStyle/>
        <a:p>
          <a:endParaRPr lang="fr-FR"/>
        </a:p>
      </dgm:t>
    </dgm:pt>
    <dgm:pt modelId="{511306C6-30EA-49FC-BA46-9C29F849FF4B}" type="sibTrans" cxnId="{5C821214-BD73-4A50-8FDE-B9D843C94532}">
      <dgm:prSet/>
      <dgm:spPr/>
      <dgm:t>
        <a:bodyPr/>
        <a:lstStyle/>
        <a:p>
          <a:endParaRPr lang="fr-FR"/>
        </a:p>
      </dgm:t>
    </dgm:pt>
    <dgm:pt modelId="{7DE2F513-1BCF-4250-9206-9D36E0659E4A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0066FF"/>
        </a:solidFill>
      </dgm:spPr>
      <dgm:t>
        <a:bodyPr/>
        <a:lstStyle/>
        <a:p>
          <a:r>
            <a:rPr lang="fr-FR" sz="1050" b="1" dirty="0" smtClean="0"/>
            <a:t>Confort respiratoire</a:t>
          </a:r>
          <a:endParaRPr lang="fr-FR" sz="1050" b="1" dirty="0"/>
        </a:p>
      </dgm:t>
    </dgm:pt>
    <dgm:pt modelId="{3A39B365-ABE8-4A1F-A167-CDD5CB0D856D}" type="parTrans" cxnId="{179B2C8E-6309-4596-ACA2-02B339325095}">
      <dgm:prSet/>
      <dgm:spPr/>
      <dgm:t>
        <a:bodyPr/>
        <a:lstStyle/>
        <a:p>
          <a:endParaRPr lang="fr-FR"/>
        </a:p>
      </dgm:t>
    </dgm:pt>
    <dgm:pt modelId="{16F8B261-5008-4BD0-931F-E33D06513D72}" type="sibTrans" cxnId="{179B2C8E-6309-4596-ACA2-02B339325095}">
      <dgm:prSet/>
      <dgm:spPr/>
      <dgm:t>
        <a:bodyPr/>
        <a:lstStyle/>
        <a:p>
          <a:endParaRPr lang="fr-FR"/>
        </a:p>
      </dgm:t>
    </dgm:pt>
    <dgm:pt modelId="{7BE23DDD-3D4D-4708-9525-2039773A0B76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r>
            <a:rPr lang="fr-FR" sz="1200" b="1" dirty="0" smtClean="0"/>
            <a:t>Confort visuel</a:t>
          </a:r>
          <a:endParaRPr lang="fr-FR" sz="1200" b="1" dirty="0"/>
        </a:p>
      </dgm:t>
    </dgm:pt>
    <dgm:pt modelId="{AFD236F3-B32C-46A1-9529-D35D0F58D6D8}" type="parTrans" cxnId="{C70EA5D2-BDFF-4922-AAB3-EBC539408F49}">
      <dgm:prSet/>
      <dgm:spPr/>
      <dgm:t>
        <a:bodyPr/>
        <a:lstStyle/>
        <a:p>
          <a:endParaRPr lang="fr-FR"/>
        </a:p>
      </dgm:t>
    </dgm:pt>
    <dgm:pt modelId="{7B7E0319-F88F-4215-97AB-81FB529B0E64}" type="sibTrans" cxnId="{C70EA5D2-BDFF-4922-AAB3-EBC539408F49}">
      <dgm:prSet/>
      <dgm:spPr/>
      <dgm:t>
        <a:bodyPr/>
        <a:lstStyle/>
        <a:p>
          <a:endParaRPr lang="fr-FR"/>
        </a:p>
      </dgm:t>
    </dgm:pt>
    <dgm:pt modelId="{1DF02329-7E0E-49AD-AC37-A4C3A20236C9}">
      <dgm:prSet phldrT="[Texte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sz="1100" b="1" dirty="0" smtClean="0"/>
            <a:t>Confort modulaire</a:t>
          </a:r>
          <a:endParaRPr lang="fr-FR" sz="1100" b="1" dirty="0"/>
        </a:p>
      </dgm:t>
    </dgm:pt>
    <dgm:pt modelId="{4A077E45-6C7C-4CA0-AF4D-97E8B64432A7}" type="parTrans" cxnId="{BCE6A71B-19F8-4E5B-93F3-662D67145794}">
      <dgm:prSet/>
      <dgm:spPr/>
      <dgm:t>
        <a:bodyPr/>
        <a:lstStyle/>
        <a:p>
          <a:endParaRPr lang="fr-FR"/>
        </a:p>
      </dgm:t>
    </dgm:pt>
    <dgm:pt modelId="{B3599B7D-14D1-426A-AEB7-B0BFA89D8A77}" type="sibTrans" cxnId="{BCE6A71B-19F8-4E5B-93F3-662D67145794}">
      <dgm:prSet/>
      <dgm:spPr/>
      <dgm:t>
        <a:bodyPr/>
        <a:lstStyle/>
        <a:p>
          <a:endParaRPr lang="fr-FR"/>
        </a:p>
      </dgm:t>
    </dgm:pt>
    <dgm:pt modelId="{A90B129D-8499-421A-8110-8C5B510BD72B}">
      <dgm:prSet phldrT="[Texte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sz="1100" b="1" dirty="0" smtClean="0"/>
            <a:t>Etude structurelle</a:t>
          </a:r>
          <a:endParaRPr lang="fr-FR" sz="1100" b="1" dirty="0"/>
        </a:p>
      </dgm:t>
    </dgm:pt>
    <dgm:pt modelId="{CF16AEB5-88AC-483F-9D13-FEF0A36D6D4F}" type="parTrans" cxnId="{430E6BDB-C02F-4A21-BF51-93BA1D3823F7}">
      <dgm:prSet/>
      <dgm:spPr/>
      <dgm:t>
        <a:bodyPr/>
        <a:lstStyle/>
        <a:p>
          <a:endParaRPr lang="fr-FR"/>
        </a:p>
      </dgm:t>
    </dgm:pt>
    <dgm:pt modelId="{84C84C86-9BE3-4651-902A-8911E2B8ED47}" type="sibTrans" cxnId="{430E6BDB-C02F-4A21-BF51-93BA1D3823F7}">
      <dgm:prSet/>
      <dgm:spPr/>
      <dgm:t>
        <a:bodyPr/>
        <a:lstStyle/>
        <a:p>
          <a:endParaRPr lang="fr-FR"/>
        </a:p>
      </dgm:t>
    </dgm:pt>
    <dgm:pt modelId="{083BA817-F3FA-4984-A4DD-5FEE8C4F906F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008000"/>
        </a:solidFill>
      </dgm:spPr>
      <dgm:t>
        <a:bodyPr/>
        <a:lstStyle/>
        <a:p>
          <a:r>
            <a:rPr lang="fr-FR" sz="1200" b="1" dirty="0" smtClean="0"/>
            <a:t>Analyse du cycle de vie</a:t>
          </a:r>
          <a:endParaRPr lang="fr-FR" sz="1200" b="1" dirty="0"/>
        </a:p>
      </dgm:t>
    </dgm:pt>
    <dgm:pt modelId="{FE5C1870-ED61-4409-A318-782BDE4B4361}" type="parTrans" cxnId="{E99ED024-9C6C-40B8-AE22-0BBD0D29CE81}">
      <dgm:prSet/>
      <dgm:spPr/>
      <dgm:t>
        <a:bodyPr/>
        <a:lstStyle/>
        <a:p>
          <a:endParaRPr lang="fr-FR"/>
        </a:p>
      </dgm:t>
    </dgm:pt>
    <dgm:pt modelId="{B3989BF8-3157-4558-9669-F2DAEC5E7944}" type="sibTrans" cxnId="{E99ED024-9C6C-40B8-AE22-0BBD0D29CE81}">
      <dgm:prSet/>
      <dgm:spPr/>
      <dgm:t>
        <a:bodyPr/>
        <a:lstStyle/>
        <a:p>
          <a:endParaRPr lang="fr-FR"/>
        </a:p>
      </dgm:t>
    </dgm:pt>
    <dgm:pt modelId="{5E30FEA7-562F-492D-A9E6-87B5EC19274C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FF3300"/>
        </a:solidFill>
      </dgm:spPr>
      <dgm:t>
        <a:bodyPr/>
        <a:lstStyle/>
        <a:p>
          <a:r>
            <a:rPr lang="fr-FR" sz="1100" b="1" dirty="0" smtClean="0"/>
            <a:t>Sources d’énergies</a:t>
          </a:r>
          <a:endParaRPr lang="fr-FR" sz="1100" b="1" dirty="0"/>
        </a:p>
      </dgm:t>
    </dgm:pt>
    <dgm:pt modelId="{CADAE20C-B22E-4BAA-AE56-5AE47CDAE03E}" type="parTrans" cxnId="{B3A250D8-D84D-474A-A9B2-B86F01FA2466}">
      <dgm:prSet/>
      <dgm:spPr/>
      <dgm:t>
        <a:bodyPr/>
        <a:lstStyle/>
        <a:p>
          <a:endParaRPr lang="fr-FR"/>
        </a:p>
      </dgm:t>
    </dgm:pt>
    <dgm:pt modelId="{BD292EE6-AD51-4B2C-84A1-626103B5408B}" type="sibTrans" cxnId="{B3A250D8-D84D-474A-A9B2-B86F01FA2466}">
      <dgm:prSet/>
      <dgm:spPr/>
      <dgm:t>
        <a:bodyPr/>
        <a:lstStyle/>
        <a:p>
          <a:endParaRPr lang="fr-FR"/>
        </a:p>
      </dgm:t>
    </dgm:pt>
    <dgm:pt modelId="{CC047757-91D4-4208-AC32-0C6BB09F1270}" type="pres">
      <dgm:prSet presAssocID="{57F51C56-B406-4416-84A1-B26E6C6FE6F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0EC4ED3E-D55E-4106-BF3F-88BE27BE1C24}" type="pres">
      <dgm:prSet presAssocID="{0931FDF6-86BC-4D55-93D5-0AE783F69526}" presName="centerShape" presStyleLbl="node0" presStyleIdx="0" presStyleCnt="1" custScaleX="134786" custScaleY="120962"/>
      <dgm:spPr/>
      <dgm:t>
        <a:bodyPr/>
        <a:lstStyle/>
        <a:p>
          <a:endParaRPr lang="fr-FR"/>
        </a:p>
      </dgm:t>
    </dgm:pt>
    <dgm:pt modelId="{03F870FC-1CC9-436C-9BB1-C95728340BB9}" type="pres">
      <dgm:prSet presAssocID="{4DE3F4ED-9637-44DB-B4F0-BB8D6D0B067D}" presName="Name9" presStyleLbl="parChTrans1D2" presStyleIdx="0" presStyleCnt="8"/>
      <dgm:spPr/>
      <dgm:t>
        <a:bodyPr/>
        <a:lstStyle/>
        <a:p>
          <a:endParaRPr lang="fr-FR"/>
        </a:p>
      </dgm:t>
    </dgm:pt>
    <dgm:pt modelId="{AEFCBB96-AD6E-472E-954D-54FE17502439}" type="pres">
      <dgm:prSet presAssocID="{4DE3F4ED-9637-44DB-B4F0-BB8D6D0B067D}" presName="connTx" presStyleLbl="parChTrans1D2" presStyleIdx="0" presStyleCnt="8"/>
      <dgm:spPr/>
      <dgm:t>
        <a:bodyPr/>
        <a:lstStyle/>
        <a:p>
          <a:endParaRPr lang="fr-FR"/>
        </a:p>
      </dgm:t>
    </dgm:pt>
    <dgm:pt modelId="{E7F53531-97D6-4A2A-8F4C-C12859F00927}" type="pres">
      <dgm:prSet presAssocID="{5FE5F606-B5C6-4963-922D-D322117A7679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AA3700D-E8E9-450C-9124-08A9BE37EA4B}" type="pres">
      <dgm:prSet presAssocID="{899B360F-8F3F-4297-AE18-AA0C98B2DC17}" presName="Name9" presStyleLbl="parChTrans1D2" presStyleIdx="1" presStyleCnt="8"/>
      <dgm:spPr/>
      <dgm:t>
        <a:bodyPr/>
        <a:lstStyle/>
        <a:p>
          <a:endParaRPr lang="fr-FR"/>
        </a:p>
      </dgm:t>
    </dgm:pt>
    <dgm:pt modelId="{314194AB-C703-4735-92AD-263F4B27461D}" type="pres">
      <dgm:prSet presAssocID="{899B360F-8F3F-4297-AE18-AA0C98B2DC17}" presName="connTx" presStyleLbl="parChTrans1D2" presStyleIdx="1" presStyleCnt="8"/>
      <dgm:spPr/>
      <dgm:t>
        <a:bodyPr/>
        <a:lstStyle/>
        <a:p>
          <a:endParaRPr lang="fr-FR"/>
        </a:p>
      </dgm:t>
    </dgm:pt>
    <dgm:pt modelId="{49184212-78A1-4A8A-AA69-47447998833A}" type="pres">
      <dgm:prSet presAssocID="{98CE993B-4776-4E36-A837-44266CB3DECC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0BF9661-4E2C-4329-A645-AAF334849146}" type="pres">
      <dgm:prSet presAssocID="{3A39B365-ABE8-4A1F-A167-CDD5CB0D856D}" presName="Name9" presStyleLbl="parChTrans1D2" presStyleIdx="2" presStyleCnt="8"/>
      <dgm:spPr/>
      <dgm:t>
        <a:bodyPr/>
        <a:lstStyle/>
        <a:p>
          <a:endParaRPr lang="fr-FR"/>
        </a:p>
      </dgm:t>
    </dgm:pt>
    <dgm:pt modelId="{D49CCD5F-176C-4A2C-90DA-27A3BF1D4A32}" type="pres">
      <dgm:prSet presAssocID="{3A39B365-ABE8-4A1F-A167-CDD5CB0D856D}" presName="connTx" presStyleLbl="parChTrans1D2" presStyleIdx="2" presStyleCnt="8"/>
      <dgm:spPr/>
      <dgm:t>
        <a:bodyPr/>
        <a:lstStyle/>
        <a:p>
          <a:endParaRPr lang="fr-FR"/>
        </a:p>
      </dgm:t>
    </dgm:pt>
    <dgm:pt modelId="{FEAB75BC-247F-4CCF-9F57-9F2F2320AAB2}" type="pres">
      <dgm:prSet presAssocID="{7DE2F513-1BCF-4250-9206-9D36E0659E4A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5619DA5-A537-4409-B8A2-B41E8CBECDFD}" type="pres">
      <dgm:prSet presAssocID="{AFD236F3-B32C-46A1-9529-D35D0F58D6D8}" presName="Name9" presStyleLbl="parChTrans1D2" presStyleIdx="3" presStyleCnt="8"/>
      <dgm:spPr/>
      <dgm:t>
        <a:bodyPr/>
        <a:lstStyle/>
        <a:p>
          <a:endParaRPr lang="fr-FR"/>
        </a:p>
      </dgm:t>
    </dgm:pt>
    <dgm:pt modelId="{0C79A39D-F83B-417C-AC84-3A7D17F9BE99}" type="pres">
      <dgm:prSet presAssocID="{AFD236F3-B32C-46A1-9529-D35D0F58D6D8}" presName="connTx" presStyleLbl="parChTrans1D2" presStyleIdx="3" presStyleCnt="8"/>
      <dgm:spPr/>
      <dgm:t>
        <a:bodyPr/>
        <a:lstStyle/>
        <a:p>
          <a:endParaRPr lang="fr-FR"/>
        </a:p>
      </dgm:t>
    </dgm:pt>
    <dgm:pt modelId="{E1648C73-8A5E-4352-A9B1-1D026F003EC2}" type="pres">
      <dgm:prSet presAssocID="{7BE23DDD-3D4D-4708-9525-2039773A0B76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56F23FC-475F-4456-88BF-82BAB1722074}" type="pres">
      <dgm:prSet presAssocID="{4A077E45-6C7C-4CA0-AF4D-97E8B64432A7}" presName="Name9" presStyleLbl="parChTrans1D2" presStyleIdx="4" presStyleCnt="8"/>
      <dgm:spPr/>
      <dgm:t>
        <a:bodyPr/>
        <a:lstStyle/>
        <a:p>
          <a:endParaRPr lang="fr-FR"/>
        </a:p>
      </dgm:t>
    </dgm:pt>
    <dgm:pt modelId="{A4DAAF5C-F32E-499A-A9B0-267A15AE1CD9}" type="pres">
      <dgm:prSet presAssocID="{4A077E45-6C7C-4CA0-AF4D-97E8B64432A7}" presName="connTx" presStyleLbl="parChTrans1D2" presStyleIdx="4" presStyleCnt="8"/>
      <dgm:spPr/>
      <dgm:t>
        <a:bodyPr/>
        <a:lstStyle/>
        <a:p>
          <a:endParaRPr lang="fr-FR"/>
        </a:p>
      </dgm:t>
    </dgm:pt>
    <dgm:pt modelId="{6D8C6BEA-0AD5-4AC8-836D-B6A4242B2A58}" type="pres">
      <dgm:prSet presAssocID="{1DF02329-7E0E-49AD-AC37-A4C3A20236C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377AD53-6734-47DA-B676-4349DAE5DCA6}" type="pres">
      <dgm:prSet presAssocID="{CF16AEB5-88AC-483F-9D13-FEF0A36D6D4F}" presName="Name9" presStyleLbl="parChTrans1D2" presStyleIdx="5" presStyleCnt="8"/>
      <dgm:spPr/>
      <dgm:t>
        <a:bodyPr/>
        <a:lstStyle/>
        <a:p>
          <a:endParaRPr lang="fr-FR"/>
        </a:p>
      </dgm:t>
    </dgm:pt>
    <dgm:pt modelId="{EE21103C-3F1E-4D66-A060-078526CB7428}" type="pres">
      <dgm:prSet presAssocID="{CF16AEB5-88AC-483F-9D13-FEF0A36D6D4F}" presName="connTx" presStyleLbl="parChTrans1D2" presStyleIdx="5" presStyleCnt="8"/>
      <dgm:spPr/>
      <dgm:t>
        <a:bodyPr/>
        <a:lstStyle/>
        <a:p>
          <a:endParaRPr lang="fr-FR"/>
        </a:p>
      </dgm:t>
    </dgm:pt>
    <dgm:pt modelId="{41B1E87D-F1AF-4308-81D1-33F5AFE46CBE}" type="pres">
      <dgm:prSet presAssocID="{A90B129D-8499-421A-8110-8C5B510BD72B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57CA664-0A23-44EE-AFA7-BF8525AAC20C}" type="pres">
      <dgm:prSet presAssocID="{FE5C1870-ED61-4409-A318-782BDE4B4361}" presName="Name9" presStyleLbl="parChTrans1D2" presStyleIdx="6" presStyleCnt="8"/>
      <dgm:spPr/>
      <dgm:t>
        <a:bodyPr/>
        <a:lstStyle/>
        <a:p>
          <a:endParaRPr lang="fr-FR"/>
        </a:p>
      </dgm:t>
    </dgm:pt>
    <dgm:pt modelId="{352D874A-A71A-491C-BC50-6A8C55DC2CC7}" type="pres">
      <dgm:prSet presAssocID="{FE5C1870-ED61-4409-A318-782BDE4B4361}" presName="connTx" presStyleLbl="parChTrans1D2" presStyleIdx="6" presStyleCnt="8"/>
      <dgm:spPr/>
      <dgm:t>
        <a:bodyPr/>
        <a:lstStyle/>
        <a:p>
          <a:endParaRPr lang="fr-FR"/>
        </a:p>
      </dgm:t>
    </dgm:pt>
    <dgm:pt modelId="{C9A10057-C70C-424D-BE57-2C9C9CECD312}" type="pres">
      <dgm:prSet presAssocID="{083BA817-F3FA-4984-A4DD-5FEE8C4F906F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CF925E8-D741-4048-AD88-F613808A174B}" type="pres">
      <dgm:prSet presAssocID="{CADAE20C-B22E-4BAA-AE56-5AE47CDAE03E}" presName="Name9" presStyleLbl="parChTrans1D2" presStyleIdx="7" presStyleCnt="8"/>
      <dgm:spPr/>
      <dgm:t>
        <a:bodyPr/>
        <a:lstStyle/>
        <a:p>
          <a:endParaRPr lang="fr-FR"/>
        </a:p>
      </dgm:t>
    </dgm:pt>
    <dgm:pt modelId="{9710F34E-5005-42AF-8127-531FE97AE99B}" type="pres">
      <dgm:prSet presAssocID="{CADAE20C-B22E-4BAA-AE56-5AE47CDAE03E}" presName="connTx" presStyleLbl="parChTrans1D2" presStyleIdx="7" presStyleCnt="8"/>
      <dgm:spPr/>
      <dgm:t>
        <a:bodyPr/>
        <a:lstStyle/>
        <a:p>
          <a:endParaRPr lang="fr-FR"/>
        </a:p>
      </dgm:t>
    </dgm:pt>
    <dgm:pt modelId="{6D7048E9-8CF7-44C0-8357-4405732E5AFD}" type="pres">
      <dgm:prSet presAssocID="{5E30FEA7-562F-492D-A9E6-87B5EC19274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B66825F-7FD4-4956-B9F1-C50F6F1A93A9}" srcId="{57F51C56-B406-4416-84A1-B26E6C6FE6FF}" destId="{0931FDF6-86BC-4D55-93D5-0AE783F69526}" srcOrd="0" destOrd="0" parTransId="{9010BF54-D25D-4C38-B711-85D2C833A5B5}" sibTransId="{BB2D4684-4C8A-46CB-BF95-40CA2CBFBBCC}"/>
    <dgm:cxn modelId="{99754C03-7E3E-49BC-AE45-82BBAACCDE78}" type="presOf" srcId="{AFD236F3-B32C-46A1-9529-D35D0F58D6D8}" destId="{35619DA5-A537-4409-B8A2-B41E8CBECDFD}" srcOrd="0" destOrd="0" presId="urn:microsoft.com/office/officeart/2005/8/layout/radial1"/>
    <dgm:cxn modelId="{F5092624-AC5E-4351-9614-2417DF981160}" type="presOf" srcId="{CADAE20C-B22E-4BAA-AE56-5AE47CDAE03E}" destId="{9710F34E-5005-42AF-8127-531FE97AE99B}" srcOrd="1" destOrd="0" presId="urn:microsoft.com/office/officeart/2005/8/layout/radial1"/>
    <dgm:cxn modelId="{C70EA5D2-BDFF-4922-AAB3-EBC539408F49}" srcId="{0931FDF6-86BC-4D55-93D5-0AE783F69526}" destId="{7BE23DDD-3D4D-4708-9525-2039773A0B76}" srcOrd="3" destOrd="0" parTransId="{AFD236F3-B32C-46A1-9529-D35D0F58D6D8}" sibTransId="{7B7E0319-F88F-4215-97AB-81FB529B0E64}"/>
    <dgm:cxn modelId="{632CC1FB-723A-42ED-848C-407D58987AB7}" type="presOf" srcId="{7DE2F513-1BCF-4250-9206-9D36E0659E4A}" destId="{FEAB75BC-247F-4CCF-9F57-9F2F2320AAB2}" srcOrd="0" destOrd="0" presId="urn:microsoft.com/office/officeart/2005/8/layout/radial1"/>
    <dgm:cxn modelId="{F552DC60-43D1-4950-BEC9-ADFF89DEE0F6}" type="presOf" srcId="{899B360F-8F3F-4297-AE18-AA0C98B2DC17}" destId="{3AA3700D-E8E9-450C-9124-08A9BE37EA4B}" srcOrd="0" destOrd="0" presId="urn:microsoft.com/office/officeart/2005/8/layout/radial1"/>
    <dgm:cxn modelId="{430E6BDB-C02F-4A21-BF51-93BA1D3823F7}" srcId="{0931FDF6-86BC-4D55-93D5-0AE783F69526}" destId="{A90B129D-8499-421A-8110-8C5B510BD72B}" srcOrd="5" destOrd="0" parTransId="{CF16AEB5-88AC-483F-9D13-FEF0A36D6D4F}" sibTransId="{84C84C86-9BE3-4651-902A-8911E2B8ED47}"/>
    <dgm:cxn modelId="{01DDDA06-C2C9-49E8-977F-9807278792DA}" type="presOf" srcId="{4DE3F4ED-9637-44DB-B4F0-BB8D6D0B067D}" destId="{03F870FC-1CC9-436C-9BB1-C95728340BB9}" srcOrd="0" destOrd="0" presId="urn:microsoft.com/office/officeart/2005/8/layout/radial1"/>
    <dgm:cxn modelId="{16F67594-B57B-41A6-8F31-53BAD0845321}" type="presOf" srcId="{4A077E45-6C7C-4CA0-AF4D-97E8B64432A7}" destId="{F56F23FC-475F-4456-88BF-82BAB1722074}" srcOrd="0" destOrd="0" presId="urn:microsoft.com/office/officeart/2005/8/layout/radial1"/>
    <dgm:cxn modelId="{D2997AAD-7C1A-45B5-8155-7D1A68B6FC53}" type="presOf" srcId="{3A39B365-ABE8-4A1F-A167-CDD5CB0D856D}" destId="{C0BF9661-4E2C-4329-A645-AAF334849146}" srcOrd="0" destOrd="0" presId="urn:microsoft.com/office/officeart/2005/8/layout/radial1"/>
    <dgm:cxn modelId="{7149FFF9-1A66-4DCA-828C-1C59554CB941}" type="presOf" srcId="{57F51C56-B406-4416-84A1-B26E6C6FE6FF}" destId="{CC047757-91D4-4208-AC32-0C6BB09F1270}" srcOrd="0" destOrd="0" presId="urn:microsoft.com/office/officeart/2005/8/layout/radial1"/>
    <dgm:cxn modelId="{4645D3FB-ADF2-4EBB-AAC1-5B675E3EA060}" type="presOf" srcId="{AFD236F3-B32C-46A1-9529-D35D0F58D6D8}" destId="{0C79A39D-F83B-417C-AC84-3A7D17F9BE99}" srcOrd="1" destOrd="0" presId="urn:microsoft.com/office/officeart/2005/8/layout/radial1"/>
    <dgm:cxn modelId="{A7AD92EC-733C-48A5-8538-A7CDD9421146}" srcId="{0931FDF6-86BC-4D55-93D5-0AE783F69526}" destId="{5FE5F606-B5C6-4963-922D-D322117A7679}" srcOrd="0" destOrd="0" parTransId="{4DE3F4ED-9637-44DB-B4F0-BB8D6D0B067D}" sibTransId="{21F52E4B-4800-46FB-B442-9286EF9C8E03}"/>
    <dgm:cxn modelId="{BB3D9E21-D4DF-4BB7-A716-65B914D15AA6}" type="presOf" srcId="{A90B129D-8499-421A-8110-8C5B510BD72B}" destId="{41B1E87D-F1AF-4308-81D1-33F5AFE46CBE}" srcOrd="0" destOrd="0" presId="urn:microsoft.com/office/officeart/2005/8/layout/radial1"/>
    <dgm:cxn modelId="{5DEFFB64-CCDD-4648-8BE4-56E0CA820042}" type="presOf" srcId="{1DF02329-7E0E-49AD-AC37-A4C3A20236C9}" destId="{6D8C6BEA-0AD5-4AC8-836D-B6A4242B2A58}" srcOrd="0" destOrd="0" presId="urn:microsoft.com/office/officeart/2005/8/layout/radial1"/>
    <dgm:cxn modelId="{E99ED024-9C6C-40B8-AE22-0BBD0D29CE81}" srcId="{0931FDF6-86BC-4D55-93D5-0AE783F69526}" destId="{083BA817-F3FA-4984-A4DD-5FEE8C4F906F}" srcOrd="6" destOrd="0" parTransId="{FE5C1870-ED61-4409-A318-782BDE4B4361}" sibTransId="{B3989BF8-3157-4558-9669-F2DAEC5E7944}"/>
    <dgm:cxn modelId="{FC31BBEB-0A8A-4EA7-8D96-FF8E6942A955}" type="presOf" srcId="{CF16AEB5-88AC-483F-9D13-FEF0A36D6D4F}" destId="{4377AD53-6734-47DA-B676-4349DAE5DCA6}" srcOrd="0" destOrd="0" presId="urn:microsoft.com/office/officeart/2005/8/layout/radial1"/>
    <dgm:cxn modelId="{6542B40E-72A8-4EA1-B5A2-6BA174016F4C}" type="presOf" srcId="{4A077E45-6C7C-4CA0-AF4D-97E8B64432A7}" destId="{A4DAAF5C-F32E-499A-A9B0-267A15AE1CD9}" srcOrd="1" destOrd="0" presId="urn:microsoft.com/office/officeart/2005/8/layout/radial1"/>
    <dgm:cxn modelId="{55F61F89-EF45-4094-AC1F-5E2CE5EE86E0}" type="presOf" srcId="{FE5C1870-ED61-4409-A318-782BDE4B4361}" destId="{157CA664-0A23-44EE-AFA7-BF8525AAC20C}" srcOrd="0" destOrd="0" presId="urn:microsoft.com/office/officeart/2005/8/layout/radial1"/>
    <dgm:cxn modelId="{B3A250D8-D84D-474A-A9B2-B86F01FA2466}" srcId="{0931FDF6-86BC-4D55-93D5-0AE783F69526}" destId="{5E30FEA7-562F-492D-A9E6-87B5EC19274C}" srcOrd="7" destOrd="0" parTransId="{CADAE20C-B22E-4BAA-AE56-5AE47CDAE03E}" sibTransId="{BD292EE6-AD51-4B2C-84A1-626103B5408B}"/>
    <dgm:cxn modelId="{19311E8B-88BB-4A0B-9221-9957CDC449E6}" type="presOf" srcId="{3A39B365-ABE8-4A1F-A167-CDD5CB0D856D}" destId="{D49CCD5F-176C-4A2C-90DA-27A3BF1D4A32}" srcOrd="1" destOrd="0" presId="urn:microsoft.com/office/officeart/2005/8/layout/radial1"/>
    <dgm:cxn modelId="{0D983A26-ACAF-4F21-9698-B8BEB0B68CCF}" type="presOf" srcId="{5FE5F606-B5C6-4963-922D-D322117A7679}" destId="{E7F53531-97D6-4A2A-8F4C-C12859F00927}" srcOrd="0" destOrd="0" presId="urn:microsoft.com/office/officeart/2005/8/layout/radial1"/>
    <dgm:cxn modelId="{E88C6815-9C8A-4F04-B695-A1E48A619B86}" type="presOf" srcId="{CF16AEB5-88AC-483F-9D13-FEF0A36D6D4F}" destId="{EE21103C-3F1E-4D66-A060-078526CB7428}" srcOrd="1" destOrd="0" presId="urn:microsoft.com/office/officeart/2005/8/layout/radial1"/>
    <dgm:cxn modelId="{844C161F-9BE7-4801-9D41-1D7325C26105}" type="presOf" srcId="{7BE23DDD-3D4D-4708-9525-2039773A0B76}" destId="{E1648C73-8A5E-4352-A9B1-1D026F003EC2}" srcOrd="0" destOrd="0" presId="urn:microsoft.com/office/officeart/2005/8/layout/radial1"/>
    <dgm:cxn modelId="{BCE6A71B-19F8-4E5B-93F3-662D67145794}" srcId="{0931FDF6-86BC-4D55-93D5-0AE783F69526}" destId="{1DF02329-7E0E-49AD-AC37-A4C3A20236C9}" srcOrd="4" destOrd="0" parTransId="{4A077E45-6C7C-4CA0-AF4D-97E8B64432A7}" sibTransId="{B3599B7D-14D1-426A-AEB7-B0BFA89D8A77}"/>
    <dgm:cxn modelId="{5C821214-BD73-4A50-8FDE-B9D843C94532}" srcId="{0931FDF6-86BC-4D55-93D5-0AE783F69526}" destId="{98CE993B-4776-4E36-A837-44266CB3DECC}" srcOrd="1" destOrd="0" parTransId="{899B360F-8F3F-4297-AE18-AA0C98B2DC17}" sibTransId="{511306C6-30EA-49FC-BA46-9C29F849FF4B}"/>
    <dgm:cxn modelId="{CBD0009E-7147-45B0-9CDA-ECC787954049}" type="presOf" srcId="{98CE993B-4776-4E36-A837-44266CB3DECC}" destId="{49184212-78A1-4A8A-AA69-47447998833A}" srcOrd="0" destOrd="0" presId="urn:microsoft.com/office/officeart/2005/8/layout/radial1"/>
    <dgm:cxn modelId="{9E1B262D-B8AD-44B4-8824-4BE4E4BB0F44}" type="presOf" srcId="{0931FDF6-86BC-4D55-93D5-0AE783F69526}" destId="{0EC4ED3E-D55E-4106-BF3F-88BE27BE1C24}" srcOrd="0" destOrd="0" presId="urn:microsoft.com/office/officeart/2005/8/layout/radial1"/>
    <dgm:cxn modelId="{C9575B88-45DF-466D-9C19-68110BCE16C8}" type="presOf" srcId="{4DE3F4ED-9637-44DB-B4F0-BB8D6D0B067D}" destId="{AEFCBB96-AD6E-472E-954D-54FE17502439}" srcOrd="1" destOrd="0" presId="urn:microsoft.com/office/officeart/2005/8/layout/radial1"/>
    <dgm:cxn modelId="{A732AB3B-5B88-4D94-A946-FC0192FB060B}" type="presOf" srcId="{FE5C1870-ED61-4409-A318-782BDE4B4361}" destId="{352D874A-A71A-491C-BC50-6A8C55DC2CC7}" srcOrd="1" destOrd="0" presId="urn:microsoft.com/office/officeart/2005/8/layout/radial1"/>
    <dgm:cxn modelId="{C789C867-5441-4C2D-AE78-D33951883F00}" type="presOf" srcId="{CADAE20C-B22E-4BAA-AE56-5AE47CDAE03E}" destId="{6CF925E8-D741-4048-AD88-F613808A174B}" srcOrd="0" destOrd="0" presId="urn:microsoft.com/office/officeart/2005/8/layout/radial1"/>
    <dgm:cxn modelId="{4E1A1F19-8435-4D4C-A21E-091AC7FDFD94}" type="presOf" srcId="{5E30FEA7-562F-492D-A9E6-87B5EC19274C}" destId="{6D7048E9-8CF7-44C0-8357-4405732E5AFD}" srcOrd="0" destOrd="0" presId="urn:microsoft.com/office/officeart/2005/8/layout/radial1"/>
    <dgm:cxn modelId="{B162EFF8-E170-4FCF-AF16-87286184C360}" type="presOf" srcId="{899B360F-8F3F-4297-AE18-AA0C98B2DC17}" destId="{314194AB-C703-4735-92AD-263F4B27461D}" srcOrd="1" destOrd="0" presId="urn:microsoft.com/office/officeart/2005/8/layout/radial1"/>
    <dgm:cxn modelId="{6D98A7A9-BDD3-4D5C-8EF9-7458AB5D3626}" type="presOf" srcId="{083BA817-F3FA-4984-A4DD-5FEE8C4F906F}" destId="{C9A10057-C70C-424D-BE57-2C9C9CECD312}" srcOrd="0" destOrd="0" presId="urn:microsoft.com/office/officeart/2005/8/layout/radial1"/>
    <dgm:cxn modelId="{179B2C8E-6309-4596-ACA2-02B339325095}" srcId="{0931FDF6-86BC-4D55-93D5-0AE783F69526}" destId="{7DE2F513-1BCF-4250-9206-9D36E0659E4A}" srcOrd="2" destOrd="0" parTransId="{3A39B365-ABE8-4A1F-A167-CDD5CB0D856D}" sibTransId="{16F8B261-5008-4BD0-931F-E33D06513D72}"/>
    <dgm:cxn modelId="{8D6EA544-E485-444B-B8D7-EC1ED96F4A76}" type="presParOf" srcId="{CC047757-91D4-4208-AC32-0C6BB09F1270}" destId="{0EC4ED3E-D55E-4106-BF3F-88BE27BE1C24}" srcOrd="0" destOrd="0" presId="urn:microsoft.com/office/officeart/2005/8/layout/radial1"/>
    <dgm:cxn modelId="{7AF40F91-8DC1-4A2B-AAB1-042FB786A4C3}" type="presParOf" srcId="{CC047757-91D4-4208-AC32-0C6BB09F1270}" destId="{03F870FC-1CC9-436C-9BB1-C95728340BB9}" srcOrd="1" destOrd="0" presId="urn:microsoft.com/office/officeart/2005/8/layout/radial1"/>
    <dgm:cxn modelId="{D0181D4B-9185-4B06-BA37-8C830B6D7B60}" type="presParOf" srcId="{03F870FC-1CC9-436C-9BB1-C95728340BB9}" destId="{AEFCBB96-AD6E-472E-954D-54FE17502439}" srcOrd="0" destOrd="0" presId="urn:microsoft.com/office/officeart/2005/8/layout/radial1"/>
    <dgm:cxn modelId="{0938CECB-9B0D-4FBF-9663-09932664DAB8}" type="presParOf" srcId="{CC047757-91D4-4208-AC32-0C6BB09F1270}" destId="{E7F53531-97D6-4A2A-8F4C-C12859F00927}" srcOrd="2" destOrd="0" presId="urn:microsoft.com/office/officeart/2005/8/layout/radial1"/>
    <dgm:cxn modelId="{C70FDA92-3ED2-413E-A91A-2275A002150D}" type="presParOf" srcId="{CC047757-91D4-4208-AC32-0C6BB09F1270}" destId="{3AA3700D-E8E9-450C-9124-08A9BE37EA4B}" srcOrd="3" destOrd="0" presId="urn:microsoft.com/office/officeart/2005/8/layout/radial1"/>
    <dgm:cxn modelId="{8BA7D2DB-7481-4105-9944-4B504AFA7FCF}" type="presParOf" srcId="{3AA3700D-E8E9-450C-9124-08A9BE37EA4B}" destId="{314194AB-C703-4735-92AD-263F4B27461D}" srcOrd="0" destOrd="0" presId="urn:microsoft.com/office/officeart/2005/8/layout/radial1"/>
    <dgm:cxn modelId="{5EB2971E-B0EF-4835-8B18-6464A1428028}" type="presParOf" srcId="{CC047757-91D4-4208-AC32-0C6BB09F1270}" destId="{49184212-78A1-4A8A-AA69-47447998833A}" srcOrd="4" destOrd="0" presId="urn:microsoft.com/office/officeart/2005/8/layout/radial1"/>
    <dgm:cxn modelId="{B68D1C56-1395-4CC9-AC4B-CCF799F70351}" type="presParOf" srcId="{CC047757-91D4-4208-AC32-0C6BB09F1270}" destId="{C0BF9661-4E2C-4329-A645-AAF334849146}" srcOrd="5" destOrd="0" presId="urn:microsoft.com/office/officeart/2005/8/layout/radial1"/>
    <dgm:cxn modelId="{CAC22C40-D59F-406E-85F6-9B9803D1DA53}" type="presParOf" srcId="{C0BF9661-4E2C-4329-A645-AAF334849146}" destId="{D49CCD5F-176C-4A2C-90DA-27A3BF1D4A32}" srcOrd="0" destOrd="0" presId="urn:microsoft.com/office/officeart/2005/8/layout/radial1"/>
    <dgm:cxn modelId="{8C40F638-BDFD-483E-8A52-658B7D7BB811}" type="presParOf" srcId="{CC047757-91D4-4208-AC32-0C6BB09F1270}" destId="{FEAB75BC-247F-4CCF-9F57-9F2F2320AAB2}" srcOrd="6" destOrd="0" presId="urn:microsoft.com/office/officeart/2005/8/layout/radial1"/>
    <dgm:cxn modelId="{D3439EB3-10F0-45A1-8698-A41A995DC087}" type="presParOf" srcId="{CC047757-91D4-4208-AC32-0C6BB09F1270}" destId="{35619DA5-A537-4409-B8A2-B41E8CBECDFD}" srcOrd="7" destOrd="0" presId="urn:microsoft.com/office/officeart/2005/8/layout/radial1"/>
    <dgm:cxn modelId="{77D8A8DB-BEE2-4E03-91D2-DE9A945DC9DF}" type="presParOf" srcId="{35619DA5-A537-4409-B8A2-B41E8CBECDFD}" destId="{0C79A39D-F83B-417C-AC84-3A7D17F9BE99}" srcOrd="0" destOrd="0" presId="urn:microsoft.com/office/officeart/2005/8/layout/radial1"/>
    <dgm:cxn modelId="{734911AC-3FAA-4378-9C5F-763066FD8425}" type="presParOf" srcId="{CC047757-91D4-4208-AC32-0C6BB09F1270}" destId="{E1648C73-8A5E-4352-A9B1-1D026F003EC2}" srcOrd="8" destOrd="0" presId="urn:microsoft.com/office/officeart/2005/8/layout/radial1"/>
    <dgm:cxn modelId="{CB023E37-E8D0-492D-8198-691A4A2B911D}" type="presParOf" srcId="{CC047757-91D4-4208-AC32-0C6BB09F1270}" destId="{F56F23FC-475F-4456-88BF-82BAB1722074}" srcOrd="9" destOrd="0" presId="urn:microsoft.com/office/officeart/2005/8/layout/radial1"/>
    <dgm:cxn modelId="{177E19A9-783D-4337-840E-13C31CD21234}" type="presParOf" srcId="{F56F23FC-475F-4456-88BF-82BAB1722074}" destId="{A4DAAF5C-F32E-499A-A9B0-267A15AE1CD9}" srcOrd="0" destOrd="0" presId="urn:microsoft.com/office/officeart/2005/8/layout/radial1"/>
    <dgm:cxn modelId="{699966C2-C346-4176-AF3E-B637A8F33F6F}" type="presParOf" srcId="{CC047757-91D4-4208-AC32-0C6BB09F1270}" destId="{6D8C6BEA-0AD5-4AC8-836D-B6A4242B2A58}" srcOrd="10" destOrd="0" presId="urn:microsoft.com/office/officeart/2005/8/layout/radial1"/>
    <dgm:cxn modelId="{B6F3A9A0-AC95-4B57-BFB9-013462895C62}" type="presParOf" srcId="{CC047757-91D4-4208-AC32-0C6BB09F1270}" destId="{4377AD53-6734-47DA-B676-4349DAE5DCA6}" srcOrd="11" destOrd="0" presId="urn:microsoft.com/office/officeart/2005/8/layout/radial1"/>
    <dgm:cxn modelId="{9D70BFB9-E2CE-4233-B77E-59E855DC52F3}" type="presParOf" srcId="{4377AD53-6734-47DA-B676-4349DAE5DCA6}" destId="{EE21103C-3F1E-4D66-A060-078526CB7428}" srcOrd="0" destOrd="0" presId="urn:microsoft.com/office/officeart/2005/8/layout/radial1"/>
    <dgm:cxn modelId="{9AC04F56-D402-4E11-AB37-4AC6A1159574}" type="presParOf" srcId="{CC047757-91D4-4208-AC32-0C6BB09F1270}" destId="{41B1E87D-F1AF-4308-81D1-33F5AFE46CBE}" srcOrd="12" destOrd="0" presId="urn:microsoft.com/office/officeart/2005/8/layout/radial1"/>
    <dgm:cxn modelId="{623124AD-65A7-4DAB-92D6-48DA79DF37F9}" type="presParOf" srcId="{CC047757-91D4-4208-AC32-0C6BB09F1270}" destId="{157CA664-0A23-44EE-AFA7-BF8525AAC20C}" srcOrd="13" destOrd="0" presId="urn:microsoft.com/office/officeart/2005/8/layout/radial1"/>
    <dgm:cxn modelId="{DF1E6FCD-389D-40D2-9B73-8846C0FF0789}" type="presParOf" srcId="{157CA664-0A23-44EE-AFA7-BF8525AAC20C}" destId="{352D874A-A71A-491C-BC50-6A8C55DC2CC7}" srcOrd="0" destOrd="0" presId="urn:microsoft.com/office/officeart/2005/8/layout/radial1"/>
    <dgm:cxn modelId="{131BF3F9-DB3E-4F52-9001-1088DFAE7D79}" type="presParOf" srcId="{CC047757-91D4-4208-AC32-0C6BB09F1270}" destId="{C9A10057-C70C-424D-BE57-2C9C9CECD312}" srcOrd="14" destOrd="0" presId="urn:microsoft.com/office/officeart/2005/8/layout/radial1"/>
    <dgm:cxn modelId="{092BF378-929E-4218-9330-5430D6D45F06}" type="presParOf" srcId="{CC047757-91D4-4208-AC32-0C6BB09F1270}" destId="{6CF925E8-D741-4048-AD88-F613808A174B}" srcOrd="15" destOrd="0" presId="urn:microsoft.com/office/officeart/2005/8/layout/radial1"/>
    <dgm:cxn modelId="{8A21B7B6-A7A7-4714-AA7E-0D926D617649}" type="presParOf" srcId="{6CF925E8-D741-4048-AD88-F613808A174B}" destId="{9710F34E-5005-42AF-8127-531FE97AE99B}" srcOrd="0" destOrd="0" presId="urn:microsoft.com/office/officeart/2005/8/layout/radial1"/>
    <dgm:cxn modelId="{AAB49766-8DA2-4955-95DC-6D6F5C3262E0}" type="presParOf" srcId="{CC047757-91D4-4208-AC32-0C6BB09F1270}" destId="{6D7048E9-8CF7-44C0-8357-4405732E5AFD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7F51C56-B406-4416-84A1-B26E6C6FE6FF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0931FDF6-86BC-4D55-93D5-0AE783F69526}">
      <dgm:prSet phldrT="[Texte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dirty="0" smtClean="0"/>
            <a:t>Maison Saint Gobain</a:t>
          </a:r>
          <a:endParaRPr lang="fr-FR" dirty="0"/>
        </a:p>
      </dgm:t>
    </dgm:pt>
    <dgm:pt modelId="{9010BF54-D25D-4C38-B711-85D2C833A5B5}" type="parTrans" cxnId="{9B66825F-7FD4-4956-B9F1-C50F6F1A93A9}">
      <dgm:prSet/>
      <dgm:spPr/>
      <dgm:t>
        <a:bodyPr/>
        <a:lstStyle/>
        <a:p>
          <a:endParaRPr lang="fr-FR"/>
        </a:p>
      </dgm:t>
    </dgm:pt>
    <dgm:pt modelId="{BB2D4684-4C8A-46CB-BF95-40CA2CBFBBCC}" type="sibTrans" cxnId="{9B66825F-7FD4-4956-B9F1-C50F6F1A93A9}">
      <dgm:prSet/>
      <dgm:spPr/>
      <dgm:t>
        <a:bodyPr/>
        <a:lstStyle/>
        <a:p>
          <a:endParaRPr lang="fr-FR"/>
        </a:p>
      </dgm:t>
    </dgm:pt>
    <dgm:pt modelId="{5FE5F606-B5C6-4963-922D-D322117A7679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FF6600"/>
        </a:solidFill>
      </dgm:spPr>
      <dgm:t>
        <a:bodyPr/>
        <a:lstStyle/>
        <a:p>
          <a:r>
            <a:rPr lang="fr-FR" sz="1100" b="1" dirty="0" smtClean="0"/>
            <a:t>Confort thermique</a:t>
          </a:r>
          <a:endParaRPr lang="fr-FR" sz="1100" b="1" dirty="0"/>
        </a:p>
      </dgm:t>
    </dgm:pt>
    <dgm:pt modelId="{4DE3F4ED-9637-44DB-B4F0-BB8D6D0B067D}" type="parTrans" cxnId="{A7AD92EC-733C-48A5-8538-A7CDD9421146}">
      <dgm:prSet/>
      <dgm:spPr/>
      <dgm:t>
        <a:bodyPr/>
        <a:lstStyle/>
        <a:p>
          <a:endParaRPr lang="fr-FR"/>
        </a:p>
      </dgm:t>
    </dgm:pt>
    <dgm:pt modelId="{21F52E4B-4800-46FB-B442-9286EF9C8E03}" type="sibTrans" cxnId="{A7AD92EC-733C-48A5-8538-A7CDD9421146}">
      <dgm:prSet/>
      <dgm:spPr/>
      <dgm:t>
        <a:bodyPr/>
        <a:lstStyle/>
        <a:p>
          <a:endParaRPr lang="fr-FR"/>
        </a:p>
      </dgm:t>
    </dgm:pt>
    <dgm:pt modelId="{98CE993B-4776-4E36-A837-44266CB3DECC}">
      <dgm:prSet phldrT="[Texte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rgbClr val="CC0099"/>
        </a:solidFill>
      </dgm:spPr>
      <dgm:t>
        <a:bodyPr/>
        <a:lstStyle/>
        <a:p>
          <a:r>
            <a:rPr lang="fr-FR" sz="1050" b="1" dirty="0" smtClean="0"/>
            <a:t>Confort acoustique</a:t>
          </a:r>
          <a:endParaRPr lang="fr-FR" sz="1050" b="1" dirty="0"/>
        </a:p>
      </dgm:t>
    </dgm:pt>
    <dgm:pt modelId="{899B360F-8F3F-4297-AE18-AA0C98B2DC17}" type="parTrans" cxnId="{5C821214-BD73-4A50-8FDE-B9D843C94532}">
      <dgm:prSet/>
      <dgm:spPr/>
      <dgm:t>
        <a:bodyPr/>
        <a:lstStyle/>
        <a:p>
          <a:endParaRPr lang="fr-FR"/>
        </a:p>
      </dgm:t>
    </dgm:pt>
    <dgm:pt modelId="{511306C6-30EA-49FC-BA46-9C29F849FF4B}" type="sibTrans" cxnId="{5C821214-BD73-4A50-8FDE-B9D843C94532}">
      <dgm:prSet/>
      <dgm:spPr/>
      <dgm:t>
        <a:bodyPr/>
        <a:lstStyle/>
        <a:p>
          <a:endParaRPr lang="fr-FR"/>
        </a:p>
      </dgm:t>
    </dgm:pt>
    <dgm:pt modelId="{7DE2F513-1BCF-4250-9206-9D36E0659E4A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0066FF"/>
        </a:solidFill>
      </dgm:spPr>
      <dgm:t>
        <a:bodyPr/>
        <a:lstStyle/>
        <a:p>
          <a:r>
            <a:rPr lang="fr-FR" sz="1050" b="1" dirty="0" smtClean="0"/>
            <a:t>Confort respiratoire</a:t>
          </a:r>
          <a:endParaRPr lang="fr-FR" sz="1050" b="1" dirty="0"/>
        </a:p>
      </dgm:t>
    </dgm:pt>
    <dgm:pt modelId="{3A39B365-ABE8-4A1F-A167-CDD5CB0D856D}" type="parTrans" cxnId="{179B2C8E-6309-4596-ACA2-02B339325095}">
      <dgm:prSet/>
      <dgm:spPr/>
      <dgm:t>
        <a:bodyPr/>
        <a:lstStyle/>
        <a:p>
          <a:endParaRPr lang="fr-FR"/>
        </a:p>
      </dgm:t>
    </dgm:pt>
    <dgm:pt modelId="{16F8B261-5008-4BD0-931F-E33D06513D72}" type="sibTrans" cxnId="{179B2C8E-6309-4596-ACA2-02B339325095}">
      <dgm:prSet/>
      <dgm:spPr/>
      <dgm:t>
        <a:bodyPr/>
        <a:lstStyle/>
        <a:p>
          <a:endParaRPr lang="fr-FR"/>
        </a:p>
      </dgm:t>
    </dgm:pt>
    <dgm:pt modelId="{7BE23DDD-3D4D-4708-9525-2039773A0B76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r>
            <a:rPr lang="fr-FR" sz="1200" b="1" dirty="0" smtClean="0"/>
            <a:t>Confort visuel</a:t>
          </a:r>
          <a:endParaRPr lang="fr-FR" sz="1200" b="1" dirty="0"/>
        </a:p>
      </dgm:t>
    </dgm:pt>
    <dgm:pt modelId="{AFD236F3-B32C-46A1-9529-D35D0F58D6D8}" type="parTrans" cxnId="{C70EA5D2-BDFF-4922-AAB3-EBC539408F49}">
      <dgm:prSet/>
      <dgm:spPr/>
      <dgm:t>
        <a:bodyPr/>
        <a:lstStyle/>
        <a:p>
          <a:endParaRPr lang="fr-FR"/>
        </a:p>
      </dgm:t>
    </dgm:pt>
    <dgm:pt modelId="{7B7E0319-F88F-4215-97AB-81FB529B0E64}" type="sibTrans" cxnId="{C70EA5D2-BDFF-4922-AAB3-EBC539408F49}">
      <dgm:prSet/>
      <dgm:spPr/>
      <dgm:t>
        <a:bodyPr/>
        <a:lstStyle/>
        <a:p>
          <a:endParaRPr lang="fr-FR"/>
        </a:p>
      </dgm:t>
    </dgm:pt>
    <dgm:pt modelId="{1DF02329-7E0E-49AD-AC37-A4C3A20236C9}">
      <dgm:prSet phldrT="[Texte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sz="1100" b="1" dirty="0" smtClean="0"/>
            <a:t>Confort modulaire</a:t>
          </a:r>
          <a:endParaRPr lang="fr-FR" sz="1100" b="1" dirty="0"/>
        </a:p>
      </dgm:t>
    </dgm:pt>
    <dgm:pt modelId="{4A077E45-6C7C-4CA0-AF4D-97E8B64432A7}" type="parTrans" cxnId="{BCE6A71B-19F8-4E5B-93F3-662D67145794}">
      <dgm:prSet/>
      <dgm:spPr/>
      <dgm:t>
        <a:bodyPr/>
        <a:lstStyle/>
        <a:p>
          <a:endParaRPr lang="fr-FR"/>
        </a:p>
      </dgm:t>
    </dgm:pt>
    <dgm:pt modelId="{B3599B7D-14D1-426A-AEB7-B0BFA89D8A77}" type="sibTrans" cxnId="{BCE6A71B-19F8-4E5B-93F3-662D67145794}">
      <dgm:prSet/>
      <dgm:spPr/>
      <dgm:t>
        <a:bodyPr/>
        <a:lstStyle/>
        <a:p>
          <a:endParaRPr lang="fr-FR"/>
        </a:p>
      </dgm:t>
    </dgm:pt>
    <dgm:pt modelId="{A90B129D-8499-421A-8110-8C5B510BD72B}">
      <dgm:prSet phldrT="[Texte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sz="1100" b="1" dirty="0" smtClean="0"/>
            <a:t>Etude structurelle</a:t>
          </a:r>
          <a:endParaRPr lang="fr-FR" sz="1100" b="1" dirty="0"/>
        </a:p>
      </dgm:t>
    </dgm:pt>
    <dgm:pt modelId="{CF16AEB5-88AC-483F-9D13-FEF0A36D6D4F}" type="parTrans" cxnId="{430E6BDB-C02F-4A21-BF51-93BA1D3823F7}">
      <dgm:prSet/>
      <dgm:spPr/>
      <dgm:t>
        <a:bodyPr/>
        <a:lstStyle/>
        <a:p>
          <a:endParaRPr lang="fr-FR"/>
        </a:p>
      </dgm:t>
    </dgm:pt>
    <dgm:pt modelId="{84C84C86-9BE3-4651-902A-8911E2B8ED47}" type="sibTrans" cxnId="{430E6BDB-C02F-4A21-BF51-93BA1D3823F7}">
      <dgm:prSet/>
      <dgm:spPr/>
      <dgm:t>
        <a:bodyPr/>
        <a:lstStyle/>
        <a:p>
          <a:endParaRPr lang="fr-FR"/>
        </a:p>
      </dgm:t>
    </dgm:pt>
    <dgm:pt modelId="{083BA817-F3FA-4984-A4DD-5FEE8C4F906F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008000"/>
        </a:solidFill>
      </dgm:spPr>
      <dgm:t>
        <a:bodyPr/>
        <a:lstStyle/>
        <a:p>
          <a:r>
            <a:rPr lang="fr-FR" sz="1200" b="1" dirty="0" smtClean="0"/>
            <a:t>Analyse du cycle de vie</a:t>
          </a:r>
          <a:endParaRPr lang="fr-FR" sz="1200" b="1" dirty="0"/>
        </a:p>
      </dgm:t>
    </dgm:pt>
    <dgm:pt modelId="{FE5C1870-ED61-4409-A318-782BDE4B4361}" type="parTrans" cxnId="{E99ED024-9C6C-40B8-AE22-0BBD0D29CE81}">
      <dgm:prSet/>
      <dgm:spPr/>
      <dgm:t>
        <a:bodyPr/>
        <a:lstStyle/>
        <a:p>
          <a:endParaRPr lang="fr-FR"/>
        </a:p>
      </dgm:t>
    </dgm:pt>
    <dgm:pt modelId="{B3989BF8-3157-4558-9669-F2DAEC5E7944}" type="sibTrans" cxnId="{E99ED024-9C6C-40B8-AE22-0BBD0D29CE81}">
      <dgm:prSet/>
      <dgm:spPr/>
      <dgm:t>
        <a:bodyPr/>
        <a:lstStyle/>
        <a:p>
          <a:endParaRPr lang="fr-FR"/>
        </a:p>
      </dgm:t>
    </dgm:pt>
    <dgm:pt modelId="{5E30FEA7-562F-492D-A9E6-87B5EC19274C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FF3300"/>
        </a:solidFill>
      </dgm:spPr>
      <dgm:t>
        <a:bodyPr/>
        <a:lstStyle/>
        <a:p>
          <a:r>
            <a:rPr lang="fr-FR" sz="1100" b="1" dirty="0" smtClean="0"/>
            <a:t>Sources d’énergies</a:t>
          </a:r>
          <a:endParaRPr lang="fr-FR" sz="1100" b="1" dirty="0"/>
        </a:p>
      </dgm:t>
    </dgm:pt>
    <dgm:pt modelId="{CADAE20C-B22E-4BAA-AE56-5AE47CDAE03E}" type="parTrans" cxnId="{B3A250D8-D84D-474A-A9B2-B86F01FA2466}">
      <dgm:prSet/>
      <dgm:spPr/>
      <dgm:t>
        <a:bodyPr/>
        <a:lstStyle/>
        <a:p>
          <a:endParaRPr lang="fr-FR"/>
        </a:p>
      </dgm:t>
    </dgm:pt>
    <dgm:pt modelId="{BD292EE6-AD51-4B2C-84A1-626103B5408B}" type="sibTrans" cxnId="{B3A250D8-D84D-474A-A9B2-B86F01FA2466}">
      <dgm:prSet/>
      <dgm:spPr/>
      <dgm:t>
        <a:bodyPr/>
        <a:lstStyle/>
        <a:p>
          <a:endParaRPr lang="fr-FR"/>
        </a:p>
      </dgm:t>
    </dgm:pt>
    <dgm:pt modelId="{CC047757-91D4-4208-AC32-0C6BB09F1270}" type="pres">
      <dgm:prSet presAssocID="{57F51C56-B406-4416-84A1-B26E6C6FE6F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0EC4ED3E-D55E-4106-BF3F-88BE27BE1C24}" type="pres">
      <dgm:prSet presAssocID="{0931FDF6-86BC-4D55-93D5-0AE783F69526}" presName="centerShape" presStyleLbl="node0" presStyleIdx="0" presStyleCnt="1" custScaleX="134786" custScaleY="120962"/>
      <dgm:spPr/>
      <dgm:t>
        <a:bodyPr/>
        <a:lstStyle/>
        <a:p>
          <a:endParaRPr lang="fr-FR"/>
        </a:p>
      </dgm:t>
    </dgm:pt>
    <dgm:pt modelId="{03F870FC-1CC9-436C-9BB1-C95728340BB9}" type="pres">
      <dgm:prSet presAssocID="{4DE3F4ED-9637-44DB-B4F0-BB8D6D0B067D}" presName="Name9" presStyleLbl="parChTrans1D2" presStyleIdx="0" presStyleCnt="8"/>
      <dgm:spPr/>
      <dgm:t>
        <a:bodyPr/>
        <a:lstStyle/>
        <a:p>
          <a:endParaRPr lang="fr-FR"/>
        </a:p>
      </dgm:t>
    </dgm:pt>
    <dgm:pt modelId="{AEFCBB96-AD6E-472E-954D-54FE17502439}" type="pres">
      <dgm:prSet presAssocID="{4DE3F4ED-9637-44DB-B4F0-BB8D6D0B067D}" presName="connTx" presStyleLbl="parChTrans1D2" presStyleIdx="0" presStyleCnt="8"/>
      <dgm:spPr/>
      <dgm:t>
        <a:bodyPr/>
        <a:lstStyle/>
        <a:p>
          <a:endParaRPr lang="fr-FR"/>
        </a:p>
      </dgm:t>
    </dgm:pt>
    <dgm:pt modelId="{E7F53531-97D6-4A2A-8F4C-C12859F00927}" type="pres">
      <dgm:prSet presAssocID="{5FE5F606-B5C6-4963-922D-D322117A7679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AA3700D-E8E9-450C-9124-08A9BE37EA4B}" type="pres">
      <dgm:prSet presAssocID="{899B360F-8F3F-4297-AE18-AA0C98B2DC17}" presName="Name9" presStyleLbl="parChTrans1D2" presStyleIdx="1" presStyleCnt="8"/>
      <dgm:spPr/>
      <dgm:t>
        <a:bodyPr/>
        <a:lstStyle/>
        <a:p>
          <a:endParaRPr lang="fr-FR"/>
        </a:p>
      </dgm:t>
    </dgm:pt>
    <dgm:pt modelId="{314194AB-C703-4735-92AD-263F4B27461D}" type="pres">
      <dgm:prSet presAssocID="{899B360F-8F3F-4297-AE18-AA0C98B2DC17}" presName="connTx" presStyleLbl="parChTrans1D2" presStyleIdx="1" presStyleCnt="8"/>
      <dgm:spPr/>
      <dgm:t>
        <a:bodyPr/>
        <a:lstStyle/>
        <a:p>
          <a:endParaRPr lang="fr-FR"/>
        </a:p>
      </dgm:t>
    </dgm:pt>
    <dgm:pt modelId="{49184212-78A1-4A8A-AA69-47447998833A}" type="pres">
      <dgm:prSet presAssocID="{98CE993B-4776-4E36-A837-44266CB3DECC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0BF9661-4E2C-4329-A645-AAF334849146}" type="pres">
      <dgm:prSet presAssocID="{3A39B365-ABE8-4A1F-A167-CDD5CB0D856D}" presName="Name9" presStyleLbl="parChTrans1D2" presStyleIdx="2" presStyleCnt="8"/>
      <dgm:spPr/>
      <dgm:t>
        <a:bodyPr/>
        <a:lstStyle/>
        <a:p>
          <a:endParaRPr lang="fr-FR"/>
        </a:p>
      </dgm:t>
    </dgm:pt>
    <dgm:pt modelId="{D49CCD5F-176C-4A2C-90DA-27A3BF1D4A32}" type="pres">
      <dgm:prSet presAssocID="{3A39B365-ABE8-4A1F-A167-CDD5CB0D856D}" presName="connTx" presStyleLbl="parChTrans1D2" presStyleIdx="2" presStyleCnt="8"/>
      <dgm:spPr/>
      <dgm:t>
        <a:bodyPr/>
        <a:lstStyle/>
        <a:p>
          <a:endParaRPr lang="fr-FR"/>
        </a:p>
      </dgm:t>
    </dgm:pt>
    <dgm:pt modelId="{FEAB75BC-247F-4CCF-9F57-9F2F2320AAB2}" type="pres">
      <dgm:prSet presAssocID="{7DE2F513-1BCF-4250-9206-9D36E0659E4A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5619DA5-A537-4409-B8A2-B41E8CBECDFD}" type="pres">
      <dgm:prSet presAssocID="{AFD236F3-B32C-46A1-9529-D35D0F58D6D8}" presName="Name9" presStyleLbl="parChTrans1D2" presStyleIdx="3" presStyleCnt="8"/>
      <dgm:spPr/>
      <dgm:t>
        <a:bodyPr/>
        <a:lstStyle/>
        <a:p>
          <a:endParaRPr lang="fr-FR"/>
        </a:p>
      </dgm:t>
    </dgm:pt>
    <dgm:pt modelId="{0C79A39D-F83B-417C-AC84-3A7D17F9BE99}" type="pres">
      <dgm:prSet presAssocID="{AFD236F3-B32C-46A1-9529-D35D0F58D6D8}" presName="connTx" presStyleLbl="parChTrans1D2" presStyleIdx="3" presStyleCnt="8"/>
      <dgm:spPr/>
      <dgm:t>
        <a:bodyPr/>
        <a:lstStyle/>
        <a:p>
          <a:endParaRPr lang="fr-FR"/>
        </a:p>
      </dgm:t>
    </dgm:pt>
    <dgm:pt modelId="{E1648C73-8A5E-4352-A9B1-1D026F003EC2}" type="pres">
      <dgm:prSet presAssocID="{7BE23DDD-3D4D-4708-9525-2039773A0B76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56F23FC-475F-4456-88BF-82BAB1722074}" type="pres">
      <dgm:prSet presAssocID="{4A077E45-6C7C-4CA0-AF4D-97E8B64432A7}" presName="Name9" presStyleLbl="parChTrans1D2" presStyleIdx="4" presStyleCnt="8"/>
      <dgm:spPr/>
      <dgm:t>
        <a:bodyPr/>
        <a:lstStyle/>
        <a:p>
          <a:endParaRPr lang="fr-FR"/>
        </a:p>
      </dgm:t>
    </dgm:pt>
    <dgm:pt modelId="{A4DAAF5C-F32E-499A-A9B0-267A15AE1CD9}" type="pres">
      <dgm:prSet presAssocID="{4A077E45-6C7C-4CA0-AF4D-97E8B64432A7}" presName="connTx" presStyleLbl="parChTrans1D2" presStyleIdx="4" presStyleCnt="8"/>
      <dgm:spPr/>
      <dgm:t>
        <a:bodyPr/>
        <a:lstStyle/>
        <a:p>
          <a:endParaRPr lang="fr-FR"/>
        </a:p>
      </dgm:t>
    </dgm:pt>
    <dgm:pt modelId="{6D8C6BEA-0AD5-4AC8-836D-B6A4242B2A58}" type="pres">
      <dgm:prSet presAssocID="{1DF02329-7E0E-49AD-AC37-A4C3A20236C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377AD53-6734-47DA-B676-4349DAE5DCA6}" type="pres">
      <dgm:prSet presAssocID="{CF16AEB5-88AC-483F-9D13-FEF0A36D6D4F}" presName="Name9" presStyleLbl="parChTrans1D2" presStyleIdx="5" presStyleCnt="8"/>
      <dgm:spPr/>
      <dgm:t>
        <a:bodyPr/>
        <a:lstStyle/>
        <a:p>
          <a:endParaRPr lang="fr-FR"/>
        </a:p>
      </dgm:t>
    </dgm:pt>
    <dgm:pt modelId="{EE21103C-3F1E-4D66-A060-078526CB7428}" type="pres">
      <dgm:prSet presAssocID="{CF16AEB5-88AC-483F-9D13-FEF0A36D6D4F}" presName="connTx" presStyleLbl="parChTrans1D2" presStyleIdx="5" presStyleCnt="8"/>
      <dgm:spPr/>
      <dgm:t>
        <a:bodyPr/>
        <a:lstStyle/>
        <a:p>
          <a:endParaRPr lang="fr-FR"/>
        </a:p>
      </dgm:t>
    </dgm:pt>
    <dgm:pt modelId="{41B1E87D-F1AF-4308-81D1-33F5AFE46CBE}" type="pres">
      <dgm:prSet presAssocID="{A90B129D-8499-421A-8110-8C5B510BD72B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57CA664-0A23-44EE-AFA7-BF8525AAC20C}" type="pres">
      <dgm:prSet presAssocID="{FE5C1870-ED61-4409-A318-782BDE4B4361}" presName="Name9" presStyleLbl="parChTrans1D2" presStyleIdx="6" presStyleCnt="8"/>
      <dgm:spPr/>
      <dgm:t>
        <a:bodyPr/>
        <a:lstStyle/>
        <a:p>
          <a:endParaRPr lang="fr-FR"/>
        </a:p>
      </dgm:t>
    </dgm:pt>
    <dgm:pt modelId="{352D874A-A71A-491C-BC50-6A8C55DC2CC7}" type="pres">
      <dgm:prSet presAssocID="{FE5C1870-ED61-4409-A318-782BDE4B4361}" presName="connTx" presStyleLbl="parChTrans1D2" presStyleIdx="6" presStyleCnt="8"/>
      <dgm:spPr/>
      <dgm:t>
        <a:bodyPr/>
        <a:lstStyle/>
        <a:p>
          <a:endParaRPr lang="fr-FR"/>
        </a:p>
      </dgm:t>
    </dgm:pt>
    <dgm:pt modelId="{C9A10057-C70C-424D-BE57-2C9C9CECD312}" type="pres">
      <dgm:prSet presAssocID="{083BA817-F3FA-4984-A4DD-5FEE8C4F906F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CF925E8-D741-4048-AD88-F613808A174B}" type="pres">
      <dgm:prSet presAssocID="{CADAE20C-B22E-4BAA-AE56-5AE47CDAE03E}" presName="Name9" presStyleLbl="parChTrans1D2" presStyleIdx="7" presStyleCnt="8"/>
      <dgm:spPr/>
      <dgm:t>
        <a:bodyPr/>
        <a:lstStyle/>
        <a:p>
          <a:endParaRPr lang="fr-FR"/>
        </a:p>
      </dgm:t>
    </dgm:pt>
    <dgm:pt modelId="{9710F34E-5005-42AF-8127-531FE97AE99B}" type="pres">
      <dgm:prSet presAssocID="{CADAE20C-B22E-4BAA-AE56-5AE47CDAE03E}" presName="connTx" presStyleLbl="parChTrans1D2" presStyleIdx="7" presStyleCnt="8"/>
      <dgm:spPr/>
      <dgm:t>
        <a:bodyPr/>
        <a:lstStyle/>
        <a:p>
          <a:endParaRPr lang="fr-FR"/>
        </a:p>
      </dgm:t>
    </dgm:pt>
    <dgm:pt modelId="{6D7048E9-8CF7-44C0-8357-4405732E5AFD}" type="pres">
      <dgm:prSet presAssocID="{5E30FEA7-562F-492D-A9E6-87B5EC19274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A7AD92EC-733C-48A5-8538-A7CDD9421146}" srcId="{0931FDF6-86BC-4D55-93D5-0AE783F69526}" destId="{5FE5F606-B5C6-4963-922D-D322117A7679}" srcOrd="0" destOrd="0" parTransId="{4DE3F4ED-9637-44DB-B4F0-BB8D6D0B067D}" sibTransId="{21F52E4B-4800-46FB-B442-9286EF9C8E03}"/>
    <dgm:cxn modelId="{7D648AF1-BC0C-4536-A8FE-8D301F56CB20}" type="presOf" srcId="{899B360F-8F3F-4297-AE18-AA0C98B2DC17}" destId="{314194AB-C703-4735-92AD-263F4B27461D}" srcOrd="1" destOrd="0" presId="urn:microsoft.com/office/officeart/2005/8/layout/radial1"/>
    <dgm:cxn modelId="{C70EA5D2-BDFF-4922-AAB3-EBC539408F49}" srcId="{0931FDF6-86BC-4D55-93D5-0AE783F69526}" destId="{7BE23DDD-3D4D-4708-9525-2039773A0B76}" srcOrd="3" destOrd="0" parTransId="{AFD236F3-B32C-46A1-9529-D35D0F58D6D8}" sibTransId="{7B7E0319-F88F-4215-97AB-81FB529B0E64}"/>
    <dgm:cxn modelId="{5483A621-792C-48E2-9C04-AA933EFF224B}" type="presOf" srcId="{7DE2F513-1BCF-4250-9206-9D36E0659E4A}" destId="{FEAB75BC-247F-4CCF-9F57-9F2F2320AAB2}" srcOrd="0" destOrd="0" presId="urn:microsoft.com/office/officeart/2005/8/layout/radial1"/>
    <dgm:cxn modelId="{9B66825F-7FD4-4956-B9F1-C50F6F1A93A9}" srcId="{57F51C56-B406-4416-84A1-B26E6C6FE6FF}" destId="{0931FDF6-86BC-4D55-93D5-0AE783F69526}" srcOrd="0" destOrd="0" parTransId="{9010BF54-D25D-4C38-B711-85D2C833A5B5}" sibTransId="{BB2D4684-4C8A-46CB-BF95-40CA2CBFBBCC}"/>
    <dgm:cxn modelId="{4608B125-5461-421C-8994-4078D34D0C8D}" type="presOf" srcId="{98CE993B-4776-4E36-A837-44266CB3DECC}" destId="{49184212-78A1-4A8A-AA69-47447998833A}" srcOrd="0" destOrd="0" presId="urn:microsoft.com/office/officeart/2005/8/layout/radial1"/>
    <dgm:cxn modelId="{E99ED024-9C6C-40B8-AE22-0BBD0D29CE81}" srcId="{0931FDF6-86BC-4D55-93D5-0AE783F69526}" destId="{083BA817-F3FA-4984-A4DD-5FEE8C4F906F}" srcOrd="6" destOrd="0" parTransId="{FE5C1870-ED61-4409-A318-782BDE4B4361}" sibTransId="{B3989BF8-3157-4558-9669-F2DAEC5E7944}"/>
    <dgm:cxn modelId="{BCE6A71B-19F8-4E5B-93F3-662D67145794}" srcId="{0931FDF6-86BC-4D55-93D5-0AE783F69526}" destId="{1DF02329-7E0E-49AD-AC37-A4C3A20236C9}" srcOrd="4" destOrd="0" parTransId="{4A077E45-6C7C-4CA0-AF4D-97E8B64432A7}" sibTransId="{B3599B7D-14D1-426A-AEB7-B0BFA89D8A77}"/>
    <dgm:cxn modelId="{C2E7832E-5FC2-448B-A872-EBF360F5F224}" type="presOf" srcId="{A90B129D-8499-421A-8110-8C5B510BD72B}" destId="{41B1E87D-F1AF-4308-81D1-33F5AFE46CBE}" srcOrd="0" destOrd="0" presId="urn:microsoft.com/office/officeart/2005/8/layout/radial1"/>
    <dgm:cxn modelId="{94174ED3-8C97-47EE-948A-DAE45FBE48E0}" type="presOf" srcId="{7BE23DDD-3D4D-4708-9525-2039773A0B76}" destId="{E1648C73-8A5E-4352-A9B1-1D026F003EC2}" srcOrd="0" destOrd="0" presId="urn:microsoft.com/office/officeart/2005/8/layout/radial1"/>
    <dgm:cxn modelId="{6779875D-9F49-4A07-AF40-9086B4C7AAB6}" type="presOf" srcId="{FE5C1870-ED61-4409-A318-782BDE4B4361}" destId="{157CA664-0A23-44EE-AFA7-BF8525AAC20C}" srcOrd="0" destOrd="0" presId="urn:microsoft.com/office/officeart/2005/8/layout/radial1"/>
    <dgm:cxn modelId="{5C821214-BD73-4A50-8FDE-B9D843C94532}" srcId="{0931FDF6-86BC-4D55-93D5-0AE783F69526}" destId="{98CE993B-4776-4E36-A837-44266CB3DECC}" srcOrd="1" destOrd="0" parTransId="{899B360F-8F3F-4297-AE18-AA0C98B2DC17}" sibTransId="{511306C6-30EA-49FC-BA46-9C29F849FF4B}"/>
    <dgm:cxn modelId="{F3E06617-2929-4A2E-B460-4AD65E0F4030}" type="presOf" srcId="{CF16AEB5-88AC-483F-9D13-FEF0A36D6D4F}" destId="{4377AD53-6734-47DA-B676-4349DAE5DCA6}" srcOrd="0" destOrd="0" presId="urn:microsoft.com/office/officeart/2005/8/layout/radial1"/>
    <dgm:cxn modelId="{4E83E4DE-15E4-4BCA-916D-FC88807ED699}" type="presOf" srcId="{3A39B365-ABE8-4A1F-A167-CDD5CB0D856D}" destId="{D49CCD5F-176C-4A2C-90DA-27A3BF1D4A32}" srcOrd="1" destOrd="0" presId="urn:microsoft.com/office/officeart/2005/8/layout/radial1"/>
    <dgm:cxn modelId="{3D87D50B-133C-4DAB-9378-981E6E4A9523}" type="presOf" srcId="{3A39B365-ABE8-4A1F-A167-CDD5CB0D856D}" destId="{C0BF9661-4E2C-4329-A645-AAF334849146}" srcOrd="0" destOrd="0" presId="urn:microsoft.com/office/officeart/2005/8/layout/radial1"/>
    <dgm:cxn modelId="{D372C579-59CA-4DEF-B287-C09E08C5A6A6}" type="presOf" srcId="{4A077E45-6C7C-4CA0-AF4D-97E8B64432A7}" destId="{A4DAAF5C-F32E-499A-A9B0-267A15AE1CD9}" srcOrd="1" destOrd="0" presId="urn:microsoft.com/office/officeart/2005/8/layout/radial1"/>
    <dgm:cxn modelId="{0E8C2744-2B32-4C8E-961A-983193920C3B}" type="presOf" srcId="{4DE3F4ED-9637-44DB-B4F0-BB8D6D0B067D}" destId="{03F870FC-1CC9-436C-9BB1-C95728340BB9}" srcOrd="0" destOrd="0" presId="urn:microsoft.com/office/officeart/2005/8/layout/radial1"/>
    <dgm:cxn modelId="{B3A250D8-D84D-474A-A9B2-B86F01FA2466}" srcId="{0931FDF6-86BC-4D55-93D5-0AE783F69526}" destId="{5E30FEA7-562F-492D-A9E6-87B5EC19274C}" srcOrd="7" destOrd="0" parTransId="{CADAE20C-B22E-4BAA-AE56-5AE47CDAE03E}" sibTransId="{BD292EE6-AD51-4B2C-84A1-626103B5408B}"/>
    <dgm:cxn modelId="{45766479-68B8-4079-839E-47F97C81D3DD}" type="presOf" srcId="{5E30FEA7-562F-492D-A9E6-87B5EC19274C}" destId="{6D7048E9-8CF7-44C0-8357-4405732E5AFD}" srcOrd="0" destOrd="0" presId="urn:microsoft.com/office/officeart/2005/8/layout/radial1"/>
    <dgm:cxn modelId="{289CF85C-A1D0-456D-9D19-A0B2C4682C89}" type="presOf" srcId="{AFD236F3-B32C-46A1-9529-D35D0F58D6D8}" destId="{0C79A39D-F83B-417C-AC84-3A7D17F9BE99}" srcOrd="1" destOrd="0" presId="urn:microsoft.com/office/officeart/2005/8/layout/radial1"/>
    <dgm:cxn modelId="{179B2C8E-6309-4596-ACA2-02B339325095}" srcId="{0931FDF6-86BC-4D55-93D5-0AE783F69526}" destId="{7DE2F513-1BCF-4250-9206-9D36E0659E4A}" srcOrd="2" destOrd="0" parTransId="{3A39B365-ABE8-4A1F-A167-CDD5CB0D856D}" sibTransId="{16F8B261-5008-4BD0-931F-E33D06513D72}"/>
    <dgm:cxn modelId="{430E6BDB-C02F-4A21-BF51-93BA1D3823F7}" srcId="{0931FDF6-86BC-4D55-93D5-0AE783F69526}" destId="{A90B129D-8499-421A-8110-8C5B510BD72B}" srcOrd="5" destOrd="0" parTransId="{CF16AEB5-88AC-483F-9D13-FEF0A36D6D4F}" sibTransId="{84C84C86-9BE3-4651-902A-8911E2B8ED47}"/>
    <dgm:cxn modelId="{8CFF9831-11D6-4FB3-8A57-9F5BAC0A7185}" type="presOf" srcId="{4DE3F4ED-9637-44DB-B4F0-BB8D6D0B067D}" destId="{AEFCBB96-AD6E-472E-954D-54FE17502439}" srcOrd="1" destOrd="0" presId="urn:microsoft.com/office/officeart/2005/8/layout/radial1"/>
    <dgm:cxn modelId="{8B7C2272-467B-47C7-8951-588C4657A63C}" type="presOf" srcId="{899B360F-8F3F-4297-AE18-AA0C98B2DC17}" destId="{3AA3700D-E8E9-450C-9124-08A9BE37EA4B}" srcOrd="0" destOrd="0" presId="urn:microsoft.com/office/officeart/2005/8/layout/radial1"/>
    <dgm:cxn modelId="{45EF1BAF-F92C-4397-B296-995371D16B1E}" type="presOf" srcId="{083BA817-F3FA-4984-A4DD-5FEE8C4F906F}" destId="{C9A10057-C70C-424D-BE57-2C9C9CECD312}" srcOrd="0" destOrd="0" presId="urn:microsoft.com/office/officeart/2005/8/layout/radial1"/>
    <dgm:cxn modelId="{DC4EB5D7-827D-4DD3-A839-F0CE13018D18}" type="presOf" srcId="{1DF02329-7E0E-49AD-AC37-A4C3A20236C9}" destId="{6D8C6BEA-0AD5-4AC8-836D-B6A4242B2A58}" srcOrd="0" destOrd="0" presId="urn:microsoft.com/office/officeart/2005/8/layout/radial1"/>
    <dgm:cxn modelId="{277D80D5-E39D-4AD2-B6B7-95BB654C0201}" type="presOf" srcId="{5FE5F606-B5C6-4963-922D-D322117A7679}" destId="{E7F53531-97D6-4A2A-8F4C-C12859F00927}" srcOrd="0" destOrd="0" presId="urn:microsoft.com/office/officeart/2005/8/layout/radial1"/>
    <dgm:cxn modelId="{42C149EC-4424-4EB9-9124-8AE6975F3951}" type="presOf" srcId="{0931FDF6-86BC-4D55-93D5-0AE783F69526}" destId="{0EC4ED3E-D55E-4106-BF3F-88BE27BE1C24}" srcOrd="0" destOrd="0" presId="urn:microsoft.com/office/officeart/2005/8/layout/radial1"/>
    <dgm:cxn modelId="{E4537855-770C-40FD-AC3D-B8810E6188EC}" type="presOf" srcId="{CF16AEB5-88AC-483F-9D13-FEF0A36D6D4F}" destId="{EE21103C-3F1E-4D66-A060-078526CB7428}" srcOrd="1" destOrd="0" presId="urn:microsoft.com/office/officeart/2005/8/layout/radial1"/>
    <dgm:cxn modelId="{B45E2AA5-CD3C-4E31-A4DB-1F7150BC7825}" type="presOf" srcId="{FE5C1870-ED61-4409-A318-782BDE4B4361}" destId="{352D874A-A71A-491C-BC50-6A8C55DC2CC7}" srcOrd="1" destOrd="0" presId="urn:microsoft.com/office/officeart/2005/8/layout/radial1"/>
    <dgm:cxn modelId="{1FB1ACAF-C5D5-4304-A6EB-3467BF0358F1}" type="presOf" srcId="{CADAE20C-B22E-4BAA-AE56-5AE47CDAE03E}" destId="{9710F34E-5005-42AF-8127-531FE97AE99B}" srcOrd="1" destOrd="0" presId="urn:microsoft.com/office/officeart/2005/8/layout/radial1"/>
    <dgm:cxn modelId="{7C58E586-3DFE-4B82-B533-29F72CB15BC1}" type="presOf" srcId="{57F51C56-B406-4416-84A1-B26E6C6FE6FF}" destId="{CC047757-91D4-4208-AC32-0C6BB09F1270}" srcOrd="0" destOrd="0" presId="urn:microsoft.com/office/officeart/2005/8/layout/radial1"/>
    <dgm:cxn modelId="{C6E0C906-940D-4AD8-88A8-659498683184}" type="presOf" srcId="{AFD236F3-B32C-46A1-9529-D35D0F58D6D8}" destId="{35619DA5-A537-4409-B8A2-B41E8CBECDFD}" srcOrd="0" destOrd="0" presId="urn:microsoft.com/office/officeart/2005/8/layout/radial1"/>
    <dgm:cxn modelId="{7C943996-211C-4861-9A59-F3887675E194}" type="presOf" srcId="{4A077E45-6C7C-4CA0-AF4D-97E8B64432A7}" destId="{F56F23FC-475F-4456-88BF-82BAB1722074}" srcOrd="0" destOrd="0" presId="urn:microsoft.com/office/officeart/2005/8/layout/radial1"/>
    <dgm:cxn modelId="{E901BE4E-C736-4471-B158-231CE8CF99AF}" type="presOf" srcId="{CADAE20C-B22E-4BAA-AE56-5AE47CDAE03E}" destId="{6CF925E8-D741-4048-AD88-F613808A174B}" srcOrd="0" destOrd="0" presId="urn:microsoft.com/office/officeart/2005/8/layout/radial1"/>
    <dgm:cxn modelId="{49F6C405-AE5A-49B9-8F82-D4501C28134B}" type="presParOf" srcId="{CC047757-91D4-4208-AC32-0C6BB09F1270}" destId="{0EC4ED3E-D55E-4106-BF3F-88BE27BE1C24}" srcOrd="0" destOrd="0" presId="urn:microsoft.com/office/officeart/2005/8/layout/radial1"/>
    <dgm:cxn modelId="{04D0F15B-7290-4279-B96F-9446742949BB}" type="presParOf" srcId="{CC047757-91D4-4208-AC32-0C6BB09F1270}" destId="{03F870FC-1CC9-436C-9BB1-C95728340BB9}" srcOrd="1" destOrd="0" presId="urn:microsoft.com/office/officeart/2005/8/layout/radial1"/>
    <dgm:cxn modelId="{48C467AD-948A-47E2-84A4-3ACCED80B1F0}" type="presParOf" srcId="{03F870FC-1CC9-436C-9BB1-C95728340BB9}" destId="{AEFCBB96-AD6E-472E-954D-54FE17502439}" srcOrd="0" destOrd="0" presId="urn:microsoft.com/office/officeart/2005/8/layout/radial1"/>
    <dgm:cxn modelId="{FA9416B5-426A-4008-BEC3-C9C57C58FBFB}" type="presParOf" srcId="{CC047757-91D4-4208-AC32-0C6BB09F1270}" destId="{E7F53531-97D6-4A2A-8F4C-C12859F00927}" srcOrd="2" destOrd="0" presId="urn:microsoft.com/office/officeart/2005/8/layout/radial1"/>
    <dgm:cxn modelId="{4304616F-F8F7-4E07-BB1D-C242E29020DB}" type="presParOf" srcId="{CC047757-91D4-4208-AC32-0C6BB09F1270}" destId="{3AA3700D-E8E9-450C-9124-08A9BE37EA4B}" srcOrd="3" destOrd="0" presId="urn:microsoft.com/office/officeart/2005/8/layout/radial1"/>
    <dgm:cxn modelId="{7EA74B85-2193-46F4-B9B7-B082F7CB2B01}" type="presParOf" srcId="{3AA3700D-E8E9-450C-9124-08A9BE37EA4B}" destId="{314194AB-C703-4735-92AD-263F4B27461D}" srcOrd="0" destOrd="0" presId="urn:microsoft.com/office/officeart/2005/8/layout/radial1"/>
    <dgm:cxn modelId="{ABCDDB85-311C-4BEE-A942-E4F4FB01365F}" type="presParOf" srcId="{CC047757-91D4-4208-AC32-0C6BB09F1270}" destId="{49184212-78A1-4A8A-AA69-47447998833A}" srcOrd="4" destOrd="0" presId="urn:microsoft.com/office/officeart/2005/8/layout/radial1"/>
    <dgm:cxn modelId="{E49FBF2D-151C-4174-BF63-5D9A372F863B}" type="presParOf" srcId="{CC047757-91D4-4208-AC32-0C6BB09F1270}" destId="{C0BF9661-4E2C-4329-A645-AAF334849146}" srcOrd="5" destOrd="0" presId="urn:microsoft.com/office/officeart/2005/8/layout/radial1"/>
    <dgm:cxn modelId="{1F9D8B3F-A737-4B64-992A-84458CFECE59}" type="presParOf" srcId="{C0BF9661-4E2C-4329-A645-AAF334849146}" destId="{D49CCD5F-176C-4A2C-90DA-27A3BF1D4A32}" srcOrd="0" destOrd="0" presId="urn:microsoft.com/office/officeart/2005/8/layout/radial1"/>
    <dgm:cxn modelId="{2E9AE9B5-7C4A-4593-BB7B-FC6B6E770082}" type="presParOf" srcId="{CC047757-91D4-4208-AC32-0C6BB09F1270}" destId="{FEAB75BC-247F-4CCF-9F57-9F2F2320AAB2}" srcOrd="6" destOrd="0" presId="urn:microsoft.com/office/officeart/2005/8/layout/radial1"/>
    <dgm:cxn modelId="{1073DCA5-A37C-4830-8B0D-B34C991C4F70}" type="presParOf" srcId="{CC047757-91D4-4208-AC32-0C6BB09F1270}" destId="{35619DA5-A537-4409-B8A2-B41E8CBECDFD}" srcOrd="7" destOrd="0" presId="urn:microsoft.com/office/officeart/2005/8/layout/radial1"/>
    <dgm:cxn modelId="{81884A91-DD49-42FB-B284-0F04B455B93E}" type="presParOf" srcId="{35619DA5-A537-4409-B8A2-B41E8CBECDFD}" destId="{0C79A39D-F83B-417C-AC84-3A7D17F9BE99}" srcOrd="0" destOrd="0" presId="urn:microsoft.com/office/officeart/2005/8/layout/radial1"/>
    <dgm:cxn modelId="{8EE95772-3770-4E53-9238-C45A299011F8}" type="presParOf" srcId="{CC047757-91D4-4208-AC32-0C6BB09F1270}" destId="{E1648C73-8A5E-4352-A9B1-1D026F003EC2}" srcOrd="8" destOrd="0" presId="urn:microsoft.com/office/officeart/2005/8/layout/radial1"/>
    <dgm:cxn modelId="{B66FCB11-DAE6-47E7-AC84-0A078DD593AD}" type="presParOf" srcId="{CC047757-91D4-4208-AC32-0C6BB09F1270}" destId="{F56F23FC-475F-4456-88BF-82BAB1722074}" srcOrd="9" destOrd="0" presId="urn:microsoft.com/office/officeart/2005/8/layout/radial1"/>
    <dgm:cxn modelId="{CF436A29-6BA8-4857-B36E-21AEE44F9FB7}" type="presParOf" srcId="{F56F23FC-475F-4456-88BF-82BAB1722074}" destId="{A4DAAF5C-F32E-499A-A9B0-267A15AE1CD9}" srcOrd="0" destOrd="0" presId="urn:microsoft.com/office/officeart/2005/8/layout/radial1"/>
    <dgm:cxn modelId="{BF485E86-AE62-4394-A26D-F0A6C915CF43}" type="presParOf" srcId="{CC047757-91D4-4208-AC32-0C6BB09F1270}" destId="{6D8C6BEA-0AD5-4AC8-836D-B6A4242B2A58}" srcOrd="10" destOrd="0" presId="urn:microsoft.com/office/officeart/2005/8/layout/radial1"/>
    <dgm:cxn modelId="{62AF63A5-3951-4F98-BA5D-C7FD47E72CA8}" type="presParOf" srcId="{CC047757-91D4-4208-AC32-0C6BB09F1270}" destId="{4377AD53-6734-47DA-B676-4349DAE5DCA6}" srcOrd="11" destOrd="0" presId="urn:microsoft.com/office/officeart/2005/8/layout/radial1"/>
    <dgm:cxn modelId="{4D67BA95-3C23-4A3E-823C-EB0A907653BD}" type="presParOf" srcId="{4377AD53-6734-47DA-B676-4349DAE5DCA6}" destId="{EE21103C-3F1E-4D66-A060-078526CB7428}" srcOrd="0" destOrd="0" presId="urn:microsoft.com/office/officeart/2005/8/layout/radial1"/>
    <dgm:cxn modelId="{D6C8F712-4952-4960-ABBC-AB1F2E02822F}" type="presParOf" srcId="{CC047757-91D4-4208-AC32-0C6BB09F1270}" destId="{41B1E87D-F1AF-4308-81D1-33F5AFE46CBE}" srcOrd="12" destOrd="0" presId="urn:microsoft.com/office/officeart/2005/8/layout/radial1"/>
    <dgm:cxn modelId="{D0D18529-C987-47C1-8228-C0D1A532DFC7}" type="presParOf" srcId="{CC047757-91D4-4208-AC32-0C6BB09F1270}" destId="{157CA664-0A23-44EE-AFA7-BF8525AAC20C}" srcOrd="13" destOrd="0" presId="urn:microsoft.com/office/officeart/2005/8/layout/radial1"/>
    <dgm:cxn modelId="{35D9B702-46D4-4A51-914F-194AE0AA0DD7}" type="presParOf" srcId="{157CA664-0A23-44EE-AFA7-BF8525AAC20C}" destId="{352D874A-A71A-491C-BC50-6A8C55DC2CC7}" srcOrd="0" destOrd="0" presId="urn:microsoft.com/office/officeart/2005/8/layout/radial1"/>
    <dgm:cxn modelId="{2AB11BBD-2EF6-433A-BBC3-FBBC80D68AA8}" type="presParOf" srcId="{CC047757-91D4-4208-AC32-0C6BB09F1270}" destId="{C9A10057-C70C-424D-BE57-2C9C9CECD312}" srcOrd="14" destOrd="0" presId="urn:microsoft.com/office/officeart/2005/8/layout/radial1"/>
    <dgm:cxn modelId="{FA61E61F-9801-4787-BCB9-6A78A2723600}" type="presParOf" srcId="{CC047757-91D4-4208-AC32-0C6BB09F1270}" destId="{6CF925E8-D741-4048-AD88-F613808A174B}" srcOrd="15" destOrd="0" presId="urn:microsoft.com/office/officeart/2005/8/layout/radial1"/>
    <dgm:cxn modelId="{5B0698AC-7CF0-45C7-A952-18B661A5F8D3}" type="presParOf" srcId="{6CF925E8-D741-4048-AD88-F613808A174B}" destId="{9710F34E-5005-42AF-8127-531FE97AE99B}" srcOrd="0" destOrd="0" presId="urn:microsoft.com/office/officeart/2005/8/layout/radial1"/>
    <dgm:cxn modelId="{4A029324-8997-40BF-B4E9-F685F58D5891}" type="presParOf" srcId="{CC047757-91D4-4208-AC32-0C6BB09F1270}" destId="{6D7048E9-8CF7-44C0-8357-4405732E5AFD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7F51C56-B406-4416-84A1-B26E6C6FE6FF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0931FDF6-86BC-4D55-93D5-0AE783F69526}">
      <dgm:prSet phldrT="[Texte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dirty="0" smtClean="0"/>
            <a:t>Maison Saint Gobain</a:t>
          </a:r>
          <a:endParaRPr lang="fr-FR" dirty="0"/>
        </a:p>
      </dgm:t>
    </dgm:pt>
    <dgm:pt modelId="{9010BF54-D25D-4C38-B711-85D2C833A5B5}" type="parTrans" cxnId="{9B66825F-7FD4-4956-B9F1-C50F6F1A93A9}">
      <dgm:prSet/>
      <dgm:spPr/>
      <dgm:t>
        <a:bodyPr/>
        <a:lstStyle/>
        <a:p>
          <a:endParaRPr lang="fr-FR"/>
        </a:p>
      </dgm:t>
    </dgm:pt>
    <dgm:pt modelId="{BB2D4684-4C8A-46CB-BF95-40CA2CBFBBCC}" type="sibTrans" cxnId="{9B66825F-7FD4-4956-B9F1-C50F6F1A93A9}">
      <dgm:prSet/>
      <dgm:spPr/>
      <dgm:t>
        <a:bodyPr/>
        <a:lstStyle/>
        <a:p>
          <a:endParaRPr lang="fr-FR"/>
        </a:p>
      </dgm:t>
    </dgm:pt>
    <dgm:pt modelId="{5FE5F606-B5C6-4963-922D-D322117A7679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FF6600"/>
        </a:solidFill>
      </dgm:spPr>
      <dgm:t>
        <a:bodyPr/>
        <a:lstStyle/>
        <a:p>
          <a:r>
            <a:rPr lang="fr-FR" sz="1100" b="1" dirty="0" smtClean="0"/>
            <a:t>Confort thermique</a:t>
          </a:r>
          <a:endParaRPr lang="fr-FR" sz="1100" b="1" dirty="0"/>
        </a:p>
      </dgm:t>
    </dgm:pt>
    <dgm:pt modelId="{4DE3F4ED-9637-44DB-B4F0-BB8D6D0B067D}" type="parTrans" cxnId="{A7AD92EC-733C-48A5-8538-A7CDD9421146}">
      <dgm:prSet/>
      <dgm:spPr/>
      <dgm:t>
        <a:bodyPr/>
        <a:lstStyle/>
        <a:p>
          <a:endParaRPr lang="fr-FR"/>
        </a:p>
      </dgm:t>
    </dgm:pt>
    <dgm:pt modelId="{21F52E4B-4800-46FB-B442-9286EF9C8E03}" type="sibTrans" cxnId="{A7AD92EC-733C-48A5-8538-A7CDD9421146}">
      <dgm:prSet/>
      <dgm:spPr/>
      <dgm:t>
        <a:bodyPr/>
        <a:lstStyle/>
        <a:p>
          <a:endParaRPr lang="fr-FR"/>
        </a:p>
      </dgm:t>
    </dgm:pt>
    <dgm:pt modelId="{98CE993B-4776-4E36-A837-44266CB3DECC}">
      <dgm:prSet phldrT="[Texte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rgbClr val="CC0099"/>
        </a:solidFill>
      </dgm:spPr>
      <dgm:t>
        <a:bodyPr/>
        <a:lstStyle/>
        <a:p>
          <a:r>
            <a:rPr lang="fr-FR" sz="1050" b="1" dirty="0" smtClean="0"/>
            <a:t>Confort acoustique</a:t>
          </a:r>
          <a:endParaRPr lang="fr-FR" sz="1050" b="1" dirty="0"/>
        </a:p>
      </dgm:t>
    </dgm:pt>
    <dgm:pt modelId="{899B360F-8F3F-4297-AE18-AA0C98B2DC17}" type="parTrans" cxnId="{5C821214-BD73-4A50-8FDE-B9D843C94532}">
      <dgm:prSet/>
      <dgm:spPr/>
      <dgm:t>
        <a:bodyPr/>
        <a:lstStyle/>
        <a:p>
          <a:endParaRPr lang="fr-FR"/>
        </a:p>
      </dgm:t>
    </dgm:pt>
    <dgm:pt modelId="{511306C6-30EA-49FC-BA46-9C29F849FF4B}" type="sibTrans" cxnId="{5C821214-BD73-4A50-8FDE-B9D843C94532}">
      <dgm:prSet/>
      <dgm:spPr/>
      <dgm:t>
        <a:bodyPr/>
        <a:lstStyle/>
        <a:p>
          <a:endParaRPr lang="fr-FR"/>
        </a:p>
      </dgm:t>
    </dgm:pt>
    <dgm:pt modelId="{7DE2F513-1BCF-4250-9206-9D36E0659E4A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0066FF"/>
        </a:solidFill>
      </dgm:spPr>
      <dgm:t>
        <a:bodyPr/>
        <a:lstStyle/>
        <a:p>
          <a:r>
            <a:rPr lang="fr-FR" sz="1050" b="1" dirty="0" smtClean="0"/>
            <a:t>Confort respiratoire</a:t>
          </a:r>
          <a:endParaRPr lang="fr-FR" sz="1050" b="1" dirty="0"/>
        </a:p>
      </dgm:t>
    </dgm:pt>
    <dgm:pt modelId="{3A39B365-ABE8-4A1F-A167-CDD5CB0D856D}" type="parTrans" cxnId="{179B2C8E-6309-4596-ACA2-02B339325095}">
      <dgm:prSet/>
      <dgm:spPr/>
      <dgm:t>
        <a:bodyPr/>
        <a:lstStyle/>
        <a:p>
          <a:endParaRPr lang="fr-FR"/>
        </a:p>
      </dgm:t>
    </dgm:pt>
    <dgm:pt modelId="{16F8B261-5008-4BD0-931F-E33D06513D72}" type="sibTrans" cxnId="{179B2C8E-6309-4596-ACA2-02B339325095}">
      <dgm:prSet/>
      <dgm:spPr/>
      <dgm:t>
        <a:bodyPr/>
        <a:lstStyle/>
        <a:p>
          <a:endParaRPr lang="fr-FR"/>
        </a:p>
      </dgm:t>
    </dgm:pt>
    <dgm:pt modelId="{7BE23DDD-3D4D-4708-9525-2039773A0B76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r>
            <a:rPr lang="fr-FR" sz="1200" b="1" dirty="0" smtClean="0"/>
            <a:t>Confort visuel</a:t>
          </a:r>
          <a:endParaRPr lang="fr-FR" sz="1200" b="1" dirty="0"/>
        </a:p>
      </dgm:t>
    </dgm:pt>
    <dgm:pt modelId="{AFD236F3-B32C-46A1-9529-D35D0F58D6D8}" type="parTrans" cxnId="{C70EA5D2-BDFF-4922-AAB3-EBC539408F49}">
      <dgm:prSet/>
      <dgm:spPr/>
      <dgm:t>
        <a:bodyPr/>
        <a:lstStyle/>
        <a:p>
          <a:endParaRPr lang="fr-FR"/>
        </a:p>
      </dgm:t>
    </dgm:pt>
    <dgm:pt modelId="{7B7E0319-F88F-4215-97AB-81FB529B0E64}" type="sibTrans" cxnId="{C70EA5D2-BDFF-4922-AAB3-EBC539408F49}">
      <dgm:prSet/>
      <dgm:spPr/>
      <dgm:t>
        <a:bodyPr/>
        <a:lstStyle/>
        <a:p>
          <a:endParaRPr lang="fr-FR"/>
        </a:p>
      </dgm:t>
    </dgm:pt>
    <dgm:pt modelId="{1DF02329-7E0E-49AD-AC37-A4C3A20236C9}">
      <dgm:prSet phldrT="[Texte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sz="1100" b="1" dirty="0" smtClean="0"/>
            <a:t>Confort modulaire</a:t>
          </a:r>
          <a:endParaRPr lang="fr-FR" sz="1100" b="1" dirty="0"/>
        </a:p>
      </dgm:t>
    </dgm:pt>
    <dgm:pt modelId="{4A077E45-6C7C-4CA0-AF4D-97E8B64432A7}" type="parTrans" cxnId="{BCE6A71B-19F8-4E5B-93F3-662D67145794}">
      <dgm:prSet/>
      <dgm:spPr/>
      <dgm:t>
        <a:bodyPr/>
        <a:lstStyle/>
        <a:p>
          <a:endParaRPr lang="fr-FR"/>
        </a:p>
      </dgm:t>
    </dgm:pt>
    <dgm:pt modelId="{B3599B7D-14D1-426A-AEB7-B0BFA89D8A77}" type="sibTrans" cxnId="{BCE6A71B-19F8-4E5B-93F3-662D67145794}">
      <dgm:prSet/>
      <dgm:spPr/>
      <dgm:t>
        <a:bodyPr/>
        <a:lstStyle/>
        <a:p>
          <a:endParaRPr lang="fr-FR"/>
        </a:p>
      </dgm:t>
    </dgm:pt>
    <dgm:pt modelId="{A90B129D-8499-421A-8110-8C5B510BD72B}">
      <dgm:prSet phldrT="[Texte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sz="1100" b="1" dirty="0" smtClean="0"/>
            <a:t>Etude structurelle</a:t>
          </a:r>
          <a:endParaRPr lang="fr-FR" sz="1100" b="1" dirty="0"/>
        </a:p>
      </dgm:t>
    </dgm:pt>
    <dgm:pt modelId="{CF16AEB5-88AC-483F-9D13-FEF0A36D6D4F}" type="parTrans" cxnId="{430E6BDB-C02F-4A21-BF51-93BA1D3823F7}">
      <dgm:prSet/>
      <dgm:spPr/>
      <dgm:t>
        <a:bodyPr/>
        <a:lstStyle/>
        <a:p>
          <a:endParaRPr lang="fr-FR"/>
        </a:p>
      </dgm:t>
    </dgm:pt>
    <dgm:pt modelId="{84C84C86-9BE3-4651-902A-8911E2B8ED47}" type="sibTrans" cxnId="{430E6BDB-C02F-4A21-BF51-93BA1D3823F7}">
      <dgm:prSet/>
      <dgm:spPr/>
      <dgm:t>
        <a:bodyPr/>
        <a:lstStyle/>
        <a:p>
          <a:endParaRPr lang="fr-FR"/>
        </a:p>
      </dgm:t>
    </dgm:pt>
    <dgm:pt modelId="{083BA817-F3FA-4984-A4DD-5FEE8C4F906F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008000"/>
        </a:solidFill>
      </dgm:spPr>
      <dgm:t>
        <a:bodyPr/>
        <a:lstStyle/>
        <a:p>
          <a:r>
            <a:rPr lang="fr-FR" sz="1200" b="1" dirty="0" smtClean="0"/>
            <a:t>Analyse du cycle de vie</a:t>
          </a:r>
          <a:endParaRPr lang="fr-FR" sz="1200" b="1" dirty="0"/>
        </a:p>
      </dgm:t>
    </dgm:pt>
    <dgm:pt modelId="{FE5C1870-ED61-4409-A318-782BDE4B4361}" type="parTrans" cxnId="{E99ED024-9C6C-40B8-AE22-0BBD0D29CE81}">
      <dgm:prSet/>
      <dgm:spPr/>
      <dgm:t>
        <a:bodyPr/>
        <a:lstStyle/>
        <a:p>
          <a:endParaRPr lang="fr-FR"/>
        </a:p>
      </dgm:t>
    </dgm:pt>
    <dgm:pt modelId="{B3989BF8-3157-4558-9669-F2DAEC5E7944}" type="sibTrans" cxnId="{E99ED024-9C6C-40B8-AE22-0BBD0D29CE81}">
      <dgm:prSet/>
      <dgm:spPr/>
      <dgm:t>
        <a:bodyPr/>
        <a:lstStyle/>
        <a:p>
          <a:endParaRPr lang="fr-FR"/>
        </a:p>
      </dgm:t>
    </dgm:pt>
    <dgm:pt modelId="{5E30FEA7-562F-492D-A9E6-87B5EC19274C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FF3300"/>
        </a:solidFill>
      </dgm:spPr>
      <dgm:t>
        <a:bodyPr/>
        <a:lstStyle/>
        <a:p>
          <a:r>
            <a:rPr lang="fr-FR" sz="1100" b="1" dirty="0" smtClean="0"/>
            <a:t>Sources d’énergies</a:t>
          </a:r>
          <a:endParaRPr lang="fr-FR" sz="1100" b="1" dirty="0"/>
        </a:p>
      </dgm:t>
    </dgm:pt>
    <dgm:pt modelId="{CADAE20C-B22E-4BAA-AE56-5AE47CDAE03E}" type="parTrans" cxnId="{B3A250D8-D84D-474A-A9B2-B86F01FA2466}">
      <dgm:prSet/>
      <dgm:spPr/>
      <dgm:t>
        <a:bodyPr/>
        <a:lstStyle/>
        <a:p>
          <a:endParaRPr lang="fr-FR"/>
        </a:p>
      </dgm:t>
    </dgm:pt>
    <dgm:pt modelId="{BD292EE6-AD51-4B2C-84A1-626103B5408B}" type="sibTrans" cxnId="{B3A250D8-D84D-474A-A9B2-B86F01FA2466}">
      <dgm:prSet/>
      <dgm:spPr/>
      <dgm:t>
        <a:bodyPr/>
        <a:lstStyle/>
        <a:p>
          <a:endParaRPr lang="fr-FR"/>
        </a:p>
      </dgm:t>
    </dgm:pt>
    <dgm:pt modelId="{CC047757-91D4-4208-AC32-0C6BB09F1270}" type="pres">
      <dgm:prSet presAssocID="{57F51C56-B406-4416-84A1-B26E6C6FE6F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0EC4ED3E-D55E-4106-BF3F-88BE27BE1C24}" type="pres">
      <dgm:prSet presAssocID="{0931FDF6-86BC-4D55-93D5-0AE783F69526}" presName="centerShape" presStyleLbl="node0" presStyleIdx="0" presStyleCnt="1" custScaleX="134786" custScaleY="120962"/>
      <dgm:spPr/>
      <dgm:t>
        <a:bodyPr/>
        <a:lstStyle/>
        <a:p>
          <a:endParaRPr lang="fr-FR"/>
        </a:p>
      </dgm:t>
    </dgm:pt>
    <dgm:pt modelId="{03F870FC-1CC9-436C-9BB1-C95728340BB9}" type="pres">
      <dgm:prSet presAssocID="{4DE3F4ED-9637-44DB-B4F0-BB8D6D0B067D}" presName="Name9" presStyleLbl="parChTrans1D2" presStyleIdx="0" presStyleCnt="8"/>
      <dgm:spPr/>
      <dgm:t>
        <a:bodyPr/>
        <a:lstStyle/>
        <a:p>
          <a:endParaRPr lang="fr-FR"/>
        </a:p>
      </dgm:t>
    </dgm:pt>
    <dgm:pt modelId="{AEFCBB96-AD6E-472E-954D-54FE17502439}" type="pres">
      <dgm:prSet presAssocID="{4DE3F4ED-9637-44DB-B4F0-BB8D6D0B067D}" presName="connTx" presStyleLbl="parChTrans1D2" presStyleIdx="0" presStyleCnt="8"/>
      <dgm:spPr/>
      <dgm:t>
        <a:bodyPr/>
        <a:lstStyle/>
        <a:p>
          <a:endParaRPr lang="fr-FR"/>
        </a:p>
      </dgm:t>
    </dgm:pt>
    <dgm:pt modelId="{E7F53531-97D6-4A2A-8F4C-C12859F00927}" type="pres">
      <dgm:prSet presAssocID="{5FE5F606-B5C6-4963-922D-D322117A7679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AA3700D-E8E9-450C-9124-08A9BE37EA4B}" type="pres">
      <dgm:prSet presAssocID="{899B360F-8F3F-4297-AE18-AA0C98B2DC17}" presName="Name9" presStyleLbl="parChTrans1D2" presStyleIdx="1" presStyleCnt="8"/>
      <dgm:spPr/>
      <dgm:t>
        <a:bodyPr/>
        <a:lstStyle/>
        <a:p>
          <a:endParaRPr lang="fr-FR"/>
        </a:p>
      </dgm:t>
    </dgm:pt>
    <dgm:pt modelId="{314194AB-C703-4735-92AD-263F4B27461D}" type="pres">
      <dgm:prSet presAssocID="{899B360F-8F3F-4297-AE18-AA0C98B2DC17}" presName="connTx" presStyleLbl="parChTrans1D2" presStyleIdx="1" presStyleCnt="8"/>
      <dgm:spPr/>
      <dgm:t>
        <a:bodyPr/>
        <a:lstStyle/>
        <a:p>
          <a:endParaRPr lang="fr-FR"/>
        </a:p>
      </dgm:t>
    </dgm:pt>
    <dgm:pt modelId="{49184212-78A1-4A8A-AA69-47447998833A}" type="pres">
      <dgm:prSet presAssocID="{98CE993B-4776-4E36-A837-44266CB3DECC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0BF9661-4E2C-4329-A645-AAF334849146}" type="pres">
      <dgm:prSet presAssocID="{3A39B365-ABE8-4A1F-A167-CDD5CB0D856D}" presName="Name9" presStyleLbl="parChTrans1D2" presStyleIdx="2" presStyleCnt="8"/>
      <dgm:spPr/>
      <dgm:t>
        <a:bodyPr/>
        <a:lstStyle/>
        <a:p>
          <a:endParaRPr lang="fr-FR"/>
        </a:p>
      </dgm:t>
    </dgm:pt>
    <dgm:pt modelId="{D49CCD5F-176C-4A2C-90DA-27A3BF1D4A32}" type="pres">
      <dgm:prSet presAssocID="{3A39B365-ABE8-4A1F-A167-CDD5CB0D856D}" presName="connTx" presStyleLbl="parChTrans1D2" presStyleIdx="2" presStyleCnt="8"/>
      <dgm:spPr/>
      <dgm:t>
        <a:bodyPr/>
        <a:lstStyle/>
        <a:p>
          <a:endParaRPr lang="fr-FR"/>
        </a:p>
      </dgm:t>
    </dgm:pt>
    <dgm:pt modelId="{FEAB75BC-247F-4CCF-9F57-9F2F2320AAB2}" type="pres">
      <dgm:prSet presAssocID="{7DE2F513-1BCF-4250-9206-9D36E0659E4A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5619DA5-A537-4409-B8A2-B41E8CBECDFD}" type="pres">
      <dgm:prSet presAssocID="{AFD236F3-B32C-46A1-9529-D35D0F58D6D8}" presName="Name9" presStyleLbl="parChTrans1D2" presStyleIdx="3" presStyleCnt="8"/>
      <dgm:spPr/>
      <dgm:t>
        <a:bodyPr/>
        <a:lstStyle/>
        <a:p>
          <a:endParaRPr lang="fr-FR"/>
        </a:p>
      </dgm:t>
    </dgm:pt>
    <dgm:pt modelId="{0C79A39D-F83B-417C-AC84-3A7D17F9BE99}" type="pres">
      <dgm:prSet presAssocID="{AFD236F3-B32C-46A1-9529-D35D0F58D6D8}" presName="connTx" presStyleLbl="parChTrans1D2" presStyleIdx="3" presStyleCnt="8"/>
      <dgm:spPr/>
      <dgm:t>
        <a:bodyPr/>
        <a:lstStyle/>
        <a:p>
          <a:endParaRPr lang="fr-FR"/>
        </a:p>
      </dgm:t>
    </dgm:pt>
    <dgm:pt modelId="{E1648C73-8A5E-4352-A9B1-1D026F003EC2}" type="pres">
      <dgm:prSet presAssocID="{7BE23DDD-3D4D-4708-9525-2039773A0B76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56F23FC-475F-4456-88BF-82BAB1722074}" type="pres">
      <dgm:prSet presAssocID="{4A077E45-6C7C-4CA0-AF4D-97E8B64432A7}" presName="Name9" presStyleLbl="parChTrans1D2" presStyleIdx="4" presStyleCnt="8"/>
      <dgm:spPr/>
      <dgm:t>
        <a:bodyPr/>
        <a:lstStyle/>
        <a:p>
          <a:endParaRPr lang="fr-FR"/>
        </a:p>
      </dgm:t>
    </dgm:pt>
    <dgm:pt modelId="{A4DAAF5C-F32E-499A-A9B0-267A15AE1CD9}" type="pres">
      <dgm:prSet presAssocID="{4A077E45-6C7C-4CA0-AF4D-97E8B64432A7}" presName="connTx" presStyleLbl="parChTrans1D2" presStyleIdx="4" presStyleCnt="8"/>
      <dgm:spPr/>
      <dgm:t>
        <a:bodyPr/>
        <a:lstStyle/>
        <a:p>
          <a:endParaRPr lang="fr-FR"/>
        </a:p>
      </dgm:t>
    </dgm:pt>
    <dgm:pt modelId="{6D8C6BEA-0AD5-4AC8-836D-B6A4242B2A58}" type="pres">
      <dgm:prSet presAssocID="{1DF02329-7E0E-49AD-AC37-A4C3A20236C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377AD53-6734-47DA-B676-4349DAE5DCA6}" type="pres">
      <dgm:prSet presAssocID="{CF16AEB5-88AC-483F-9D13-FEF0A36D6D4F}" presName="Name9" presStyleLbl="parChTrans1D2" presStyleIdx="5" presStyleCnt="8"/>
      <dgm:spPr/>
      <dgm:t>
        <a:bodyPr/>
        <a:lstStyle/>
        <a:p>
          <a:endParaRPr lang="fr-FR"/>
        </a:p>
      </dgm:t>
    </dgm:pt>
    <dgm:pt modelId="{EE21103C-3F1E-4D66-A060-078526CB7428}" type="pres">
      <dgm:prSet presAssocID="{CF16AEB5-88AC-483F-9D13-FEF0A36D6D4F}" presName="connTx" presStyleLbl="parChTrans1D2" presStyleIdx="5" presStyleCnt="8"/>
      <dgm:spPr/>
      <dgm:t>
        <a:bodyPr/>
        <a:lstStyle/>
        <a:p>
          <a:endParaRPr lang="fr-FR"/>
        </a:p>
      </dgm:t>
    </dgm:pt>
    <dgm:pt modelId="{41B1E87D-F1AF-4308-81D1-33F5AFE46CBE}" type="pres">
      <dgm:prSet presAssocID="{A90B129D-8499-421A-8110-8C5B510BD72B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57CA664-0A23-44EE-AFA7-BF8525AAC20C}" type="pres">
      <dgm:prSet presAssocID="{FE5C1870-ED61-4409-A318-782BDE4B4361}" presName="Name9" presStyleLbl="parChTrans1D2" presStyleIdx="6" presStyleCnt="8"/>
      <dgm:spPr/>
      <dgm:t>
        <a:bodyPr/>
        <a:lstStyle/>
        <a:p>
          <a:endParaRPr lang="fr-FR"/>
        </a:p>
      </dgm:t>
    </dgm:pt>
    <dgm:pt modelId="{352D874A-A71A-491C-BC50-6A8C55DC2CC7}" type="pres">
      <dgm:prSet presAssocID="{FE5C1870-ED61-4409-A318-782BDE4B4361}" presName="connTx" presStyleLbl="parChTrans1D2" presStyleIdx="6" presStyleCnt="8"/>
      <dgm:spPr/>
      <dgm:t>
        <a:bodyPr/>
        <a:lstStyle/>
        <a:p>
          <a:endParaRPr lang="fr-FR"/>
        </a:p>
      </dgm:t>
    </dgm:pt>
    <dgm:pt modelId="{C9A10057-C70C-424D-BE57-2C9C9CECD312}" type="pres">
      <dgm:prSet presAssocID="{083BA817-F3FA-4984-A4DD-5FEE8C4F906F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CF925E8-D741-4048-AD88-F613808A174B}" type="pres">
      <dgm:prSet presAssocID="{CADAE20C-B22E-4BAA-AE56-5AE47CDAE03E}" presName="Name9" presStyleLbl="parChTrans1D2" presStyleIdx="7" presStyleCnt="8"/>
      <dgm:spPr/>
      <dgm:t>
        <a:bodyPr/>
        <a:lstStyle/>
        <a:p>
          <a:endParaRPr lang="fr-FR"/>
        </a:p>
      </dgm:t>
    </dgm:pt>
    <dgm:pt modelId="{9710F34E-5005-42AF-8127-531FE97AE99B}" type="pres">
      <dgm:prSet presAssocID="{CADAE20C-B22E-4BAA-AE56-5AE47CDAE03E}" presName="connTx" presStyleLbl="parChTrans1D2" presStyleIdx="7" presStyleCnt="8"/>
      <dgm:spPr/>
      <dgm:t>
        <a:bodyPr/>
        <a:lstStyle/>
        <a:p>
          <a:endParaRPr lang="fr-FR"/>
        </a:p>
      </dgm:t>
    </dgm:pt>
    <dgm:pt modelId="{6D7048E9-8CF7-44C0-8357-4405732E5AFD}" type="pres">
      <dgm:prSet presAssocID="{5E30FEA7-562F-492D-A9E6-87B5EC19274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9CD7962-C467-4B84-90EB-DD7E99F2C4E0}" type="presOf" srcId="{CADAE20C-B22E-4BAA-AE56-5AE47CDAE03E}" destId="{9710F34E-5005-42AF-8127-531FE97AE99B}" srcOrd="1" destOrd="0" presId="urn:microsoft.com/office/officeart/2005/8/layout/radial1"/>
    <dgm:cxn modelId="{A7AD92EC-733C-48A5-8538-A7CDD9421146}" srcId="{0931FDF6-86BC-4D55-93D5-0AE783F69526}" destId="{5FE5F606-B5C6-4963-922D-D322117A7679}" srcOrd="0" destOrd="0" parTransId="{4DE3F4ED-9637-44DB-B4F0-BB8D6D0B067D}" sibTransId="{21F52E4B-4800-46FB-B442-9286EF9C8E03}"/>
    <dgm:cxn modelId="{C70EA5D2-BDFF-4922-AAB3-EBC539408F49}" srcId="{0931FDF6-86BC-4D55-93D5-0AE783F69526}" destId="{7BE23DDD-3D4D-4708-9525-2039773A0B76}" srcOrd="3" destOrd="0" parTransId="{AFD236F3-B32C-46A1-9529-D35D0F58D6D8}" sibTransId="{7B7E0319-F88F-4215-97AB-81FB529B0E64}"/>
    <dgm:cxn modelId="{7310E651-1696-4B13-A77C-B57A5DD75F61}" type="presOf" srcId="{3A39B365-ABE8-4A1F-A167-CDD5CB0D856D}" destId="{C0BF9661-4E2C-4329-A645-AAF334849146}" srcOrd="0" destOrd="0" presId="urn:microsoft.com/office/officeart/2005/8/layout/radial1"/>
    <dgm:cxn modelId="{9B66825F-7FD4-4956-B9F1-C50F6F1A93A9}" srcId="{57F51C56-B406-4416-84A1-B26E6C6FE6FF}" destId="{0931FDF6-86BC-4D55-93D5-0AE783F69526}" srcOrd="0" destOrd="0" parTransId="{9010BF54-D25D-4C38-B711-85D2C833A5B5}" sibTransId="{BB2D4684-4C8A-46CB-BF95-40CA2CBFBBCC}"/>
    <dgm:cxn modelId="{C4C50E63-2DA0-40DC-A555-CD37ED9807FC}" type="presOf" srcId="{7BE23DDD-3D4D-4708-9525-2039773A0B76}" destId="{E1648C73-8A5E-4352-A9B1-1D026F003EC2}" srcOrd="0" destOrd="0" presId="urn:microsoft.com/office/officeart/2005/8/layout/radial1"/>
    <dgm:cxn modelId="{C65B7EA3-752F-49C7-8F98-90941382ABFC}" type="presOf" srcId="{083BA817-F3FA-4984-A4DD-5FEE8C4F906F}" destId="{C9A10057-C70C-424D-BE57-2C9C9CECD312}" srcOrd="0" destOrd="0" presId="urn:microsoft.com/office/officeart/2005/8/layout/radial1"/>
    <dgm:cxn modelId="{F5216BF1-AA3C-4C3E-A53D-4E73D79F2FB9}" type="presOf" srcId="{FE5C1870-ED61-4409-A318-782BDE4B4361}" destId="{352D874A-A71A-491C-BC50-6A8C55DC2CC7}" srcOrd="1" destOrd="0" presId="urn:microsoft.com/office/officeart/2005/8/layout/radial1"/>
    <dgm:cxn modelId="{E99ED024-9C6C-40B8-AE22-0BBD0D29CE81}" srcId="{0931FDF6-86BC-4D55-93D5-0AE783F69526}" destId="{083BA817-F3FA-4984-A4DD-5FEE8C4F906F}" srcOrd="6" destOrd="0" parTransId="{FE5C1870-ED61-4409-A318-782BDE4B4361}" sibTransId="{B3989BF8-3157-4558-9669-F2DAEC5E7944}"/>
    <dgm:cxn modelId="{BCE6A71B-19F8-4E5B-93F3-662D67145794}" srcId="{0931FDF6-86BC-4D55-93D5-0AE783F69526}" destId="{1DF02329-7E0E-49AD-AC37-A4C3A20236C9}" srcOrd="4" destOrd="0" parTransId="{4A077E45-6C7C-4CA0-AF4D-97E8B64432A7}" sibTransId="{B3599B7D-14D1-426A-AEB7-B0BFA89D8A77}"/>
    <dgm:cxn modelId="{325E174F-4DCD-4B94-8207-2268B13D4B09}" type="presOf" srcId="{AFD236F3-B32C-46A1-9529-D35D0F58D6D8}" destId="{0C79A39D-F83B-417C-AC84-3A7D17F9BE99}" srcOrd="1" destOrd="0" presId="urn:microsoft.com/office/officeart/2005/8/layout/radial1"/>
    <dgm:cxn modelId="{2C4D5F69-7497-453F-9166-0524AB511098}" type="presOf" srcId="{3A39B365-ABE8-4A1F-A167-CDD5CB0D856D}" destId="{D49CCD5F-176C-4A2C-90DA-27A3BF1D4A32}" srcOrd="1" destOrd="0" presId="urn:microsoft.com/office/officeart/2005/8/layout/radial1"/>
    <dgm:cxn modelId="{DA400512-10EA-48AF-A1A1-882A1A1C31FD}" type="presOf" srcId="{4A077E45-6C7C-4CA0-AF4D-97E8B64432A7}" destId="{F56F23FC-475F-4456-88BF-82BAB1722074}" srcOrd="0" destOrd="0" presId="urn:microsoft.com/office/officeart/2005/8/layout/radial1"/>
    <dgm:cxn modelId="{5CF158A9-E8C0-4C6E-99E2-D62AC91E2F58}" type="presOf" srcId="{4DE3F4ED-9637-44DB-B4F0-BB8D6D0B067D}" destId="{03F870FC-1CC9-436C-9BB1-C95728340BB9}" srcOrd="0" destOrd="0" presId="urn:microsoft.com/office/officeart/2005/8/layout/radial1"/>
    <dgm:cxn modelId="{32F3D4DA-D288-443E-BBAF-CFB422459647}" type="presOf" srcId="{4DE3F4ED-9637-44DB-B4F0-BB8D6D0B067D}" destId="{AEFCBB96-AD6E-472E-954D-54FE17502439}" srcOrd="1" destOrd="0" presId="urn:microsoft.com/office/officeart/2005/8/layout/radial1"/>
    <dgm:cxn modelId="{5C821214-BD73-4A50-8FDE-B9D843C94532}" srcId="{0931FDF6-86BC-4D55-93D5-0AE783F69526}" destId="{98CE993B-4776-4E36-A837-44266CB3DECC}" srcOrd="1" destOrd="0" parTransId="{899B360F-8F3F-4297-AE18-AA0C98B2DC17}" sibTransId="{511306C6-30EA-49FC-BA46-9C29F849FF4B}"/>
    <dgm:cxn modelId="{0D0C8005-E9FA-4D2D-BCDE-951AB2C92D17}" type="presOf" srcId="{899B360F-8F3F-4297-AE18-AA0C98B2DC17}" destId="{3AA3700D-E8E9-450C-9124-08A9BE37EA4B}" srcOrd="0" destOrd="0" presId="urn:microsoft.com/office/officeart/2005/8/layout/radial1"/>
    <dgm:cxn modelId="{31B61C88-047C-4325-B66A-2F41E8192AE9}" type="presOf" srcId="{5E30FEA7-562F-492D-A9E6-87B5EC19274C}" destId="{6D7048E9-8CF7-44C0-8357-4405732E5AFD}" srcOrd="0" destOrd="0" presId="urn:microsoft.com/office/officeart/2005/8/layout/radial1"/>
    <dgm:cxn modelId="{983601BD-3238-48E0-876F-B96D0C26FF1C}" type="presOf" srcId="{A90B129D-8499-421A-8110-8C5B510BD72B}" destId="{41B1E87D-F1AF-4308-81D1-33F5AFE46CBE}" srcOrd="0" destOrd="0" presId="urn:microsoft.com/office/officeart/2005/8/layout/radial1"/>
    <dgm:cxn modelId="{7B4D4C58-E8ED-4C36-9BEA-DC538C4799B9}" type="presOf" srcId="{4A077E45-6C7C-4CA0-AF4D-97E8B64432A7}" destId="{A4DAAF5C-F32E-499A-A9B0-267A15AE1CD9}" srcOrd="1" destOrd="0" presId="urn:microsoft.com/office/officeart/2005/8/layout/radial1"/>
    <dgm:cxn modelId="{B3A250D8-D84D-474A-A9B2-B86F01FA2466}" srcId="{0931FDF6-86BC-4D55-93D5-0AE783F69526}" destId="{5E30FEA7-562F-492D-A9E6-87B5EC19274C}" srcOrd="7" destOrd="0" parTransId="{CADAE20C-B22E-4BAA-AE56-5AE47CDAE03E}" sibTransId="{BD292EE6-AD51-4B2C-84A1-626103B5408B}"/>
    <dgm:cxn modelId="{883900FB-95CE-41C6-A27E-910A337A6724}" type="presOf" srcId="{FE5C1870-ED61-4409-A318-782BDE4B4361}" destId="{157CA664-0A23-44EE-AFA7-BF8525AAC20C}" srcOrd="0" destOrd="0" presId="urn:microsoft.com/office/officeart/2005/8/layout/radial1"/>
    <dgm:cxn modelId="{AAD3669A-FAB3-4213-A6D5-0B02BC942BD2}" type="presOf" srcId="{0931FDF6-86BC-4D55-93D5-0AE783F69526}" destId="{0EC4ED3E-D55E-4106-BF3F-88BE27BE1C24}" srcOrd="0" destOrd="0" presId="urn:microsoft.com/office/officeart/2005/8/layout/radial1"/>
    <dgm:cxn modelId="{09F5336A-9E29-44B7-9DDA-B20A898D51CD}" type="presOf" srcId="{CF16AEB5-88AC-483F-9D13-FEF0A36D6D4F}" destId="{4377AD53-6734-47DA-B676-4349DAE5DCA6}" srcOrd="0" destOrd="0" presId="urn:microsoft.com/office/officeart/2005/8/layout/radial1"/>
    <dgm:cxn modelId="{179B2C8E-6309-4596-ACA2-02B339325095}" srcId="{0931FDF6-86BC-4D55-93D5-0AE783F69526}" destId="{7DE2F513-1BCF-4250-9206-9D36E0659E4A}" srcOrd="2" destOrd="0" parTransId="{3A39B365-ABE8-4A1F-A167-CDD5CB0D856D}" sibTransId="{16F8B261-5008-4BD0-931F-E33D06513D72}"/>
    <dgm:cxn modelId="{430E6BDB-C02F-4A21-BF51-93BA1D3823F7}" srcId="{0931FDF6-86BC-4D55-93D5-0AE783F69526}" destId="{A90B129D-8499-421A-8110-8C5B510BD72B}" srcOrd="5" destOrd="0" parTransId="{CF16AEB5-88AC-483F-9D13-FEF0A36D6D4F}" sibTransId="{84C84C86-9BE3-4651-902A-8911E2B8ED47}"/>
    <dgm:cxn modelId="{B062BC95-93DB-422D-B78E-D62D36F63158}" type="presOf" srcId="{57F51C56-B406-4416-84A1-B26E6C6FE6FF}" destId="{CC047757-91D4-4208-AC32-0C6BB09F1270}" srcOrd="0" destOrd="0" presId="urn:microsoft.com/office/officeart/2005/8/layout/radial1"/>
    <dgm:cxn modelId="{173BD63D-E434-4DA9-917A-81BDCFC01B95}" type="presOf" srcId="{5FE5F606-B5C6-4963-922D-D322117A7679}" destId="{E7F53531-97D6-4A2A-8F4C-C12859F00927}" srcOrd="0" destOrd="0" presId="urn:microsoft.com/office/officeart/2005/8/layout/radial1"/>
    <dgm:cxn modelId="{88CD6ED5-B042-41B6-97C5-D57BB8ACF70D}" type="presOf" srcId="{7DE2F513-1BCF-4250-9206-9D36E0659E4A}" destId="{FEAB75BC-247F-4CCF-9F57-9F2F2320AAB2}" srcOrd="0" destOrd="0" presId="urn:microsoft.com/office/officeart/2005/8/layout/radial1"/>
    <dgm:cxn modelId="{D6A5F85B-3794-4C7D-80D6-C14450D5768B}" type="presOf" srcId="{899B360F-8F3F-4297-AE18-AA0C98B2DC17}" destId="{314194AB-C703-4735-92AD-263F4B27461D}" srcOrd="1" destOrd="0" presId="urn:microsoft.com/office/officeart/2005/8/layout/radial1"/>
    <dgm:cxn modelId="{41C96CE9-8427-4B19-97DB-918147CD5BA6}" type="presOf" srcId="{CF16AEB5-88AC-483F-9D13-FEF0A36D6D4F}" destId="{EE21103C-3F1E-4D66-A060-078526CB7428}" srcOrd="1" destOrd="0" presId="urn:microsoft.com/office/officeart/2005/8/layout/radial1"/>
    <dgm:cxn modelId="{7144737C-B7F9-4CFA-81E4-9A3EA1862DC2}" type="presOf" srcId="{CADAE20C-B22E-4BAA-AE56-5AE47CDAE03E}" destId="{6CF925E8-D741-4048-AD88-F613808A174B}" srcOrd="0" destOrd="0" presId="urn:microsoft.com/office/officeart/2005/8/layout/radial1"/>
    <dgm:cxn modelId="{68C345D5-3605-48BA-B9A5-CE06F755AEEA}" type="presOf" srcId="{AFD236F3-B32C-46A1-9529-D35D0F58D6D8}" destId="{35619DA5-A537-4409-B8A2-B41E8CBECDFD}" srcOrd="0" destOrd="0" presId="urn:microsoft.com/office/officeart/2005/8/layout/radial1"/>
    <dgm:cxn modelId="{7CBA6DDB-5A5C-4CF5-B863-29C290E0204F}" type="presOf" srcId="{1DF02329-7E0E-49AD-AC37-A4C3A20236C9}" destId="{6D8C6BEA-0AD5-4AC8-836D-B6A4242B2A58}" srcOrd="0" destOrd="0" presId="urn:microsoft.com/office/officeart/2005/8/layout/radial1"/>
    <dgm:cxn modelId="{509690F2-4403-4634-BDF0-84B2E6D3B905}" type="presOf" srcId="{98CE993B-4776-4E36-A837-44266CB3DECC}" destId="{49184212-78A1-4A8A-AA69-47447998833A}" srcOrd="0" destOrd="0" presId="urn:microsoft.com/office/officeart/2005/8/layout/radial1"/>
    <dgm:cxn modelId="{72C25B65-99D7-4294-9725-3965DCEDBE94}" type="presParOf" srcId="{CC047757-91D4-4208-AC32-0C6BB09F1270}" destId="{0EC4ED3E-D55E-4106-BF3F-88BE27BE1C24}" srcOrd="0" destOrd="0" presId="urn:microsoft.com/office/officeart/2005/8/layout/radial1"/>
    <dgm:cxn modelId="{4F003E44-A527-484C-88CE-AD5D9EE8A344}" type="presParOf" srcId="{CC047757-91D4-4208-AC32-0C6BB09F1270}" destId="{03F870FC-1CC9-436C-9BB1-C95728340BB9}" srcOrd="1" destOrd="0" presId="urn:microsoft.com/office/officeart/2005/8/layout/radial1"/>
    <dgm:cxn modelId="{C38FDE15-7B38-43D9-8E21-B584538CBF1B}" type="presParOf" srcId="{03F870FC-1CC9-436C-9BB1-C95728340BB9}" destId="{AEFCBB96-AD6E-472E-954D-54FE17502439}" srcOrd="0" destOrd="0" presId="urn:microsoft.com/office/officeart/2005/8/layout/radial1"/>
    <dgm:cxn modelId="{4DFEE6AF-8020-42E1-959E-65BD7015609B}" type="presParOf" srcId="{CC047757-91D4-4208-AC32-0C6BB09F1270}" destId="{E7F53531-97D6-4A2A-8F4C-C12859F00927}" srcOrd="2" destOrd="0" presId="urn:microsoft.com/office/officeart/2005/8/layout/radial1"/>
    <dgm:cxn modelId="{23357BA3-EACA-4B31-A498-F4AE955AF113}" type="presParOf" srcId="{CC047757-91D4-4208-AC32-0C6BB09F1270}" destId="{3AA3700D-E8E9-450C-9124-08A9BE37EA4B}" srcOrd="3" destOrd="0" presId="urn:microsoft.com/office/officeart/2005/8/layout/radial1"/>
    <dgm:cxn modelId="{11E08049-AD9A-4967-8942-2CB583224093}" type="presParOf" srcId="{3AA3700D-E8E9-450C-9124-08A9BE37EA4B}" destId="{314194AB-C703-4735-92AD-263F4B27461D}" srcOrd="0" destOrd="0" presId="urn:microsoft.com/office/officeart/2005/8/layout/radial1"/>
    <dgm:cxn modelId="{A40221CD-FAAC-40A2-BD0F-CF9628E9CB15}" type="presParOf" srcId="{CC047757-91D4-4208-AC32-0C6BB09F1270}" destId="{49184212-78A1-4A8A-AA69-47447998833A}" srcOrd="4" destOrd="0" presId="urn:microsoft.com/office/officeart/2005/8/layout/radial1"/>
    <dgm:cxn modelId="{1237DBF2-AD69-4B95-A870-1D7583384392}" type="presParOf" srcId="{CC047757-91D4-4208-AC32-0C6BB09F1270}" destId="{C0BF9661-4E2C-4329-A645-AAF334849146}" srcOrd="5" destOrd="0" presId="urn:microsoft.com/office/officeart/2005/8/layout/radial1"/>
    <dgm:cxn modelId="{515AF22F-A6F5-4982-B5C1-8D76FA901710}" type="presParOf" srcId="{C0BF9661-4E2C-4329-A645-AAF334849146}" destId="{D49CCD5F-176C-4A2C-90DA-27A3BF1D4A32}" srcOrd="0" destOrd="0" presId="urn:microsoft.com/office/officeart/2005/8/layout/radial1"/>
    <dgm:cxn modelId="{1E21F14A-6763-4553-836B-F7EB47C16D35}" type="presParOf" srcId="{CC047757-91D4-4208-AC32-0C6BB09F1270}" destId="{FEAB75BC-247F-4CCF-9F57-9F2F2320AAB2}" srcOrd="6" destOrd="0" presId="urn:microsoft.com/office/officeart/2005/8/layout/radial1"/>
    <dgm:cxn modelId="{4EEE37C5-80CA-4ED3-8B86-AAA090A2B834}" type="presParOf" srcId="{CC047757-91D4-4208-AC32-0C6BB09F1270}" destId="{35619DA5-A537-4409-B8A2-B41E8CBECDFD}" srcOrd="7" destOrd="0" presId="urn:microsoft.com/office/officeart/2005/8/layout/radial1"/>
    <dgm:cxn modelId="{BA5715C1-4DB8-4546-8DD0-AE4906AE49FC}" type="presParOf" srcId="{35619DA5-A537-4409-B8A2-B41E8CBECDFD}" destId="{0C79A39D-F83B-417C-AC84-3A7D17F9BE99}" srcOrd="0" destOrd="0" presId="urn:microsoft.com/office/officeart/2005/8/layout/radial1"/>
    <dgm:cxn modelId="{BE704F40-42C7-4A76-BE2A-40D654BA0B97}" type="presParOf" srcId="{CC047757-91D4-4208-AC32-0C6BB09F1270}" destId="{E1648C73-8A5E-4352-A9B1-1D026F003EC2}" srcOrd="8" destOrd="0" presId="urn:microsoft.com/office/officeart/2005/8/layout/radial1"/>
    <dgm:cxn modelId="{1A9B27E8-A884-46DA-977B-36DF19FBB129}" type="presParOf" srcId="{CC047757-91D4-4208-AC32-0C6BB09F1270}" destId="{F56F23FC-475F-4456-88BF-82BAB1722074}" srcOrd="9" destOrd="0" presId="urn:microsoft.com/office/officeart/2005/8/layout/radial1"/>
    <dgm:cxn modelId="{52A37D93-078A-4A57-A7C6-C9DD4496D804}" type="presParOf" srcId="{F56F23FC-475F-4456-88BF-82BAB1722074}" destId="{A4DAAF5C-F32E-499A-A9B0-267A15AE1CD9}" srcOrd="0" destOrd="0" presId="urn:microsoft.com/office/officeart/2005/8/layout/radial1"/>
    <dgm:cxn modelId="{2C1C111E-7C63-4431-AC85-DCD169150B18}" type="presParOf" srcId="{CC047757-91D4-4208-AC32-0C6BB09F1270}" destId="{6D8C6BEA-0AD5-4AC8-836D-B6A4242B2A58}" srcOrd="10" destOrd="0" presId="urn:microsoft.com/office/officeart/2005/8/layout/radial1"/>
    <dgm:cxn modelId="{D055B622-5345-44E2-AAC7-FE96D7128BC5}" type="presParOf" srcId="{CC047757-91D4-4208-AC32-0C6BB09F1270}" destId="{4377AD53-6734-47DA-B676-4349DAE5DCA6}" srcOrd="11" destOrd="0" presId="urn:microsoft.com/office/officeart/2005/8/layout/radial1"/>
    <dgm:cxn modelId="{F57378D3-BBD5-4589-96BB-797398047B20}" type="presParOf" srcId="{4377AD53-6734-47DA-B676-4349DAE5DCA6}" destId="{EE21103C-3F1E-4D66-A060-078526CB7428}" srcOrd="0" destOrd="0" presId="urn:microsoft.com/office/officeart/2005/8/layout/radial1"/>
    <dgm:cxn modelId="{7173426D-4445-4C6F-880C-01019D3DB101}" type="presParOf" srcId="{CC047757-91D4-4208-AC32-0C6BB09F1270}" destId="{41B1E87D-F1AF-4308-81D1-33F5AFE46CBE}" srcOrd="12" destOrd="0" presId="urn:microsoft.com/office/officeart/2005/8/layout/radial1"/>
    <dgm:cxn modelId="{D3BB0F01-0E0A-4C82-B78F-3BF6C6188629}" type="presParOf" srcId="{CC047757-91D4-4208-AC32-0C6BB09F1270}" destId="{157CA664-0A23-44EE-AFA7-BF8525AAC20C}" srcOrd="13" destOrd="0" presId="urn:microsoft.com/office/officeart/2005/8/layout/radial1"/>
    <dgm:cxn modelId="{93481182-9410-44A0-8D83-84F96F5AC7BC}" type="presParOf" srcId="{157CA664-0A23-44EE-AFA7-BF8525AAC20C}" destId="{352D874A-A71A-491C-BC50-6A8C55DC2CC7}" srcOrd="0" destOrd="0" presId="urn:microsoft.com/office/officeart/2005/8/layout/radial1"/>
    <dgm:cxn modelId="{3A43C2E8-9804-42C4-AD39-D45717C9F6D6}" type="presParOf" srcId="{CC047757-91D4-4208-AC32-0C6BB09F1270}" destId="{C9A10057-C70C-424D-BE57-2C9C9CECD312}" srcOrd="14" destOrd="0" presId="urn:microsoft.com/office/officeart/2005/8/layout/radial1"/>
    <dgm:cxn modelId="{E481E067-F70B-467B-94AA-7D1145405F8D}" type="presParOf" srcId="{CC047757-91D4-4208-AC32-0C6BB09F1270}" destId="{6CF925E8-D741-4048-AD88-F613808A174B}" srcOrd="15" destOrd="0" presId="urn:microsoft.com/office/officeart/2005/8/layout/radial1"/>
    <dgm:cxn modelId="{6544004B-BC04-4F65-93D8-34B62E170AD3}" type="presParOf" srcId="{6CF925E8-D741-4048-AD88-F613808A174B}" destId="{9710F34E-5005-42AF-8127-531FE97AE99B}" srcOrd="0" destOrd="0" presId="urn:microsoft.com/office/officeart/2005/8/layout/radial1"/>
    <dgm:cxn modelId="{1BF4BA93-792E-43DB-90E2-331CA720584F}" type="presParOf" srcId="{CC047757-91D4-4208-AC32-0C6BB09F1270}" destId="{6D7048E9-8CF7-44C0-8357-4405732E5AFD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7F51C56-B406-4416-84A1-B26E6C6FE6FF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0931FDF6-86BC-4D55-93D5-0AE783F69526}">
      <dgm:prSet phldrT="[Texte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dirty="0" smtClean="0"/>
            <a:t>Maison Saint Gobain</a:t>
          </a:r>
          <a:endParaRPr lang="fr-FR" dirty="0"/>
        </a:p>
      </dgm:t>
    </dgm:pt>
    <dgm:pt modelId="{9010BF54-D25D-4C38-B711-85D2C833A5B5}" type="parTrans" cxnId="{9B66825F-7FD4-4956-B9F1-C50F6F1A93A9}">
      <dgm:prSet/>
      <dgm:spPr/>
      <dgm:t>
        <a:bodyPr/>
        <a:lstStyle/>
        <a:p>
          <a:endParaRPr lang="fr-FR"/>
        </a:p>
      </dgm:t>
    </dgm:pt>
    <dgm:pt modelId="{BB2D4684-4C8A-46CB-BF95-40CA2CBFBBCC}" type="sibTrans" cxnId="{9B66825F-7FD4-4956-B9F1-C50F6F1A93A9}">
      <dgm:prSet/>
      <dgm:spPr/>
      <dgm:t>
        <a:bodyPr/>
        <a:lstStyle/>
        <a:p>
          <a:endParaRPr lang="fr-FR"/>
        </a:p>
      </dgm:t>
    </dgm:pt>
    <dgm:pt modelId="{5FE5F606-B5C6-4963-922D-D322117A7679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FF6600"/>
        </a:solidFill>
      </dgm:spPr>
      <dgm:t>
        <a:bodyPr/>
        <a:lstStyle/>
        <a:p>
          <a:r>
            <a:rPr lang="fr-FR" sz="1100" b="1" dirty="0" smtClean="0"/>
            <a:t>Confort thermique</a:t>
          </a:r>
          <a:endParaRPr lang="fr-FR" sz="1100" b="1" dirty="0"/>
        </a:p>
      </dgm:t>
    </dgm:pt>
    <dgm:pt modelId="{4DE3F4ED-9637-44DB-B4F0-BB8D6D0B067D}" type="parTrans" cxnId="{A7AD92EC-733C-48A5-8538-A7CDD9421146}">
      <dgm:prSet/>
      <dgm:spPr/>
      <dgm:t>
        <a:bodyPr/>
        <a:lstStyle/>
        <a:p>
          <a:endParaRPr lang="fr-FR"/>
        </a:p>
      </dgm:t>
    </dgm:pt>
    <dgm:pt modelId="{21F52E4B-4800-46FB-B442-9286EF9C8E03}" type="sibTrans" cxnId="{A7AD92EC-733C-48A5-8538-A7CDD9421146}">
      <dgm:prSet/>
      <dgm:spPr/>
      <dgm:t>
        <a:bodyPr/>
        <a:lstStyle/>
        <a:p>
          <a:endParaRPr lang="fr-FR"/>
        </a:p>
      </dgm:t>
    </dgm:pt>
    <dgm:pt modelId="{98CE993B-4776-4E36-A837-44266CB3DECC}">
      <dgm:prSet phldrT="[Texte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rgbClr val="CC0099"/>
        </a:solidFill>
      </dgm:spPr>
      <dgm:t>
        <a:bodyPr/>
        <a:lstStyle/>
        <a:p>
          <a:r>
            <a:rPr lang="fr-FR" sz="1050" b="1" dirty="0" smtClean="0"/>
            <a:t>Confort acoustique</a:t>
          </a:r>
          <a:endParaRPr lang="fr-FR" sz="1050" b="1" dirty="0"/>
        </a:p>
      </dgm:t>
    </dgm:pt>
    <dgm:pt modelId="{899B360F-8F3F-4297-AE18-AA0C98B2DC17}" type="parTrans" cxnId="{5C821214-BD73-4A50-8FDE-B9D843C94532}">
      <dgm:prSet/>
      <dgm:spPr/>
      <dgm:t>
        <a:bodyPr/>
        <a:lstStyle/>
        <a:p>
          <a:endParaRPr lang="fr-FR"/>
        </a:p>
      </dgm:t>
    </dgm:pt>
    <dgm:pt modelId="{511306C6-30EA-49FC-BA46-9C29F849FF4B}" type="sibTrans" cxnId="{5C821214-BD73-4A50-8FDE-B9D843C94532}">
      <dgm:prSet/>
      <dgm:spPr/>
      <dgm:t>
        <a:bodyPr/>
        <a:lstStyle/>
        <a:p>
          <a:endParaRPr lang="fr-FR"/>
        </a:p>
      </dgm:t>
    </dgm:pt>
    <dgm:pt modelId="{7DE2F513-1BCF-4250-9206-9D36E0659E4A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0066FF"/>
        </a:solidFill>
      </dgm:spPr>
      <dgm:t>
        <a:bodyPr/>
        <a:lstStyle/>
        <a:p>
          <a:r>
            <a:rPr lang="fr-FR" sz="1050" b="1" dirty="0" smtClean="0"/>
            <a:t>Confort respiratoire</a:t>
          </a:r>
          <a:endParaRPr lang="fr-FR" sz="1050" b="1" dirty="0"/>
        </a:p>
      </dgm:t>
    </dgm:pt>
    <dgm:pt modelId="{3A39B365-ABE8-4A1F-A167-CDD5CB0D856D}" type="parTrans" cxnId="{179B2C8E-6309-4596-ACA2-02B339325095}">
      <dgm:prSet/>
      <dgm:spPr/>
      <dgm:t>
        <a:bodyPr/>
        <a:lstStyle/>
        <a:p>
          <a:endParaRPr lang="fr-FR"/>
        </a:p>
      </dgm:t>
    </dgm:pt>
    <dgm:pt modelId="{16F8B261-5008-4BD0-931F-E33D06513D72}" type="sibTrans" cxnId="{179B2C8E-6309-4596-ACA2-02B339325095}">
      <dgm:prSet/>
      <dgm:spPr/>
      <dgm:t>
        <a:bodyPr/>
        <a:lstStyle/>
        <a:p>
          <a:endParaRPr lang="fr-FR"/>
        </a:p>
      </dgm:t>
    </dgm:pt>
    <dgm:pt modelId="{7BE23DDD-3D4D-4708-9525-2039773A0B76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r>
            <a:rPr lang="fr-FR" sz="1200" b="1" dirty="0" smtClean="0"/>
            <a:t>Confort visuel</a:t>
          </a:r>
          <a:endParaRPr lang="fr-FR" sz="1200" b="1" dirty="0"/>
        </a:p>
      </dgm:t>
    </dgm:pt>
    <dgm:pt modelId="{AFD236F3-B32C-46A1-9529-D35D0F58D6D8}" type="parTrans" cxnId="{C70EA5D2-BDFF-4922-AAB3-EBC539408F49}">
      <dgm:prSet/>
      <dgm:spPr/>
      <dgm:t>
        <a:bodyPr/>
        <a:lstStyle/>
        <a:p>
          <a:endParaRPr lang="fr-FR"/>
        </a:p>
      </dgm:t>
    </dgm:pt>
    <dgm:pt modelId="{7B7E0319-F88F-4215-97AB-81FB529B0E64}" type="sibTrans" cxnId="{C70EA5D2-BDFF-4922-AAB3-EBC539408F49}">
      <dgm:prSet/>
      <dgm:spPr/>
      <dgm:t>
        <a:bodyPr/>
        <a:lstStyle/>
        <a:p>
          <a:endParaRPr lang="fr-FR"/>
        </a:p>
      </dgm:t>
    </dgm:pt>
    <dgm:pt modelId="{1DF02329-7E0E-49AD-AC37-A4C3A20236C9}">
      <dgm:prSet phldrT="[Texte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sz="1100" b="1" dirty="0" smtClean="0"/>
            <a:t>Confort modulaire</a:t>
          </a:r>
          <a:endParaRPr lang="fr-FR" sz="1100" b="1" dirty="0"/>
        </a:p>
      </dgm:t>
    </dgm:pt>
    <dgm:pt modelId="{4A077E45-6C7C-4CA0-AF4D-97E8B64432A7}" type="parTrans" cxnId="{BCE6A71B-19F8-4E5B-93F3-662D67145794}">
      <dgm:prSet/>
      <dgm:spPr/>
      <dgm:t>
        <a:bodyPr/>
        <a:lstStyle/>
        <a:p>
          <a:endParaRPr lang="fr-FR"/>
        </a:p>
      </dgm:t>
    </dgm:pt>
    <dgm:pt modelId="{B3599B7D-14D1-426A-AEB7-B0BFA89D8A77}" type="sibTrans" cxnId="{BCE6A71B-19F8-4E5B-93F3-662D67145794}">
      <dgm:prSet/>
      <dgm:spPr/>
      <dgm:t>
        <a:bodyPr/>
        <a:lstStyle/>
        <a:p>
          <a:endParaRPr lang="fr-FR"/>
        </a:p>
      </dgm:t>
    </dgm:pt>
    <dgm:pt modelId="{A90B129D-8499-421A-8110-8C5B510BD72B}">
      <dgm:prSet phldrT="[Texte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sz="1100" b="1" dirty="0" smtClean="0"/>
            <a:t>Etude structurelle</a:t>
          </a:r>
          <a:endParaRPr lang="fr-FR" sz="1100" b="1" dirty="0"/>
        </a:p>
      </dgm:t>
    </dgm:pt>
    <dgm:pt modelId="{CF16AEB5-88AC-483F-9D13-FEF0A36D6D4F}" type="parTrans" cxnId="{430E6BDB-C02F-4A21-BF51-93BA1D3823F7}">
      <dgm:prSet/>
      <dgm:spPr/>
      <dgm:t>
        <a:bodyPr/>
        <a:lstStyle/>
        <a:p>
          <a:endParaRPr lang="fr-FR"/>
        </a:p>
      </dgm:t>
    </dgm:pt>
    <dgm:pt modelId="{84C84C86-9BE3-4651-902A-8911E2B8ED47}" type="sibTrans" cxnId="{430E6BDB-C02F-4A21-BF51-93BA1D3823F7}">
      <dgm:prSet/>
      <dgm:spPr/>
      <dgm:t>
        <a:bodyPr/>
        <a:lstStyle/>
        <a:p>
          <a:endParaRPr lang="fr-FR"/>
        </a:p>
      </dgm:t>
    </dgm:pt>
    <dgm:pt modelId="{083BA817-F3FA-4984-A4DD-5FEE8C4F906F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008000"/>
        </a:solidFill>
      </dgm:spPr>
      <dgm:t>
        <a:bodyPr/>
        <a:lstStyle/>
        <a:p>
          <a:r>
            <a:rPr lang="fr-FR" sz="1200" b="1" dirty="0" smtClean="0"/>
            <a:t>Analyse du cycle de vie</a:t>
          </a:r>
          <a:endParaRPr lang="fr-FR" sz="1200" b="1" dirty="0"/>
        </a:p>
      </dgm:t>
    </dgm:pt>
    <dgm:pt modelId="{FE5C1870-ED61-4409-A318-782BDE4B4361}" type="parTrans" cxnId="{E99ED024-9C6C-40B8-AE22-0BBD0D29CE81}">
      <dgm:prSet/>
      <dgm:spPr/>
      <dgm:t>
        <a:bodyPr/>
        <a:lstStyle/>
        <a:p>
          <a:endParaRPr lang="fr-FR"/>
        </a:p>
      </dgm:t>
    </dgm:pt>
    <dgm:pt modelId="{B3989BF8-3157-4558-9669-F2DAEC5E7944}" type="sibTrans" cxnId="{E99ED024-9C6C-40B8-AE22-0BBD0D29CE81}">
      <dgm:prSet/>
      <dgm:spPr/>
      <dgm:t>
        <a:bodyPr/>
        <a:lstStyle/>
        <a:p>
          <a:endParaRPr lang="fr-FR"/>
        </a:p>
      </dgm:t>
    </dgm:pt>
    <dgm:pt modelId="{5E30FEA7-562F-492D-A9E6-87B5EC19274C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FF3300"/>
        </a:solidFill>
      </dgm:spPr>
      <dgm:t>
        <a:bodyPr/>
        <a:lstStyle/>
        <a:p>
          <a:r>
            <a:rPr lang="fr-FR" sz="1100" b="1" dirty="0" smtClean="0"/>
            <a:t>Sources d’énergies</a:t>
          </a:r>
          <a:endParaRPr lang="fr-FR" sz="1100" b="1" dirty="0"/>
        </a:p>
      </dgm:t>
    </dgm:pt>
    <dgm:pt modelId="{CADAE20C-B22E-4BAA-AE56-5AE47CDAE03E}" type="parTrans" cxnId="{B3A250D8-D84D-474A-A9B2-B86F01FA2466}">
      <dgm:prSet/>
      <dgm:spPr/>
      <dgm:t>
        <a:bodyPr/>
        <a:lstStyle/>
        <a:p>
          <a:endParaRPr lang="fr-FR"/>
        </a:p>
      </dgm:t>
    </dgm:pt>
    <dgm:pt modelId="{BD292EE6-AD51-4B2C-84A1-626103B5408B}" type="sibTrans" cxnId="{B3A250D8-D84D-474A-A9B2-B86F01FA2466}">
      <dgm:prSet/>
      <dgm:spPr/>
      <dgm:t>
        <a:bodyPr/>
        <a:lstStyle/>
        <a:p>
          <a:endParaRPr lang="fr-FR"/>
        </a:p>
      </dgm:t>
    </dgm:pt>
    <dgm:pt modelId="{CC047757-91D4-4208-AC32-0C6BB09F1270}" type="pres">
      <dgm:prSet presAssocID="{57F51C56-B406-4416-84A1-B26E6C6FE6F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0EC4ED3E-D55E-4106-BF3F-88BE27BE1C24}" type="pres">
      <dgm:prSet presAssocID="{0931FDF6-86BC-4D55-93D5-0AE783F69526}" presName="centerShape" presStyleLbl="node0" presStyleIdx="0" presStyleCnt="1" custScaleX="134786" custScaleY="120962"/>
      <dgm:spPr/>
      <dgm:t>
        <a:bodyPr/>
        <a:lstStyle/>
        <a:p>
          <a:endParaRPr lang="fr-FR"/>
        </a:p>
      </dgm:t>
    </dgm:pt>
    <dgm:pt modelId="{03F870FC-1CC9-436C-9BB1-C95728340BB9}" type="pres">
      <dgm:prSet presAssocID="{4DE3F4ED-9637-44DB-B4F0-BB8D6D0B067D}" presName="Name9" presStyleLbl="parChTrans1D2" presStyleIdx="0" presStyleCnt="8"/>
      <dgm:spPr/>
      <dgm:t>
        <a:bodyPr/>
        <a:lstStyle/>
        <a:p>
          <a:endParaRPr lang="fr-FR"/>
        </a:p>
      </dgm:t>
    </dgm:pt>
    <dgm:pt modelId="{AEFCBB96-AD6E-472E-954D-54FE17502439}" type="pres">
      <dgm:prSet presAssocID="{4DE3F4ED-9637-44DB-B4F0-BB8D6D0B067D}" presName="connTx" presStyleLbl="parChTrans1D2" presStyleIdx="0" presStyleCnt="8"/>
      <dgm:spPr/>
      <dgm:t>
        <a:bodyPr/>
        <a:lstStyle/>
        <a:p>
          <a:endParaRPr lang="fr-FR"/>
        </a:p>
      </dgm:t>
    </dgm:pt>
    <dgm:pt modelId="{E7F53531-97D6-4A2A-8F4C-C12859F00927}" type="pres">
      <dgm:prSet presAssocID="{5FE5F606-B5C6-4963-922D-D322117A7679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AA3700D-E8E9-450C-9124-08A9BE37EA4B}" type="pres">
      <dgm:prSet presAssocID="{899B360F-8F3F-4297-AE18-AA0C98B2DC17}" presName="Name9" presStyleLbl="parChTrans1D2" presStyleIdx="1" presStyleCnt="8"/>
      <dgm:spPr/>
      <dgm:t>
        <a:bodyPr/>
        <a:lstStyle/>
        <a:p>
          <a:endParaRPr lang="fr-FR"/>
        </a:p>
      </dgm:t>
    </dgm:pt>
    <dgm:pt modelId="{314194AB-C703-4735-92AD-263F4B27461D}" type="pres">
      <dgm:prSet presAssocID="{899B360F-8F3F-4297-AE18-AA0C98B2DC17}" presName="connTx" presStyleLbl="parChTrans1D2" presStyleIdx="1" presStyleCnt="8"/>
      <dgm:spPr/>
      <dgm:t>
        <a:bodyPr/>
        <a:lstStyle/>
        <a:p>
          <a:endParaRPr lang="fr-FR"/>
        </a:p>
      </dgm:t>
    </dgm:pt>
    <dgm:pt modelId="{49184212-78A1-4A8A-AA69-47447998833A}" type="pres">
      <dgm:prSet presAssocID="{98CE993B-4776-4E36-A837-44266CB3DECC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0BF9661-4E2C-4329-A645-AAF334849146}" type="pres">
      <dgm:prSet presAssocID="{3A39B365-ABE8-4A1F-A167-CDD5CB0D856D}" presName="Name9" presStyleLbl="parChTrans1D2" presStyleIdx="2" presStyleCnt="8"/>
      <dgm:spPr/>
      <dgm:t>
        <a:bodyPr/>
        <a:lstStyle/>
        <a:p>
          <a:endParaRPr lang="fr-FR"/>
        </a:p>
      </dgm:t>
    </dgm:pt>
    <dgm:pt modelId="{D49CCD5F-176C-4A2C-90DA-27A3BF1D4A32}" type="pres">
      <dgm:prSet presAssocID="{3A39B365-ABE8-4A1F-A167-CDD5CB0D856D}" presName="connTx" presStyleLbl="parChTrans1D2" presStyleIdx="2" presStyleCnt="8"/>
      <dgm:spPr/>
      <dgm:t>
        <a:bodyPr/>
        <a:lstStyle/>
        <a:p>
          <a:endParaRPr lang="fr-FR"/>
        </a:p>
      </dgm:t>
    </dgm:pt>
    <dgm:pt modelId="{FEAB75BC-247F-4CCF-9F57-9F2F2320AAB2}" type="pres">
      <dgm:prSet presAssocID="{7DE2F513-1BCF-4250-9206-9D36E0659E4A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5619DA5-A537-4409-B8A2-B41E8CBECDFD}" type="pres">
      <dgm:prSet presAssocID="{AFD236F3-B32C-46A1-9529-D35D0F58D6D8}" presName="Name9" presStyleLbl="parChTrans1D2" presStyleIdx="3" presStyleCnt="8"/>
      <dgm:spPr/>
      <dgm:t>
        <a:bodyPr/>
        <a:lstStyle/>
        <a:p>
          <a:endParaRPr lang="fr-FR"/>
        </a:p>
      </dgm:t>
    </dgm:pt>
    <dgm:pt modelId="{0C79A39D-F83B-417C-AC84-3A7D17F9BE99}" type="pres">
      <dgm:prSet presAssocID="{AFD236F3-B32C-46A1-9529-D35D0F58D6D8}" presName="connTx" presStyleLbl="parChTrans1D2" presStyleIdx="3" presStyleCnt="8"/>
      <dgm:spPr/>
      <dgm:t>
        <a:bodyPr/>
        <a:lstStyle/>
        <a:p>
          <a:endParaRPr lang="fr-FR"/>
        </a:p>
      </dgm:t>
    </dgm:pt>
    <dgm:pt modelId="{E1648C73-8A5E-4352-A9B1-1D026F003EC2}" type="pres">
      <dgm:prSet presAssocID="{7BE23DDD-3D4D-4708-9525-2039773A0B76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56F23FC-475F-4456-88BF-82BAB1722074}" type="pres">
      <dgm:prSet presAssocID="{4A077E45-6C7C-4CA0-AF4D-97E8B64432A7}" presName="Name9" presStyleLbl="parChTrans1D2" presStyleIdx="4" presStyleCnt="8"/>
      <dgm:spPr/>
      <dgm:t>
        <a:bodyPr/>
        <a:lstStyle/>
        <a:p>
          <a:endParaRPr lang="fr-FR"/>
        </a:p>
      </dgm:t>
    </dgm:pt>
    <dgm:pt modelId="{A4DAAF5C-F32E-499A-A9B0-267A15AE1CD9}" type="pres">
      <dgm:prSet presAssocID="{4A077E45-6C7C-4CA0-AF4D-97E8B64432A7}" presName="connTx" presStyleLbl="parChTrans1D2" presStyleIdx="4" presStyleCnt="8"/>
      <dgm:spPr/>
      <dgm:t>
        <a:bodyPr/>
        <a:lstStyle/>
        <a:p>
          <a:endParaRPr lang="fr-FR"/>
        </a:p>
      </dgm:t>
    </dgm:pt>
    <dgm:pt modelId="{6D8C6BEA-0AD5-4AC8-836D-B6A4242B2A58}" type="pres">
      <dgm:prSet presAssocID="{1DF02329-7E0E-49AD-AC37-A4C3A20236C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377AD53-6734-47DA-B676-4349DAE5DCA6}" type="pres">
      <dgm:prSet presAssocID="{CF16AEB5-88AC-483F-9D13-FEF0A36D6D4F}" presName="Name9" presStyleLbl="parChTrans1D2" presStyleIdx="5" presStyleCnt="8"/>
      <dgm:spPr/>
      <dgm:t>
        <a:bodyPr/>
        <a:lstStyle/>
        <a:p>
          <a:endParaRPr lang="fr-FR"/>
        </a:p>
      </dgm:t>
    </dgm:pt>
    <dgm:pt modelId="{EE21103C-3F1E-4D66-A060-078526CB7428}" type="pres">
      <dgm:prSet presAssocID="{CF16AEB5-88AC-483F-9D13-FEF0A36D6D4F}" presName="connTx" presStyleLbl="parChTrans1D2" presStyleIdx="5" presStyleCnt="8"/>
      <dgm:spPr/>
      <dgm:t>
        <a:bodyPr/>
        <a:lstStyle/>
        <a:p>
          <a:endParaRPr lang="fr-FR"/>
        </a:p>
      </dgm:t>
    </dgm:pt>
    <dgm:pt modelId="{41B1E87D-F1AF-4308-81D1-33F5AFE46CBE}" type="pres">
      <dgm:prSet presAssocID="{A90B129D-8499-421A-8110-8C5B510BD72B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57CA664-0A23-44EE-AFA7-BF8525AAC20C}" type="pres">
      <dgm:prSet presAssocID="{FE5C1870-ED61-4409-A318-782BDE4B4361}" presName="Name9" presStyleLbl="parChTrans1D2" presStyleIdx="6" presStyleCnt="8"/>
      <dgm:spPr/>
      <dgm:t>
        <a:bodyPr/>
        <a:lstStyle/>
        <a:p>
          <a:endParaRPr lang="fr-FR"/>
        </a:p>
      </dgm:t>
    </dgm:pt>
    <dgm:pt modelId="{352D874A-A71A-491C-BC50-6A8C55DC2CC7}" type="pres">
      <dgm:prSet presAssocID="{FE5C1870-ED61-4409-A318-782BDE4B4361}" presName="connTx" presStyleLbl="parChTrans1D2" presStyleIdx="6" presStyleCnt="8"/>
      <dgm:spPr/>
      <dgm:t>
        <a:bodyPr/>
        <a:lstStyle/>
        <a:p>
          <a:endParaRPr lang="fr-FR"/>
        </a:p>
      </dgm:t>
    </dgm:pt>
    <dgm:pt modelId="{C9A10057-C70C-424D-BE57-2C9C9CECD312}" type="pres">
      <dgm:prSet presAssocID="{083BA817-F3FA-4984-A4DD-5FEE8C4F906F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CF925E8-D741-4048-AD88-F613808A174B}" type="pres">
      <dgm:prSet presAssocID="{CADAE20C-B22E-4BAA-AE56-5AE47CDAE03E}" presName="Name9" presStyleLbl="parChTrans1D2" presStyleIdx="7" presStyleCnt="8"/>
      <dgm:spPr/>
      <dgm:t>
        <a:bodyPr/>
        <a:lstStyle/>
        <a:p>
          <a:endParaRPr lang="fr-FR"/>
        </a:p>
      </dgm:t>
    </dgm:pt>
    <dgm:pt modelId="{9710F34E-5005-42AF-8127-531FE97AE99B}" type="pres">
      <dgm:prSet presAssocID="{CADAE20C-B22E-4BAA-AE56-5AE47CDAE03E}" presName="connTx" presStyleLbl="parChTrans1D2" presStyleIdx="7" presStyleCnt="8"/>
      <dgm:spPr/>
      <dgm:t>
        <a:bodyPr/>
        <a:lstStyle/>
        <a:p>
          <a:endParaRPr lang="fr-FR"/>
        </a:p>
      </dgm:t>
    </dgm:pt>
    <dgm:pt modelId="{6D7048E9-8CF7-44C0-8357-4405732E5AFD}" type="pres">
      <dgm:prSet presAssocID="{5E30FEA7-562F-492D-A9E6-87B5EC19274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5CB38D24-29E3-4749-A52A-2FDE2D0EFBEA}" type="presOf" srcId="{899B360F-8F3F-4297-AE18-AA0C98B2DC17}" destId="{3AA3700D-E8E9-450C-9124-08A9BE37EA4B}" srcOrd="0" destOrd="0" presId="urn:microsoft.com/office/officeart/2005/8/layout/radial1"/>
    <dgm:cxn modelId="{A7AD92EC-733C-48A5-8538-A7CDD9421146}" srcId="{0931FDF6-86BC-4D55-93D5-0AE783F69526}" destId="{5FE5F606-B5C6-4963-922D-D322117A7679}" srcOrd="0" destOrd="0" parTransId="{4DE3F4ED-9637-44DB-B4F0-BB8D6D0B067D}" sibTransId="{21F52E4B-4800-46FB-B442-9286EF9C8E03}"/>
    <dgm:cxn modelId="{C08A58B6-BCC6-47C2-AFC9-1FFF1C68CBBC}" type="presOf" srcId="{5E30FEA7-562F-492D-A9E6-87B5EC19274C}" destId="{6D7048E9-8CF7-44C0-8357-4405732E5AFD}" srcOrd="0" destOrd="0" presId="urn:microsoft.com/office/officeart/2005/8/layout/radial1"/>
    <dgm:cxn modelId="{C70EA5D2-BDFF-4922-AAB3-EBC539408F49}" srcId="{0931FDF6-86BC-4D55-93D5-0AE783F69526}" destId="{7BE23DDD-3D4D-4708-9525-2039773A0B76}" srcOrd="3" destOrd="0" parTransId="{AFD236F3-B32C-46A1-9529-D35D0F58D6D8}" sibTransId="{7B7E0319-F88F-4215-97AB-81FB529B0E64}"/>
    <dgm:cxn modelId="{C70B9A53-ABC4-41BE-BD42-DB7FB1F5EFBB}" type="presOf" srcId="{4DE3F4ED-9637-44DB-B4F0-BB8D6D0B067D}" destId="{03F870FC-1CC9-436C-9BB1-C95728340BB9}" srcOrd="0" destOrd="0" presId="urn:microsoft.com/office/officeart/2005/8/layout/radial1"/>
    <dgm:cxn modelId="{91160101-3D6B-4188-B935-CF8E60728AAE}" type="presOf" srcId="{98CE993B-4776-4E36-A837-44266CB3DECC}" destId="{49184212-78A1-4A8A-AA69-47447998833A}" srcOrd="0" destOrd="0" presId="urn:microsoft.com/office/officeart/2005/8/layout/radial1"/>
    <dgm:cxn modelId="{9B66825F-7FD4-4956-B9F1-C50F6F1A93A9}" srcId="{57F51C56-B406-4416-84A1-B26E6C6FE6FF}" destId="{0931FDF6-86BC-4D55-93D5-0AE783F69526}" srcOrd="0" destOrd="0" parTransId="{9010BF54-D25D-4C38-B711-85D2C833A5B5}" sibTransId="{BB2D4684-4C8A-46CB-BF95-40CA2CBFBBCC}"/>
    <dgm:cxn modelId="{E99ED024-9C6C-40B8-AE22-0BBD0D29CE81}" srcId="{0931FDF6-86BC-4D55-93D5-0AE783F69526}" destId="{083BA817-F3FA-4984-A4DD-5FEE8C4F906F}" srcOrd="6" destOrd="0" parTransId="{FE5C1870-ED61-4409-A318-782BDE4B4361}" sibTransId="{B3989BF8-3157-4558-9669-F2DAEC5E7944}"/>
    <dgm:cxn modelId="{BCE6A71B-19F8-4E5B-93F3-662D67145794}" srcId="{0931FDF6-86BC-4D55-93D5-0AE783F69526}" destId="{1DF02329-7E0E-49AD-AC37-A4C3A20236C9}" srcOrd="4" destOrd="0" parTransId="{4A077E45-6C7C-4CA0-AF4D-97E8B64432A7}" sibTransId="{B3599B7D-14D1-426A-AEB7-B0BFA89D8A77}"/>
    <dgm:cxn modelId="{E205C292-9055-406E-B76A-7ECACF5427B0}" type="presOf" srcId="{CADAE20C-B22E-4BAA-AE56-5AE47CDAE03E}" destId="{9710F34E-5005-42AF-8127-531FE97AE99B}" srcOrd="1" destOrd="0" presId="urn:microsoft.com/office/officeart/2005/8/layout/radial1"/>
    <dgm:cxn modelId="{028CB798-2721-496E-8AA3-7817BFD083A7}" type="presOf" srcId="{AFD236F3-B32C-46A1-9529-D35D0F58D6D8}" destId="{35619DA5-A537-4409-B8A2-B41E8CBECDFD}" srcOrd="0" destOrd="0" presId="urn:microsoft.com/office/officeart/2005/8/layout/radial1"/>
    <dgm:cxn modelId="{5C821214-BD73-4A50-8FDE-B9D843C94532}" srcId="{0931FDF6-86BC-4D55-93D5-0AE783F69526}" destId="{98CE993B-4776-4E36-A837-44266CB3DECC}" srcOrd="1" destOrd="0" parTransId="{899B360F-8F3F-4297-AE18-AA0C98B2DC17}" sibTransId="{511306C6-30EA-49FC-BA46-9C29F849FF4B}"/>
    <dgm:cxn modelId="{B5446BE8-86F9-4D06-B81F-597A906EAF56}" type="presOf" srcId="{CADAE20C-B22E-4BAA-AE56-5AE47CDAE03E}" destId="{6CF925E8-D741-4048-AD88-F613808A174B}" srcOrd="0" destOrd="0" presId="urn:microsoft.com/office/officeart/2005/8/layout/radial1"/>
    <dgm:cxn modelId="{D682DB2C-3062-46C8-A7AF-748D19BD6E13}" type="presOf" srcId="{7DE2F513-1BCF-4250-9206-9D36E0659E4A}" destId="{FEAB75BC-247F-4CCF-9F57-9F2F2320AAB2}" srcOrd="0" destOrd="0" presId="urn:microsoft.com/office/officeart/2005/8/layout/radial1"/>
    <dgm:cxn modelId="{72C9991D-2B1B-44AD-80C8-5AD41F99EA55}" type="presOf" srcId="{3A39B365-ABE8-4A1F-A167-CDD5CB0D856D}" destId="{C0BF9661-4E2C-4329-A645-AAF334849146}" srcOrd="0" destOrd="0" presId="urn:microsoft.com/office/officeart/2005/8/layout/radial1"/>
    <dgm:cxn modelId="{F5D49EFA-8A56-4E36-9889-87A320CCF32D}" type="presOf" srcId="{57F51C56-B406-4416-84A1-B26E6C6FE6FF}" destId="{CC047757-91D4-4208-AC32-0C6BB09F1270}" srcOrd="0" destOrd="0" presId="urn:microsoft.com/office/officeart/2005/8/layout/radial1"/>
    <dgm:cxn modelId="{31D0F855-11B7-4A4C-A949-C9127C780B16}" type="presOf" srcId="{4DE3F4ED-9637-44DB-B4F0-BB8D6D0B067D}" destId="{AEFCBB96-AD6E-472E-954D-54FE17502439}" srcOrd="1" destOrd="0" presId="urn:microsoft.com/office/officeart/2005/8/layout/radial1"/>
    <dgm:cxn modelId="{B5104231-142C-4C6D-9DB4-EA82AA684562}" type="presOf" srcId="{899B360F-8F3F-4297-AE18-AA0C98B2DC17}" destId="{314194AB-C703-4735-92AD-263F4B27461D}" srcOrd="1" destOrd="0" presId="urn:microsoft.com/office/officeart/2005/8/layout/radial1"/>
    <dgm:cxn modelId="{B3A250D8-D84D-474A-A9B2-B86F01FA2466}" srcId="{0931FDF6-86BC-4D55-93D5-0AE783F69526}" destId="{5E30FEA7-562F-492D-A9E6-87B5EC19274C}" srcOrd="7" destOrd="0" parTransId="{CADAE20C-B22E-4BAA-AE56-5AE47CDAE03E}" sibTransId="{BD292EE6-AD51-4B2C-84A1-626103B5408B}"/>
    <dgm:cxn modelId="{1B616C5B-1CA8-4299-9294-9DEE06CD0636}" type="presOf" srcId="{CF16AEB5-88AC-483F-9D13-FEF0A36D6D4F}" destId="{EE21103C-3F1E-4D66-A060-078526CB7428}" srcOrd="1" destOrd="0" presId="urn:microsoft.com/office/officeart/2005/8/layout/radial1"/>
    <dgm:cxn modelId="{179B2C8E-6309-4596-ACA2-02B339325095}" srcId="{0931FDF6-86BC-4D55-93D5-0AE783F69526}" destId="{7DE2F513-1BCF-4250-9206-9D36E0659E4A}" srcOrd="2" destOrd="0" parTransId="{3A39B365-ABE8-4A1F-A167-CDD5CB0D856D}" sibTransId="{16F8B261-5008-4BD0-931F-E33D06513D72}"/>
    <dgm:cxn modelId="{430E6BDB-C02F-4A21-BF51-93BA1D3823F7}" srcId="{0931FDF6-86BC-4D55-93D5-0AE783F69526}" destId="{A90B129D-8499-421A-8110-8C5B510BD72B}" srcOrd="5" destOrd="0" parTransId="{CF16AEB5-88AC-483F-9D13-FEF0A36D6D4F}" sibTransId="{84C84C86-9BE3-4651-902A-8911E2B8ED47}"/>
    <dgm:cxn modelId="{2B249CB0-3EFF-4571-9F08-A22740061062}" type="presOf" srcId="{4A077E45-6C7C-4CA0-AF4D-97E8B64432A7}" destId="{F56F23FC-475F-4456-88BF-82BAB1722074}" srcOrd="0" destOrd="0" presId="urn:microsoft.com/office/officeart/2005/8/layout/radial1"/>
    <dgm:cxn modelId="{E3D97D5F-F205-44AC-A094-ED5CFC0B70EE}" type="presOf" srcId="{3A39B365-ABE8-4A1F-A167-CDD5CB0D856D}" destId="{D49CCD5F-176C-4A2C-90DA-27A3BF1D4A32}" srcOrd="1" destOrd="0" presId="urn:microsoft.com/office/officeart/2005/8/layout/radial1"/>
    <dgm:cxn modelId="{519D28ED-BE46-4C43-88EB-4299518CD592}" type="presOf" srcId="{083BA817-F3FA-4984-A4DD-5FEE8C4F906F}" destId="{C9A10057-C70C-424D-BE57-2C9C9CECD312}" srcOrd="0" destOrd="0" presId="urn:microsoft.com/office/officeart/2005/8/layout/radial1"/>
    <dgm:cxn modelId="{60B44A1F-A68E-4BA1-B5B0-1B4EBE6405FE}" type="presOf" srcId="{5FE5F606-B5C6-4963-922D-D322117A7679}" destId="{E7F53531-97D6-4A2A-8F4C-C12859F00927}" srcOrd="0" destOrd="0" presId="urn:microsoft.com/office/officeart/2005/8/layout/radial1"/>
    <dgm:cxn modelId="{C70F8613-179D-4AB4-8974-8F1B5DF15AB2}" type="presOf" srcId="{0931FDF6-86BC-4D55-93D5-0AE783F69526}" destId="{0EC4ED3E-D55E-4106-BF3F-88BE27BE1C24}" srcOrd="0" destOrd="0" presId="urn:microsoft.com/office/officeart/2005/8/layout/radial1"/>
    <dgm:cxn modelId="{FFF149A7-9038-43EA-B0FC-DA371DE357F7}" type="presOf" srcId="{CF16AEB5-88AC-483F-9D13-FEF0A36D6D4F}" destId="{4377AD53-6734-47DA-B676-4349DAE5DCA6}" srcOrd="0" destOrd="0" presId="urn:microsoft.com/office/officeart/2005/8/layout/radial1"/>
    <dgm:cxn modelId="{A1BBC4D0-9686-4CEE-AB9B-66AE82406B05}" type="presOf" srcId="{4A077E45-6C7C-4CA0-AF4D-97E8B64432A7}" destId="{A4DAAF5C-F32E-499A-A9B0-267A15AE1CD9}" srcOrd="1" destOrd="0" presId="urn:microsoft.com/office/officeart/2005/8/layout/radial1"/>
    <dgm:cxn modelId="{1BCF4B35-E5AB-4BF2-9EB5-1C05075B35F2}" type="presOf" srcId="{A90B129D-8499-421A-8110-8C5B510BD72B}" destId="{41B1E87D-F1AF-4308-81D1-33F5AFE46CBE}" srcOrd="0" destOrd="0" presId="urn:microsoft.com/office/officeart/2005/8/layout/radial1"/>
    <dgm:cxn modelId="{21D02DBE-A803-4619-AF19-A26283749755}" type="presOf" srcId="{FE5C1870-ED61-4409-A318-782BDE4B4361}" destId="{352D874A-A71A-491C-BC50-6A8C55DC2CC7}" srcOrd="1" destOrd="0" presId="urn:microsoft.com/office/officeart/2005/8/layout/radial1"/>
    <dgm:cxn modelId="{3863D383-C9F5-4476-8A6E-F853FCD4C16D}" type="presOf" srcId="{AFD236F3-B32C-46A1-9529-D35D0F58D6D8}" destId="{0C79A39D-F83B-417C-AC84-3A7D17F9BE99}" srcOrd="1" destOrd="0" presId="urn:microsoft.com/office/officeart/2005/8/layout/radial1"/>
    <dgm:cxn modelId="{A30024AB-7190-493D-8801-E25F7E9200FB}" type="presOf" srcId="{FE5C1870-ED61-4409-A318-782BDE4B4361}" destId="{157CA664-0A23-44EE-AFA7-BF8525AAC20C}" srcOrd="0" destOrd="0" presId="urn:microsoft.com/office/officeart/2005/8/layout/radial1"/>
    <dgm:cxn modelId="{DDA4FFBB-18C1-4AAE-B65A-AB063F0B2827}" type="presOf" srcId="{7BE23DDD-3D4D-4708-9525-2039773A0B76}" destId="{E1648C73-8A5E-4352-A9B1-1D026F003EC2}" srcOrd="0" destOrd="0" presId="urn:microsoft.com/office/officeart/2005/8/layout/radial1"/>
    <dgm:cxn modelId="{80FB8B61-BD65-44D0-8831-E8C91A9D00C6}" type="presOf" srcId="{1DF02329-7E0E-49AD-AC37-A4C3A20236C9}" destId="{6D8C6BEA-0AD5-4AC8-836D-B6A4242B2A58}" srcOrd="0" destOrd="0" presId="urn:microsoft.com/office/officeart/2005/8/layout/radial1"/>
    <dgm:cxn modelId="{17EDAA08-D904-4092-A643-2E4FC20FA322}" type="presParOf" srcId="{CC047757-91D4-4208-AC32-0C6BB09F1270}" destId="{0EC4ED3E-D55E-4106-BF3F-88BE27BE1C24}" srcOrd="0" destOrd="0" presId="urn:microsoft.com/office/officeart/2005/8/layout/radial1"/>
    <dgm:cxn modelId="{6E04D715-6B06-4E0F-B18B-25B3A1DCE2B5}" type="presParOf" srcId="{CC047757-91D4-4208-AC32-0C6BB09F1270}" destId="{03F870FC-1CC9-436C-9BB1-C95728340BB9}" srcOrd="1" destOrd="0" presId="urn:microsoft.com/office/officeart/2005/8/layout/radial1"/>
    <dgm:cxn modelId="{14427EDC-8197-4D30-8037-F7D4B3AB5262}" type="presParOf" srcId="{03F870FC-1CC9-436C-9BB1-C95728340BB9}" destId="{AEFCBB96-AD6E-472E-954D-54FE17502439}" srcOrd="0" destOrd="0" presId="urn:microsoft.com/office/officeart/2005/8/layout/radial1"/>
    <dgm:cxn modelId="{E74A835A-BEEE-4478-9907-E9ECCE33A632}" type="presParOf" srcId="{CC047757-91D4-4208-AC32-0C6BB09F1270}" destId="{E7F53531-97D6-4A2A-8F4C-C12859F00927}" srcOrd="2" destOrd="0" presId="urn:microsoft.com/office/officeart/2005/8/layout/radial1"/>
    <dgm:cxn modelId="{6C492D04-4516-4B49-BB98-35E08F62AFC7}" type="presParOf" srcId="{CC047757-91D4-4208-AC32-0C6BB09F1270}" destId="{3AA3700D-E8E9-450C-9124-08A9BE37EA4B}" srcOrd="3" destOrd="0" presId="urn:microsoft.com/office/officeart/2005/8/layout/radial1"/>
    <dgm:cxn modelId="{895C1CBD-DDAD-4701-AB64-0B3EEA2C702E}" type="presParOf" srcId="{3AA3700D-E8E9-450C-9124-08A9BE37EA4B}" destId="{314194AB-C703-4735-92AD-263F4B27461D}" srcOrd="0" destOrd="0" presId="urn:microsoft.com/office/officeart/2005/8/layout/radial1"/>
    <dgm:cxn modelId="{C46C738D-3213-4744-957C-3F84DF78CCFD}" type="presParOf" srcId="{CC047757-91D4-4208-AC32-0C6BB09F1270}" destId="{49184212-78A1-4A8A-AA69-47447998833A}" srcOrd="4" destOrd="0" presId="urn:microsoft.com/office/officeart/2005/8/layout/radial1"/>
    <dgm:cxn modelId="{493D9573-ABB9-4229-9110-356B172FE48F}" type="presParOf" srcId="{CC047757-91D4-4208-AC32-0C6BB09F1270}" destId="{C0BF9661-4E2C-4329-A645-AAF334849146}" srcOrd="5" destOrd="0" presId="urn:microsoft.com/office/officeart/2005/8/layout/radial1"/>
    <dgm:cxn modelId="{08BA672A-160E-49AA-887D-886455425D59}" type="presParOf" srcId="{C0BF9661-4E2C-4329-A645-AAF334849146}" destId="{D49CCD5F-176C-4A2C-90DA-27A3BF1D4A32}" srcOrd="0" destOrd="0" presId="urn:microsoft.com/office/officeart/2005/8/layout/radial1"/>
    <dgm:cxn modelId="{C32E9849-2835-4183-9320-629736E92B89}" type="presParOf" srcId="{CC047757-91D4-4208-AC32-0C6BB09F1270}" destId="{FEAB75BC-247F-4CCF-9F57-9F2F2320AAB2}" srcOrd="6" destOrd="0" presId="urn:microsoft.com/office/officeart/2005/8/layout/radial1"/>
    <dgm:cxn modelId="{EBEAE51D-B53E-404C-8265-B881AB46975E}" type="presParOf" srcId="{CC047757-91D4-4208-AC32-0C6BB09F1270}" destId="{35619DA5-A537-4409-B8A2-B41E8CBECDFD}" srcOrd="7" destOrd="0" presId="urn:microsoft.com/office/officeart/2005/8/layout/radial1"/>
    <dgm:cxn modelId="{4BD5F65C-28AC-454B-A6FB-AB8AC3DDBA0B}" type="presParOf" srcId="{35619DA5-A537-4409-B8A2-B41E8CBECDFD}" destId="{0C79A39D-F83B-417C-AC84-3A7D17F9BE99}" srcOrd="0" destOrd="0" presId="urn:microsoft.com/office/officeart/2005/8/layout/radial1"/>
    <dgm:cxn modelId="{BEB15706-95EA-4270-A35B-65D1AF1B1490}" type="presParOf" srcId="{CC047757-91D4-4208-AC32-0C6BB09F1270}" destId="{E1648C73-8A5E-4352-A9B1-1D026F003EC2}" srcOrd="8" destOrd="0" presId="urn:microsoft.com/office/officeart/2005/8/layout/radial1"/>
    <dgm:cxn modelId="{DB5EBBB9-1E13-4D9F-91F7-87F77CA7ED29}" type="presParOf" srcId="{CC047757-91D4-4208-AC32-0C6BB09F1270}" destId="{F56F23FC-475F-4456-88BF-82BAB1722074}" srcOrd="9" destOrd="0" presId="urn:microsoft.com/office/officeart/2005/8/layout/radial1"/>
    <dgm:cxn modelId="{E4EB8FF4-5042-4677-9DFE-FFC7D216BA8D}" type="presParOf" srcId="{F56F23FC-475F-4456-88BF-82BAB1722074}" destId="{A4DAAF5C-F32E-499A-A9B0-267A15AE1CD9}" srcOrd="0" destOrd="0" presId="urn:microsoft.com/office/officeart/2005/8/layout/radial1"/>
    <dgm:cxn modelId="{B6BD99F8-1E89-43E9-9548-DD3F9F64F620}" type="presParOf" srcId="{CC047757-91D4-4208-AC32-0C6BB09F1270}" destId="{6D8C6BEA-0AD5-4AC8-836D-B6A4242B2A58}" srcOrd="10" destOrd="0" presId="urn:microsoft.com/office/officeart/2005/8/layout/radial1"/>
    <dgm:cxn modelId="{2BE0EC84-4B64-413A-9053-0DB03DC30E10}" type="presParOf" srcId="{CC047757-91D4-4208-AC32-0C6BB09F1270}" destId="{4377AD53-6734-47DA-B676-4349DAE5DCA6}" srcOrd="11" destOrd="0" presId="urn:microsoft.com/office/officeart/2005/8/layout/radial1"/>
    <dgm:cxn modelId="{BA4C5526-2D55-45E7-9193-F2A354FA7BF8}" type="presParOf" srcId="{4377AD53-6734-47DA-B676-4349DAE5DCA6}" destId="{EE21103C-3F1E-4D66-A060-078526CB7428}" srcOrd="0" destOrd="0" presId="urn:microsoft.com/office/officeart/2005/8/layout/radial1"/>
    <dgm:cxn modelId="{0E746644-1EB8-46BA-8DF9-F09AA4BCFE0C}" type="presParOf" srcId="{CC047757-91D4-4208-AC32-0C6BB09F1270}" destId="{41B1E87D-F1AF-4308-81D1-33F5AFE46CBE}" srcOrd="12" destOrd="0" presId="urn:microsoft.com/office/officeart/2005/8/layout/radial1"/>
    <dgm:cxn modelId="{E9EE8EDB-73F7-4C28-80A2-BDD7F3326022}" type="presParOf" srcId="{CC047757-91D4-4208-AC32-0C6BB09F1270}" destId="{157CA664-0A23-44EE-AFA7-BF8525AAC20C}" srcOrd="13" destOrd="0" presId="urn:microsoft.com/office/officeart/2005/8/layout/radial1"/>
    <dgm:cxn modelId="{AD700FE8-80C7-4A69-8C82-0C28922AD23E}" type="presParOf" srcId="{157CA664-0A23-44EE-AFA7-BF8525AAC20C}" destId="{352D874A-A71A-491C-BC50-6A8C55DC2CC7}" srcOrd="0" destOrd="0" presId="urn:microsoft.com/office/officeart/2005/8/layout/radial1"/>
    <dgm:cxn modelId="{3F10DD90-828A-451A-8CB9-CCAA1943684B}" type="presParOf" srcId="{CC047757-91D4-4208-AC32-0C6BB09F1270}" destId="{C9A10057-C70C-424D-BE57-2C9C9CECD312}" srcOrd="14" destOrd="0" presId="urn:microsoft.com/office/officeart/2005/8/layout/radial1"/>
    <dgm:cxn modelId="{9B0C26C5-ABA4-426A-B017-0B5E394CD54F}" type="presParOf" srcId="{CC047757-91D4-4208-AC32-0C6BB09F1270}" destId="{6CF925E8-D741-4048-AD88-F613808A174B}" srcOrd="15" destOrd="0" presId="urn:microsoft.com/office/officeart/2005/8/layout/radial1"/>
    <dgm:cxn modelId="{187403B1-DCAE-442B-9105-5102330E5E1C}" type="presParOf" srcId="{6CF925E8-D741-4048-AD88-F613808A174B}" destId="{9710F34E-5005-42AF-8127-531FE97AE99B}" srcOrd="0" destOrd="0" presId="urn:microsoft.com/office/officeart/2005/8/layout/radial1"/>
    <dgm:cxn modelId="{49A9E227-B425-489E-9F25-411F506B100B}" type="presParOf" srcId="{CC047757-91D4-4208-AC32-0C6BB09F1270}" destId="{6D7048E9-8CF7-44C0-8357-4405732E5AFD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7F51C56-B406-4416-84A1-B26E6C6FE6FF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0931FDF6-86BC-4D55-93D5-0AE783F69526}">
      <dgm:prSet phldrT="[Texte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dirty="0" smtClean="0"/>
            <a:t>Maison Saint Gobain</a:t>
          </a:r>
          <a:endParaRPr lang="fr-FR" dirty="0"/>
        </a:p>
      </dgm:t>
    </dgm:pt>
    <dgm:pt modelId="{9010BF54-D25D-4C38-B711-85D2C833A5B5}" type="parTrans" cxnId="{9B66825F-7FD4-4956-B9F1-C50F6F1A93A9}">
      <dgm:prSet/>
      <dgm:spPr/>
      <dgm:t>
        <a:bodyPr/>
        <a:lstStyle/>
        <a:p>
          <a:endParaRPr lang="fr-FR"/>
        </a:p>
      </dgm:t>
    </dgm:pt>
    <dgm:pt modelId="{BB2D4684-4C8A-46CB-BF95-40CA2CBFBBCC}" type="sibTrans" cxnId="{9B66825F-7FD4-4956-B9F1-C50F6F1A93A9}">
      <dgm:prSet/>
      <dgm:spPr/>
      <dgm:t>
        <a:bodyPr/>
        <a:lstStyle/>
        <a:p>
          <a:endParaRPr lang="fr-FR"/>
        </a:p>
      </dgm:t>
    </dgm:pt>
    <dgm:pt modelId="{5FE5F606-B5C6-4963-922D-D322117A7679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FF6600"/>
        </a:solidFill>
      </dgm:spPr>
      <dgm:t>
        <a:bodyPr/>
        <a:lstStyle/>
        <a:p>
          <a:r>
            <a:rPr lang="fr-FR" sz="1100" b="1" dirty="0" smtClean="0"/>
            <a:t>Confort thermique</a:t>
          </a:r>
          <a:endParaRPr lang="fr-FR" sz="1100" b="1" dirty="0"/>
        </a:p>
      </dgm:t>
    </dgm:pt>
    <dgm:pt modelId="{4DE3F4ED-9637-44DB-B4F0-BB8D6D0B067D}" type="parTrans" cxnId="{A7AD92EC-733C-48A5-8538-A7CDD9421146}">
      <dgm:prSet/>
      <dgm:spPr/>
      <dgm:t>
        <a:bodyPr/>
        <a:lstStyle/>
        <a:p>
          <a:endParaRPr lang="fr-FR"/>
        </a:p>
      </dgm:t>
    </dgm:pt>
    <dgm:pt modelId="{21F52E4B-4800-46FB-B442-9286EF9C8E03}" type="sibTrans" cxnId="{A7AD92EC-733C-48A5-8538-A7CDD9421146}">
      <dgm:prSet/>
      <dgm:spPr/>
      <dgm:t>
        <a:bodyPr/>
        <a:lstStyle/>
        <a:p>
          <a:endParaRPr lang="fr-FR"/>
        </a:p>
      </dgm:t>
    </dgm:pt>
    <dgm:pt modelId="{98CE993B-4776-4E36-A837-44266CB3DECC}">
      <dgm:prSet phldrT="[Texte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rgbClr val="CC0099"/>
        </a:solidFill>
      </dgm:spPr>
      <dgm:t>
        <a:bodyPr/>
        <a:lstStyle/>
        <a:p>
          <a:r>
            <a:rPr lang="fr-FR" sz="1050" b="1" dirty="0" smtClean="0"/>
            <a:t>Confort acoustique</a:t>
          </a:r>
          <a:endParaRPr lang="fr-FR" sz="1050" b="1" dirty="0"/>
        </a:p>
      </dgm:t>
    </dgm:pt>
    <dgm:pt modelId="{899B360F-8F3F-4297-AE18-AA0C98B2DC17}" type="parTrans" cxnId="{5C821214-BD73-4A50-8FDE-B9D843C94532}">
      <dgm:prSet/>
      <dgm:spPr/>
      <dgm:t>
        <a:bodyPr/>
        <a:lstStyle/>
        <a:p>
          <a:endParaRPr lang="fr-FR"/>
        </a:p>
      </dgm:t>
    </dgm:pt>
    <dgm:pt modelId="{511306C6-30EA-49FC-BA46-9C29F849FF4B}" type="sibTrans" cxnId="{5C821214-BD73-4A50-8FDE-B9D843C94532}">
      <dgm:prSet/>
      <dgm:spPr/>
      <dgm:t>
        <a:bodyPr/>
        <a:lstStyle/>
        <a:p>
          <a:endParaRPr lang="fr-FR"/>
        </a:p>
      </dgm:t>
    </dgm:pt>
    <dgm:pt modelId="{7DE2F513-1BCF-4250-9206-9D36E0659E4A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0066FF"/>
        </a:solidFill>
      </dgm:spPr>
      <dgm:t>
        <a:bodyPr/>
        <a:lstStyle/>
        <a:p>
          <a:r>
            <a:rPr lang="fr-FR" sz="1050" b="1" dirty="0" smtClean="0"/>
            <a:t>Confort respiratoire</a:t>
          </a:r>
          <a:endParaRPr lang="fr-FR" sz="1050" b="1" dirty="0"/>
        </a:p>
      </dgm:t>
    </dgm:pt>
    <dgm:pt modelId="{3A39B365-ABE8-4A1F-A167-CDD5CB0D856D}" type="parTrans" cxnId="{179B2C8E-6309-4596-ACA2-02B339325095}">
      <dgm:prSet/>
      <dgm:spPr/>
      <dgm:t>
        <a:bodyPr/>
        <a:lstStyle/>
        <a:p>
          <a:endParaRPr lang="fr-FR"/>
        </a:p>
      </dgm:t>
    </dgm:pt>
    <dgm:pt modelId="{16F8B261-5008-4BD0-931F-E33D06513D72}" type="sibTrans" cxnId="{179B2C8E-6309-4596-ACA2-02B339325095}">
      <dgm:prSet/>
      <dgm:spPr/>
      <dgm:t>
        <a:bodyPr/>
        <a:lstStyle/>
        <a:p>
          <a:endParaRPr lang="fr-FR"/>
        </a:p>
      </dgm:t>
    </dgm:pt>
    <dgm:pt modelId="{7BE23DDD-3D4D-4708-9525-2039773A0B76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r>
            <a:rPr lang="fr-FR" sz="1200" b="1" dirty="0" smtClean="0"/>
            <a:t>Confort visuel</a:t>
          </a:r>
          <a:endParaRPr lang="fr-FR" sz="1200" b="1" dirty="0"/>
        </a:p>
      </dgm:t>
    </dgm:pt>
    <dgm:pt modelId="{AFD236F3-B32C-46A1-9529-D35D0F58D6D8}" type="parTrans" cxnId="{C70EA5D2-BDFF-4922-AAB3-EBC539408F49}">
      <dgm:prSet/>
      <dgm:spPr/>
      <dgm:t>
        <a:bodyPr/>
        <a:lstStyle/>
        <a:p>
          <a:endParaRPr lang="fr-FR"/>
        </a:p>
      </dgm:t>
    </dgm:pt>
    <dgm:pt modelId="{7B7E0319-F88F-4215-97AB-81FB529B0E64}" type="sibTrans" cxnId="{C70EA5D2-BDFF-4922-AAB3-EBC539408F49}">
      <dgm:prSet/>
      <dgm:spPr/>
      <dgm:t>
        <a:bodyPr/>
        <a:lstStyle/>
        <a:p>
          <a:endParaRPr lang="fr-FR"/>
        </a:p>
      </dgm:t>
    </dgm:pt>
    <dgm:pt modelId="{1DF02329-7E0E-49AD-AC37-A4C3A20236C9}">
      <dgm:prSet phldrT="[Texte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sz="1100" b="1" dirty="0" smtClean="0"/>
            <a:t>Confort modulaire</a:t>
          </a:r>
          <a:endParaRPr lang="fr-FR" sz="1100" b="1" dirty="0"/>
        </a:p>
      </dgm:t>
    </dgm:pt>
    <dgm:pt modelId="{4A077E45-6C7C-4CA0-AF4D-97E8B64432A7}" type="parTrans" cxnId="{BCE6A71B-19F8-4E5B-93F3-662D67145794}">
      <dgm:prSet/>
      <dgm:spPr/>
      <dgm:t>
        <a:bodyPr/>
        <a:lstStyle/>
        <a:p>
          <a:endParaRPr lang="fr-FR"/>
        </a:p>
      </dgm:t>
    </dgm:pt>
    <dgm:pt modelId="{B3599B7D-14D1-426A-AEB7-B0BFA89D8A77}" type="sibTrans" cxnId="{BCE6A71B-19F8-4E5B-93F3-662D67145794}">
      <dgm:prSet/>
      <dgm:spPr/>
      <dgm:t>
        <a:bodyPr/>
        <a:lstStyle/>
        <a:p>
          <a:endParaRPr lang="fr-FR"/>
        </a:p>
      </dgm:t>
    </dgm:pt>
    <dgm:pt modelId="{A90B129D-8499-421A-8110-8C5B510BD72B}">
      <dgm:prSet phldrT="[Texte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sz="1100" b="1" dirty="0" smtClean="0"/>
            <a:t>Etude structurelle</a:t>
          </a:r>
          <a:endParaRPr lang="fr-FR" sz="1100" b="1" dirty="0"/>
        </a:p>
      </dgm:t>
    </dgm:pt>
    <dgm:pt modelId="{CF16AEB5-88AC-483F-9D13-FEF0A36D6D4F}" type="parTrans" cxnId="{430E6BDB-C02F-4A21-BF51-93BA1D3823F7}">
      <dgm:prSet/>
      <dgm:spPr/>
      <dgm:t>
        <a:bodyPr/>
        <a:lstStyle/>
        <a:p>
          <a:endParaRPr lang="fr-FR"/>
        </a:p>
      </dgm:t>
    </dgm:pt>
    <dgm:pt modelId="{84C84C86-9BE3-4651-902A-8911E2B8ED47}" type="sibTrans" cxnId="{430E6BDB-C02F-4A21-BF51-93BA1D3823F7}">
      <dgm:prSet/>
      <dgm:spPr/>
      <dgm:t>
        <a:bodyPr/>
        <a:lstStyle/>
        <a:p>
          <a:endParaRPr lang="fr-FR"/>
        </a:p>
      </dgm:t>
    </dgm:pt>
    <dgm:pt modelId="{083BA817-F3FA-4984-A4DD-5FEE8C4F906F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008000"/>
        </a:solidFill>
      </dgm:spPr>
      <dgm:t>
        <a:bodyPr/>
        <a:lstStyle/>
        <a:p>
          <a:r>
            <a:rPr lang="fr-FR" sz="1200" b="1" dirty="0" smtClean="0"/>
            <a:t>Analyse du cycle de vie</a:t>
          </a:r>
          <a:endParaRPr lang="fr-FR" sz="1200" b="1" dirty="0"/>
        </a:p>
      </dgm:t>
    </dgm:pt>
    <dgm:pt modelId="{FE5C1870-ED61-4409-A318-782BDE4B4361}" type="parTrans" cxnId="{E99ED024-9C6C-40B8-AE22-0BBD0D29CE81}">
      <dgm:prSet/>
      <dgm:spPr/>
      <dgm:t>
        <a:bodyPr/>
        <a:lstStyle/>
        <a:p>
          <a:endParaRPr lang="fr-FR"/>
        </a:p>
      </dgm:t>
    </dgm:pt>
    <dgm:pt modelId="{B3989BF8-3157-4558-9669-F2DAEC5E7944}" type="sibTrans" cxnId="{E99ED024-9C6C-40B8-AE22-0BBD0D29CE81}">
      <dgm:prSet/>
      <dgm:spPr/>
      <dgm:t>
        <a:bodyPr/>
        <a:lstStyle/>
        <a:p>
          <a:endParaRPr lang="fr-FR"/>
        </a:p>
      </dgm:t>
    </dgm:pt>
    <dgm:pt modelId="{5E30FEA7-562F-492D-A9E6-87B5EC19274C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FF3300"/>
        </a:solidFill>
      </dgm:spPr>
      <dgm:t>
        <a:bodyPr/>
        <a:lstStyle/>
        <a:p>
          <a:r>
            <a:rPr lang="fr-FR" sz="1100" b="1" dirty="0" smtClean="0"/>
            <a:t>Sources d’énergies</a:t>
          </a:r>
          <a:endParaRPr lang="fr-FR" sz="1100" b="1" dirty="0"/>
        </a:p>
      </dgm:t>
    </dgm:pt>
    <dgm:pt modelId="{CADAE20C-B22E-4BAA-AE56-5AE47CDAE03E}" type="parTrans" cxnId="{B3A250D8-D84D-474A-A9B2-B86F01FA2466}">
      <dgm:prSet/>
      <dgm:spPr/>
      <dgm:t>
        <a:bodyPr/>
        <a:lstStyle/>
        <a:p>
          <a:endParaRPr lang="fr-FR"/>
        </a:p>
      </dgm:t>
    </dgm:pt>
    <dgm:pt modelId="{BD292EE6-AD51-4B2C-84A1-626103B5408B}" type="sibTrans" cxnId="{B3A250D8-D84D-474A-A9B2-B86F01FA2466}">
      <dgm:prSet/>
      <dgm:spPr/>
      <dgm:t>
        <a:bodyPr/>
        <a:lstStyle/>
        <a:p>
          <a:endParaRPr lang="fr-FR"/>
        </a:p>
      </dgm:t>
    </dgm:pt>
    <dgm:pt modelId="{CC047757-91D4-4208-AC32-0C6BB09F1270}" type="pres">
      <dgm:prSet presAssocID="{57F51C56-B406-4416-84A1-B26E6C6FE6F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0EC4ED3E-D55E-4106-BF3F-88BE27BE1C24}" type="pres">
      <dgm:prSet presAssocID="{0931FDF6-86BC-4D55-93D5-0AE783F69526}" presName="centerShape" presStyleLbl="node0" presStyleIdx="0" presStyleCnt="1" custScaleX="134786" custScaleY="120962"/>
      <dgm:spPr/>
      <dgm:t>
        <a:bodyPr/>
        <a:lstStyle/>
        <a:p>
          <a:endParaRPr lang="fr-FR"/>
        </a:p>
      </dgm:t>
    </dgm:pt>
    <dgm:pt modelId="{03F870FC-1CC9-436C-9BB1-C95728340BB9}" type="pres">
      <dgm:prSet presAssocID="{4DE3F4ED-9637-44DB-B4F0-BB8D6D0B067D}" presName="Name9" presStyleLbl="parChTrans1D2" presStyleIdx="0" presStyleCnt="8"/>
      <dgm:spPr/>
      <dgm:t>
        <a:bodyPr/>
        <a:lstStyle/>
        <a:p>
          <a:endParaRPr lang="fr-FR"/>
        </a:p>
      </dgm:t>
    </dgm:pt>
    <dgm:pt modelId="{AEFCBB96-AD6E-472E-954D-54FE17502439}" type="pres">
      <dgm:prSet presAssocID="{4DE3F4ED-9637-44DB-B4F0-BB8D6D0B067D}" presName="connTx" presStyleLbl="parChTrans1D2" presStyleIdx="0" presStyleCnt="8"/>
      <dgm:spPr/>
      <dgm:t>
        <a:bodyPr/>
        <a:lstStyle/>
        <a:p>
          <a:endParaRPr lang="fr-FR"/>
        </a:p>
      </dgm:t>
    </dgm:pt>
    <dgm:pt modelId="{E7F53531-97D6-4A2A-8F4C-C12859F00927}" type="pres">
      <dgm:prSet presAssocID="{5FE5F606-B5C6-4963-922D-D322117A7679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AA3700D-E8E9-450C-9124-08A9BE37EA4B}" type="pres">
      <dgm:prSet presAssocID="{899B360F-8F3F-4297-AE18-AA0C98B2DC17}" presName="Name9" presStyleLbl="parChTrans1D2" presStyleIdx="1" presStyleCnt="8"/>
      <dgm:spPr/>
      <dgm:t>
        <a:bodyPr/>
        <a:lstStyle/>
        <a:p>
          <a:endParaRPr lang="fr-FR"/>
        </a:p>
      </dgm:t>
    </dgm:pt>
    <dgm:pt modelId="{314194AB-C703-4735-92AD-263F4B27461D}" type="pres">
      <dgm:prSet presAssocID="{899B360F-8F3F-4297-AE18-AA0C98B2DC17}" presName="connTx" presStyleLbl="parChTrans1D2" presStyleIdx="1" presStyleCnt="8"/>
      <dgm:spPr/>
      <dgm:t>
        <a:bodyPr/>
        <a:lstStyle/>
        <a:p>
          <a:endParaRPr lang="fr-FR"/>
        </a:p>
      </dgm:t>
    </dgm:pt>
    <dgm:pt modelId="{49184212-78A1-4A8A-AA69-47447998833A}" type="pres">
      <dgm:prSet presAssocID="{98CE993B-4776-4E36-A837-44266CB3DECC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0BF9661-4E2C-4329-A645-AAF334849146}" type="pres">
      <dgm:prSet presAssocID="{3A39B365-ABE8-4A1F-A167-CDD5CB0D856D}" presName="Name9" presStyleLbl="parChTrans1D2" presStyleIdx="2" presStyleCnt="8"/>
      <dgm:spPr/>
      <dgm:t>
        <a:bodyPr/>
        <a:lstStyle/>
        <a:p>
          <a:endParaRPr lang="fr-FR"/>
        </a:p>
      </dgm:t>
    </dgm:pt>
    <dgm:pt modelId="{D49CCD5F-176C-4A2C-90DA-27A3BF1D4A32}" type="pres">
      <dgm:prSet presAssocID="{3A39B365-ABE8-4A1F-A167-CDD5CB0D856D}" presName="connTx" presStyleLbl="parChTrans1D2" presStyleIdx="2" presStyleCnt="8"/>
      <dgm:spPr/>
      <dgm:t>
        <a:bodyPr/>
        <a:lstStyle/>
        <a:p>
          <a:endParaRPr lang="fr-FR"/>
        </a:p>
      </dgm:t>
    </dgm:pt>
    <dgm:pt modelId="{FEAB75BC-247F-4CCF-9F57-9F2F2320AAB2}" type="pres">
      <dgm:prSet presAssocID="{7DE2F513-1BCF-4250-9206-9D36E0659E4A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5619DA5-A537-4409-B8A2-B41E8CBECDFD}" type="pres">
      <dgm:prSet presAssocID="{AFD236F3-B32C-46A1-9529-D35D0F58D6D8}" presName="Name9" presStyleLbl="parChTrans1D2" presStyleIdx="3" presStyleCnt="8"/>
      <dgm:spPr/>
      <dgm:t>
        <a:bodyPr/>
        <a:lstStyle/>
        <a:p>
          <a:endParaRPr lang="fr-FR"/>
        </a:p>
      </dgm:t>
    </dgm:pt>
    <dgm:pt modelId="{0C79A39D-F83B-417C-AC84-3A7D17F9BE99}" type="pres">
      <dgm:prSet presAssocID="{AFD236F3-B32C-46A1-9529-D35D0F58D6D8}" presName="connTx" presStyleLbl="parChTrans1D2" presStyleIdx="3" presStyleCnt="8"/>
      <dgm:spPr/>
      <dgm:t>
        <a:bodyPr/>
        <a:lstStyle/>
        <a:p>
          <a:endParaRPr lang="fr-FR"/>
        </a:p>
      </dgm:t>
    </dgm:pt>
    <dgm:pt modelId="{E1648C73-8A5E-4352-A9B1-1D026F003EC2}" type="pres">
      <dgm:prSet presAssocID="{7BE23DDD-3D4D-4708-9525-2039773A0B76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56F23FC-475F-4456-88BF-82BAB1722074}" type="pres">
      <dgm:prSet presAssocID="{4A077E45-6C7C-4CA0-AF4D-97E8B64432A7}" presName="Name9" presStyleLbl="parChTrans1D2" presStyleIdx="4" presStyleCnt="8"/>
      <dgm:spPr/>
      <dgm:t>
        <a:bodyPr/>
        <a:lstStyle/>
        <a:p>
          <a:endParaRPr lang="fr-FR"/>
        </a:p>
      </dgm:t>
    </dgm:pt>
    <dgm:pt modelId="{A4DAAF5C-F32E-499A-A9B0-267A15AE1CD9}" type="pres">
      <dgm:prSet presAssocID="{4A077E45-6C7C-4CA0-AF4D-97E8B64432A7}" presName="connTx" presStyleLbl="parChTrans1D2" presStyleIdx="4" presStyleCnt="8"/>
      <dgm:spPr/>
      <dgm:t>
        <a:bodyPr/>
        <a:lstStyle/>
        <a:p>
          <a:endParaRPr lang="fr-FR"/>
        </a:p>
      </dgm:t>
    </dgm:pt>
    <dgm:pt modelId="{6D8C6BEA-0AD5-4AC8-836D-B6A4242B2A58}" type="pres">
      <dgm:prSet presAssocID="{1DF02329-7E0E-49AD-AC37-A4C3A20236C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377AD53-6734-47DA-B676-4349DAE5DCA6}" type="pres">
      <dgm:prSet presAssocID="{CF16AEB5-88AC-483F-9D13-FEF0A36D6D4F}" presName="Name9" presStyleLbl="parChTrans1D2" presStyleIdx="5" presStyleCnt="8"/>
      <dgm:spPr/>
      <dgm:t>
        <a:bodyPr/>
        <a:lstStyle/>
        <a:p>
          <a:endParaRPr lang="fr-FR"/>
        </a:p>
      </dgm:t>
    </dgm:pt>
    <dgm:pt modelId="{EE21103C-3F1E-4D66-A060-078526CB7428}" type="pres">
      <dgm:prSet presAssocID="{CF16AEB5-88AC-483F-9D13-FEF0A36D6D4F}" presName="connTx" presStyleLbl="parChTrans1D2" presStyleIdx="5" presStyleCnt="8"/>
      <dgm:spPr/>
      <dgm:t>
        <a:bodyPr/>
        <a:lstStyle/>
        <a:p>
          <a:endParaRPr lang="fr-FR"/>
        </a:p>
      </dgm:t>
    </dgm:pt>
    <dgm:pt modelId="{41B1E87D-F1AF-4308-81D1-33F5AFE46CBE}" type="pres">
      <dgm:prSet presAssocID="{A90B129D-8499-421A-8110-8C5B510BD72B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57CA664-0A23-44EE-AFA7-BF8525AAC20C}" type="pres">
      <dgm:prSet presAssocID="{FE5C1870-ED61-4409-A318-782BDE4B4361}" presName="Name9" presStyleLbl="parChTrans1D2" presStyleIdx="6" presStyleCnt="8"/>
      <dgm:spPr/>
      <dgm:t>
        <a:bodyPr/>
        <a:lstStyle/>
        <a:p>
          <a:endParaRPr lang="fr-FR"/>
        </a:p>
      </dgm:t>
    </dgm:pt>
    <dgm:pt modelId="{352D874A-A71A-491C-BC50-6A8C55DC2CC7}" type="pres">
      <dgm:prSet presAssocID="{FE5C1870-ED61-4409-A318-782BDE4B4361}" presName="connTx" presStyleLbl="parChTrans1D2" presStyleIdx="6" presStyleCnt="8"/>
      <dgm:spPr/>
      <dgm:t>
        <a:bodyPr/>
        <a:lstStyle/>
        <a:p>
          <a:endParaRPr lang="fr-FR"/>
        </a:p>
      </dgm:t>
    </dgm:pt>
    <dgm:pt modelId="{C9A10057-C70C-424D-BE57-2C9C9CECD312}" type="pres">
      <dgm:prSet presAssocID="{083BA817-F3FA-4984-A4DD-5FEE8C4F906F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CF925E8-D741-4048-AD88-F613808A174B}" type="pres">
      <dgm:prSet presAssocID="{CADAE20C-B22E-4BAA-AE56-5AE47CDAE03E}" presName="Name9" presStyleLbl="parChTrans1D2" presStyleIdx="7" presStyleCnt="8"/>
      <dgm:spPr/>
      <dgm:t>
        <a:bodyPr/>
        <a:lstStyle/>
        <a:p>
          <a:endParaRPr lang="fr-FR"/>
        </a:p>
      </dgm:t>
    </dgm:pt>
    <dgm:pt modelId="{9710F34E-5005-42AF-8127-531FE97AE99B}" type="pres">
      <dgm:prSet presAssocID="{CADAE20C-B22E-4BAA-AE56-5AE47CDAE03E}" presName="connTx" presStyleLbl="parChTrans1D2" presStyleIdx="7" presStyleCnt="8"/>
      <dgm:spPr/>
      <dgm:t>
        <a:bodyPr/>
        <a:lstStyle/>
        <a:p>
          <a:endParaRPr lang="fr-FR"/>
        </a:p>
      </dgm:t>
    </dgm:pt>
    <dgm:pt modelId="{6D7048E9-8CF7-44C0-8357-4405732E5AFD}" type="pres">
      <dgm:prSet presAssocID="{5E30FEA7-562F-492D-A9E6-87B5EC19274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A7AD92EC-733C-48A5-8538-A7CDD9421146}" srcId="{0931FDF6-86BC-4D55-93D5-0AE783F69526}" destId="{5FE5F606-B5C6-4963-922D-D322117A7679}" srcOrd="0" destOrd="0" parTransId="{4DE3F4ED-9637-44DB-B4F0-BB8D6D0B067D}" sibTransId="{21F52E4B-4800-46FB-B442-9286EF9C8E03}"/>
    <dgm:cxn modelId="{C70EA5D2-BDFF-4922-AAB3-EBC539408F49}" srcId="{0931FDF6-86BC-4D55-93D5-0AE783F69526}" destId="{7BE23DDD-3D4D-4708-9525-2039773A0B76}" srcOrd="3" destOrd="0" parTransId="{AFD236F3-B32C-46A1-9529-D35D0F58D6D8}" sibTransId="{7B7E0319-F88F-4215-97AB-81FB529B0E64}"/>
    <dgm:cxn modelId="{2C19DD26-D7DA-4D18-AF07-B8F9982B0F95}" type="presOf" srcId="{CF16AEB5-88AC-483F-9D13-FEF0A36D6D4F}" destId="{EE21103C-3F1E-4D66-A060-078526CB7428}" srcOrd="1" destOrd="0" presId="urn:microsoft.com/office/officeart/2005/8/layout/radial1"/>
    <dgm:cxn modelId="{25F9871B-F22C-4ED0-BE91-4ED3A5D902DF}" type="presOf" srcId="{CF16AEB5-88AC-483F-9D13-FEF0A36D6D4F}" destId="{4377AD53-6734-47DA-B676-4349DAE5DCA6}" srcOrd="0" destOrd="0" presId="urn:microsoft.com/office/officeart/2005/8/layout/radial1"/>
    <dgm:cxn modelId="{9B66825F-7FD4-4956-B9F1-C50F6F1A93A9}" srcId="{57F51C56-B406-4416-84A1-B26E6C6FE6FF}" destId="{0931FDF6-86BC-4D55-93D5-0AE783F69526}" srcOrd="0" destOrd="0" parTransId="{9010BF54-D25D-4C38-B711-85D2C833A5B5}" sibTransId="{BB2D4684-4C8A-46CB-BF95-40CA2CBFBBCC}"/>
    <dgm:cxn modelId="{3134B310-8FA7-4CEE-9845-F25DC341D8D4}" type="presOf" srcId="{3A39B365-ABE8-4A1F-A167-CDD5CB0D856D}" destId="{D49CCD5F-176C-4A2C-90DA-27A3BF1D4A32}" srcOrd="1" destOrd="0" presId="urn:microsoft.com/office/officeart/2005/8/layout/radial1"/>
    <dgm:cxn modelId="{E99ED024-9C6C-40B8-AE22-0BBD0D29CE81}" srcId="{0931FDF6-86BC-4D55-93D5-0AE783F69526}" destId="{083BA817-F3FA-4984-A4DD-5FEE8C4F906F}" srcOrd="6" destOrd="0" parTransId="{FE5C1870-ED61-4409-A318-782BDE4B4361}" sibTransId="{B3989BF8-3157-4558-9669-F2DAEC5E7944}"/>
    <dgm:cxn modelId="{7749F940-7829-4366-97F1-D74E844DA98D}" type="presOf" srcId="{AFD236F3-B32C-46A1-9529-D35D0F58D6D8}" destId="{0C79A39D-F83B-417C-AC84-3A7D17F9BE99}" srcOrd="1" destOrd="0" presId="urn:microsoft.com/office/officeart/2005/8/layout/radial1"/>
    <dgm:cxn modelId="{6EBF433D-2F18-43A6-978A-EE98C8A84D22}" type="presOf" srcId="{4A077E45-6C7C-4CA0-AF4D-97E8B64432A7}" destId="{F56F23FC-475F-4456-88BF-82BAB1722074}" srcOrd="0" destOrd="0" presId="urn:microsoft.com/office/officeart/2005/8/layout/radial1"/>
    <dgm:cxn modelId="{7A6480A4-9C75-4A6A-8597-4F82A97AD965}" type="presOf" srcId="{899B360F-8F3F-4297-AE18-AA0C98B2DC17}" destId="{314194AB-C703-4735-92AD-263F4B27461D}" srcOrd="1" destOrd="0" presId="urn:microsoft.com/office/officeart/2005/8/layout/radial1"/>
    <dgm:cxn modelId="{BCE6A71B-19F8-4E5B-93F3-662D67145794}" srcId="{0931FDF6-86BC-4D55-93D5-0AE783F69526}" destId="{1DF02329-7E0E-49AD-AC37-A4C3A20236C9}" srcOrd="4" destOrd="0" parTransId="{4A077E45-6C7C-4CA0-AF4D-97E8B64432A7}" sibTransId="{B3599B7D-14D1-426A-AEB7-B0BFA89D8A77}"/>
    <dgm:cxn modelId="{7E5A8C83-8959-4EAE-B66C-95B9B2AA317F}" type="presOf" srcId="{FE5C1870-ED61-4409-A318-782BDE4B4361}" destId="{157CA664-0A23-44EE-AFA7-BF8525AAC20C}" srcOrd="0" destOrd="0" presId="urn:microsoft.com/office/officeart/2005/8/layout/radial1"/>
    <dgm:cxn modelId="{5C821214-BD73-4A50-8FDE-B9D843C94532}" srcId="{0931FDF6-86BC-4D55-93D5-0AE783F69526}" destId="{98CE993B-4776-4E36-A837-44266CB3DECC}" srcOrd="1" destOrd="0" parTransId="{899B360F-8F3F-4297-AE18-AA0C98B2DC17}" sibTransId="{511306C6-30EA-49FC-BA46-9C29F849FF4B}"/>
    <dgm:cxn modelId="{734C5731-77A1-45C5-93FC-8DB29280F195}" type="presOf" srcId="{57F51C56-B406-4416-84A1-B26E6C6FE6FF}" destId="{CC047757-91D4-4208-AC32-0C6BB09F1270}" srcOrd="0" destOrd="0" presId="urn:microsoft.com/office/officeart/2005/8/layout/radial1"/>
    <dgm:cxn modelId="{F754453F-519B-47DD-99BF-10352BA537FA}" type="presOf" srcId="{7BE23DDD-3D4D-4708-9525-2039773A0B76}" destId="{E1648C73-8A5E-4352-A9B1-1D026F003EC2}" srcOrd="0" destOrd="0" presId="urn:microsoft.com/office/officeart/2005/8/layout/radial1"/>
    <dgm:cxn modelId="{757937F1-BB2B-4E79-97EF-9BFC6A909B1F}" type="presOf" srcId="{CADAE20C-B22E-4BAA-AE56-5AE47CDAE03E}" destId="{6CF925E8-D741-4048-AD88-F613808A174B}" srcOrd="0" destOrd="0" presId="urn:microsoft.com/office/officeart/2005/8/layout/radial1"/>
    <dgm:cxn modelId="{00D7D4A0-4817-49F2-921C-EDF834B68558}" type="presOf" srcId="{3A39B365-ABE8-4A1F-A167-CDD5CB0D856D}" destId="{C0BF9661-4E2C-4329-A645-AAF334849146}" srcOrd="0" destOrd="0" presId="urn:microsoft.com/office/officeart/2005/8/layout/radial1"/>
    <dgm:cxn modelId="{615D6A61-B986-4C7B-BA6C-65E847ADE776}" type="presOf" srcId="{5E30FEA7-562F-492D-A9E6-87B5EC19274C}" destId="{6D7048E9-8CF7-44C0-8357-4405732E5AFD}" srcOrd="0" destOrd="0" presId="urn:microsoft.com/office/officeart/2005/8/layout/radial1"/>
    <dgm:cxn modelId="{0AAE5C05-F660-49F9-892A-8F223F46E667}" type="presOf" srcId="{FE5C1870-ED61-4409-A318-782BDE4B4361}" destId="{352D874A-A71A-491C-BC50-6A8C55DC2CC7}" srcOrd="1" destOrd="0" presId="urn:microsoft.com/office/officeart/2005/8/layout/radial1"/>
    <dgm:cxn modelId="{B3A250D8-D84D-474A-A9B2-B86F01FA2466}" srcId="{0931FDF6-86BC-4D55-93D5-0AE783F69526}" destId="{5E30FEA7-562F-492D-A9E6-87B5EC19274C}" srcOrd="7" destOrd="0" parTransId="{CADAE20C-B22E-4BAA-AE56-5AE47CDAE03E}" sibTransId="{BD292EE6-AD51-4B2C-84A1-626103B5408B}"/>
    <dgm:cxn modelId="{F2A8BC79-A099-4276-ACB4-4C3AE27D2317}" type="presOf" srcId="{4DE3F4ED-9637-44DB-B4F0-BB8D6D0B067D}" destId="{03F870FC-1CC9-436C-9BB1-C95728340BB9}" srcOrd="0" destOrd="0" presId="urn:microsoft.com/office/officeart/2005/8/layout/radial1"/>
    <dgm:cxn modelId="{4B6E8561-9AFD-4695-9643-AF81F9BC19CC}" type="presOf" srcId="{5FE5F606-B5C6-4963-922D-D322117A7679}" destId="{E7F53531-97D6-4A2A-8F4C-C12859F00927}" srcOrd="0" destOrd="0" presId="urn:microsoft.com/office/officeart/2005/8/layout/radial1"/>
    <dgm:cxn modelId="{49DB4787-9482-45FA-9301-971A647EEF5A}" type="presOf" srcId="{7DE2F513-1BCF-4250-9206-9D36E0659E4A}" destId="{FEAB75BC-247F-4CCF-9F57-9F2F2320AAB2}" srcOrd="0" destOrd="0" presId="urn:microsoft.com/office/officeart/2005/8/layout/radial1"/>
    <dgm:cxn modelId="{9408C459-1B3E-4015-99A2-44185815970B}" type="presOf" srcId="{A90B129D-8499-421A-8110-8C5B510BD72B}" destId="{41B1E87D-F1AF-4308-81D1-33F5AFE46CBE}" srcOrd="0" destOrd="0" presId="urn:microsoft.com/office/officeart/2005/8/layout/radial1"/>
    <dgm:cxn modelId="{179B2C8E-6309-4596-ACA2-02B339325095}" srcId="{0931FDF6-86BC-4D55-93D5-0AE783F69526}" destId="{7DE2F513-1BCF-4250-9206-9D36E0659E4A}" srcOrd="2" destOrd="0" parTransId="{3A39B365-ABE8-4A1F-A167-CDD5CB0D856D}" sibTransId="{16F8B261-5008-4BD0-931F-E33D06513D72}"/>
    <dgm:cxn modelId="{430E6BDB-C02F-4A21-BF51-93BA1D3823F7}" srcId="{0931FDF6-86BC-4D55-93D5-0AE783F69526}" destId="{A90B129D-8499-421A-8110-8C5B510BD72B}" srcOrd="5" destOrd="0" parTransId="{CF16AEB5-88AC-483F-9D13-FEF0A36D6D4F}" sibTransId="{84C84C86-9BE3-4651-902A-8911E2B8ED47}"/>
    <dgm:cxn modelId="{0A0E9490-3845-452D-8D56-2C5E3C1F60B9}" type="presOf" srcId="{4DE3F4ED-9637-44DB-B4F0-BB8D6D0B067D}" destId="{AEFCBB96-AD6E-472E-954D-54FE17502439}" srcOrd="1" destOrd="0" presId="urn:microsoft.com/office/officeart/2005/8/layout/radial1"/>
    <dgm:cxn modelId="{EA61C978-4B07-49E2-959A-E721C6C627F1}" type="presOf" srcId="{899B360F-8F3F-4297-AE18-AA0C98B2DC17}" destId="{3AA3700D-E8E9-450C-9124-08A9BE37EA4B}" srcOrd="0" destOrd="0" presId="urn:microsoft.com/office/officeart/2005/8/layout/radial1"/>
    <dgm:cxn modelId="{D7269A05-815D-40BD-84C2-DA83BEA6E73C}" type="presOf" srcId="{AFD236F3-B32C-46A1-9529-D35D0F58D6D8}" destId="{35619DA5-A537-4409-B8A2-B41E8CBECDFD}" srcOrd="0" destOrd="0" presId="urn:microsoft.com/office/officeart/2005/8/layout/radial1"/>
    <dgm:cxn modelId="{511D0A06-75F8-4F27-8171-FBAF47ECBCE3}" type="presOf" srcId="{4A077E45-6C7C-4CA0-AF4D-97E8B64432A7}" destId="{A4DAAF5C-F32E-499A-A9B0-267A15AE1CD9}" srcOrd="1" destOrd="0" presId="urn:microsoft.com/office/officeart/2005/8/layout/radial1"/>
    <dgm:cxn modelId="{F3A29A21-C76C-4723-B790-96FD90C465F4}" type="presOf" srcId="{0931FDF6-86BC-4D55-93D5-0AE783F69526}" destId="{0EC4ED3E-D55E-4106-BF3F-88BE27BE1C24}" srcOrd="0" destOrd="0" presId="urn:microsoft.com/office/officeart/2005/8/layout/radial1"/>
    <dgm:cxn modelId="{C41B53F2-489B-44AF-A31C-617D96775DC9}" type="presOf" srcId="{CADAE20C-B22E-4BAA-AE56-5AE47CDAE03E}" destId="{9710F34E-5005-42AF-8127-531FE97AE99B}" srcOrd="1" destOrd="0" presId="urn:microsoft.com/office/officeart/2005/8/layout/radial1"/>
    <dgm:cxn modelId="{7357F711-6F05-4E17-A049-B1A455F89001}" type="presOf" srcId="{98CE993B-4776-4E36-A837-44266CB3DECC}" destId="{49184212-78A1-4A8A-AA69-47447998833A}" srcOrd="0" destOrd="0" presId="urn:microsoft.com/office/officeart/2005/8/layout/radial1"/>
    <dgm:cxn modelId="{FC506222-4307-4B25-86F9-F0D2FA1F5266}" type="presOf" srcId="{083BA817-F3FA-4984-A4DD-5FEE8C4F906F}" destId="{C9A10057-C70C-424D-BE57-2C9C9CECD312}" srcOrd="0" destOrd="0" presId="urn:microsoft.com/office/officeart/2005/8/layout/radial1"/>
    <dgm:cxn modelId="{8D9A1EEE-3216-4701-B48C-9B8B3BB7AB3F}" type="presOf" srcId="{1DF02329-7E0E-49AD-AC37-A4C3A20236C9}" destId="{6D8C6BEA-0AD5-4AC8-836D-B6A4242B2A58}" srcOrd="0" destOrd="0" presId="urn:microsoft.com/office/officeart/2005/8/layout/radial1"/>
    <dgm:cxn modelId="{AD7804F1-95D8-4CD5-BA0A-A7A0B136E28C}" type="presParOf" srcId="{CC047757-91D4-4208-AC32-0C6BB09F1270}" destId="{0EC4ED3E-D55E-4106-BF3F-88BE27BE1C24}" srcOrd="0" destOrd="0" presId="urn:microsoft.com/office/officeart/2005/8/layout/radial1"/>
    <dgm:cxn modelId="{61175859-3053-4FDE-B824-D555B7E16634}" type="presParOf" srcId="{CC047757-91D4-4208-AC32-0C6BB09F1270}" destId="{03F870FC-1CC9-436C-9BB1-C95728340BB9}" srcOrd="1" destOrd="0" presId="urn:microsoft.com/office/officeart/2005/8/layout/radial1"/>
    <dgm:cxn modelId="{1D7874C8-8B14-4BB3-9878-B9E3D692267E}" type="presParOf" srcId="{03F870FC-1CC9-436C-9BB1-C95728340BB9}" destId="{AEFCBB96-AD6E-472E-954D-54FE17502439}" srcOrd="0" destOrd="0" presId="urn:microsoft.com/office/officeart/2005/8/layout/radial1"/>
    <dgm:cxn modelId="{9B516358-E9FA-4C5F-BBF8-E09DCF610B80}" type="presParOf" srcId="{CC047757-91D4-4208-AC32-0C6BB09F1270}" destId="{E7F53531-97D6-4A2A-8F4C-C12859F00927}" srcOrd="2" destOrd="0" presId="urn:microsoft.com/office/officeart/2005/8/layout/radial1"/>
    <dgm:cxn modelId="{505835F1-9A7C-4547-8BD8-5F0D4298A93D}" type="presParOf" srcId="{CC047757-91D4-4208-AC32-0C6BB09F1270}" destId="{3AA3700D-E8E9-450C-9124-08A9BE37EA4B}" srcOrd="3" destOrd="0" presId="urn:microsoft.com/office/officeart/2005/8/layout/radial1"/>
    <dgm:cxn modelId="{98FACFCE-055B-4062-A1FC-BE7CA764ED35}" type="presParOf" srcId="{3AA3700D-E8E9-450C-9124-08A9BE37EA4B}" destId="{314194AB-C703-4735-92AD-263F4B27461D}" srcOrd="0" destOrd="0" presId="urn:microsoft.com/office/officeart/2005/8/layout/radial1"/>
    <dgm:cxn modelId="{EF43396B-7F43-4F94-8B96-F7C3EEF3B351}" type="presParOf" srcId="{CC047757-91D4-4208-AC32-0C6BB09F1270}" destId="{49184212-78A1-4A8A-AA69-47447998833A}" srcOrd="4" destOrd="0" presId="urn:microsoft.com/office/officeart/2005/8/layout/radial1"/>
    <dgm:cxn modelId="{2F22A229-9770-46C3-AF8A-52E669E92AAB}" type="presParOf" srcId="{CC047757-91D4-4208-AC32-0C6BB09F1270}" destId="{C0BF9661-4E2C-4329-A645-AAF334849146}" srcOrd="5" destOrd="0" presId="urn:microsoft.com/office/officeart/2005/8/layout/radial1"/>
    <dgm:cxn modelId="{3B1E3902-6F67-4DE5-AA35-F620D17CCEBB}" type="presParOf" srcId="{C0BF9661-4E2C-4329-A645-AAF334849146}" destId="{D49CCD5F-176C-4A2C-90DA-27A3BF1D4A32}" srcOrd="0" destOrd="0" presId="urn:microsoft.com/office/officeart/2005/8/layout/radial1"/>
    <dgm:cxn modelId="{461F0756-3E4C-4F4C-BD9D-068D17E57379}" type="presParOf" srcId="{CC047757-91D4-4208-AC32-0C6BB09F1270}" destId="{FEAB75BC-247F-4CCF-9F57-9F2F2320AAB2}" srcOrd="6" destOrd="0" presId="urn:microsoft.com/office/officeart/2005/8/layout/radial1"/>
    <dgm:cxn modelId="{08451F6A-4ADE-407D-965B-7E9A24DB03CA}" type="presParOf" srcId="{CC047757-91D4-4208-AC32-0C6BB09F1270}" destId="{35619DA5-A537-4409-B8A2-B41E8CBECDFD}" srcOrd="7" destOrd="0" presId="urn:microsoft.com/office/officeart/2005/8/layout/radial1"/>
    <dgm:cxn modelId="{48ED9F53-7DC9-486F-86B1-8672A54DF924}" type="presParOf" srcId="{35619DA5-A537-4409-B8A2-B41E8CBECDFD}" destId="{0C79A39D-F83B-417C-AC84-3A7D17F9BE99}" srcOrd="0" destOrd="0" presId="urn:microsoft.com/office/officeart/2005/8/layout/radial1"/>
    <dgm:cxn modelId="{76E92F1E-5ADB-4BED-B98A-F8E9D8EAE050}" type="presParOf" srcId="{CC047757-91D4-4208-AC32-0C6BB09F1270}" destId="{E1648C73-8A5E-4352-A9B1-1D026F003EC2}" srcOrd="8" destOrd="0" presId="urn:microsoft.com/office/officeart/2005/8/layout/radial1"/>
    <dgm:cxn modelId="{A5FB9EEC-6563-4987-96FB-171726976AC6}" type="presParOf" srcId="{CC047757-91D4-4208-AC32-0C6BB09F1270}" destId="{F56F23FC-475F-4456-88BF-82BAB1722074}" srcOrd="9" destOrd="0" presId="urn:microsoft.com/office/officeart/2005/8/layout/radial1"/>
    <dgm:cxn modelId="{0287C68D-BD81-404B-A08D-DC9E37A674AE}" type="presParOf" srcId="{F56F23FC-475F-4456-88BF-82BAB1722074}" destId="{A4DAAF5C-F32E-499A-A9B0-267A15AE1CD9}" srcOrd="0" destOrd="0" presId="urn:microsoft.com/office/officeart/2005/8/layout/radial1"/>
    <dgm:cxn modelId="{58A168EF-1386-4F97-B86F-E9BB1CB5E607}" type="presParOf" srcId="{CC047757-91D4-4208-AC32-0C6BB09F1270}" destId="{6D8C6BEA-0AD5-4AC8-836D-B6A4242B2A58}" srcOrd="10" destOrd="0" presId="urn:microsoft.com/office/officeart/2005/8/layout/radial1"/>
    <dgm:cxn modelId="{BDC1C78F-24EB-4CFF-AADD-F36E73DD2D1A}" type="presParOf" srcId="{CC047757-91D4-4208-AC32-0C6BB09F1270}" destId="{4377AD53-6734-47DA-B676-4349DAE5DCA6}" srcOrd="11" destOrd="0" presId="urn:microsoft.com/office/officeart/2005/8/layout/radial1"/>
    <dgm:cxn modelId="{93C0D149-DFF4-45B9-BEA6-86F83A73BADB}" type="presParOf" srcId="{4377AD53-6734-47DA-B676-4349DAE5DCA6}" destId="{EE21103C-3F1E-4D66-A060-078526CB7428}" srcOrd="0" destOrd="0" presId="urn:microsoft.com/office/officeart/2005/8/layout/radial1"/>
    <dgm:cxn modelId="{74F33BB7-4EE7-4404-8585-2B4D4C60C0E0}" type="presParOf" srcId="{CC047757-91D4-4208-AC32-0C6BB09F1270}" destId="{41B1E87D-F1AF-4308-81D1-33F5AFE46CBE}" srcOrd="12" destOrd="0" presId="urn:microsoft.com/office/officeart/2005/8/layout/radial1"/>
    <dgm:cxn modelId="{0ECB7AB7-2FA6-4ED2-ACCA-46EEEEA675BE}" type="presParOf" srcId="{CC047757-91D4-4208-AC32-0C6BB09F1270}" destId="{157CA664-0A23-44EE-AFA7-BF8525AAC20C}" srcOrd="13" destOrd="0" presId="urn:microsoft.com/office/officeart/2005/8/layout/radial1"/>
    <dgm:cxn modelId="{0304E655-708B-44B1-8058-57B567447F02}" type="presParOf" srcId="{157CA664-0A23-44EE-AFA7-BF8525AAC20C}" destId="{352D874A-A71A-491C-BC50-6A8C55DC2CC7}" srcOrd="0" destOrd="0" presId="urn:microsoft.com/office/officeart/2005/8/layout/radial1"/>
    <dgm:cxn modelId="{83534255-1F7B-4BBE-A3B9-08488356E027}" type="presParOf" srcId="{CC047757-91D4-4208-AC32-0C6BB09F1270}" destId="{C9A10057-C70C-424D-BE57-2C9C9CECD312}" srcOrd="14" destOrd="0" presId="urn:microsoft.com/office/officeart/2005/8/layout/radial1"/>
    <dgm:cxn modelId="{844AD51D-1DCB-45F8-A7A6-2D39A99794B3}" type="presParOf" srcId="{CC047757-91D4-4208-AC32-0C6BB09F1270}" destId="{6CF925E8-D741-4048-AD88-F613808A174B}" srcOrd="15" destOrd="0" presId="urn:microsoft.com/office/officeart/2005/8/layout/radial1"/>
    <dgm:cxn modelId="{496BE4F8-5794-47A2-8E9A-0E6EA07F0434}" type="presParOf" srcId="{6CF925E8-D741-4048-AD88-F613808A174B}" destId="{9710F34E-5005-42AF-8127-531FE97AE99B}" srcOrd="0" destOrd="0" presId="urn:microsoft.com/office/officeart/2005/8/layout/radial1"/>
    <dgm:cxn modelId="{3A8A4BB8-4B77-4501-A0B6-82A6FE3FDC99}" type="presParOf" srcId="{CC047757-91D4-4208-AC32-0C6BB09F1270}" destId="{6D7048E9-8CF7-44C0-8357-4405732E5AFD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C4ED3E-D55E-4106-BF3F-88BE27BE1C24}">
      <dsp:nvSpPr>
        <dsp:cNvPr id="0" name=""/>
        <dsp:cNvSpPr/>
      </dsp:nvSpPr>
      <dsp:spPr>
        <a:xfrm>
          <a:off x="2109839" y="1728191"/>
          <a:ext cx="1444272" cy="1296144"/>
        </a:xfrm>
        <a:prstGeom prst="ellipse">
          <a:avLst/>
        </a:prstGeom>
        <a:gradFill rotWithShape="1">
          <a:gsLst>
            <a:gs pos="0">
              <a:schemeClr val="accent5"/>
            </a:gs>
            <a:gs pos="100000">
              <a:schemeClr val="accent5"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5">
              <a:shade val="30000"/>
            </a:schemeClr>
          </a:contourClr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Maison Saint Gobain</a:t>
          </a:r>
          <a:endParaRPr lang="fr-FR" sz="2000" kern="1200" dirty="0"/>
        </a:p>
      </dsp:txBody>
      <dsp:txXfrm>
        <a:off x="2321348" y="1918007"/>
        <a:ext cx="1021254" cy="916512"/>
      </dsp:txXfrm>
    </dsp:sp>
    <dsp:sp modelId="{03F870FC-1CC9-436C-9BB1-C95728340BB9}">
      <dsp:nvSpPr>
        <dsp:cNvPr id="0" name=""/>
        <dsp:cNvSpPr/>
      </dsp:nvSpPr>
      <dsp:spPr>
        <a:xfrm rot="16200000">
          <a:off x="2512856" y="1392045"/>
          <a:ext cx="638239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38239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2816020" y="1393116"/>
        <a:ext cx="31911" cy="31911"/>
      </dsp:txXfrm>
    </dsp:sp>
    <dsp:sp modelId="{E7F53531-97D6-4A2A-8F4C-C12859F00927}">
      <dsp:nvSpPr>
        <dsp:cNvPr id="0" name=""/>
        <dsp:cNvSpPr/>
      </dsp:nvSpPr>
      <dsp:spPr>
        <a:xfrm>
          <a:off x="2296210" y="18422"/>
          <a:ext cx="1071530" cy="1071530"/>
        </a:xfrm>
        <a:prstGeom prst="ellipse">
          <a:avLst/>
        </a:prstGeom>
        <a:solidFill>
          <a:srgbClr val="FF660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Confort thermique</a:t>
          </a:r>
          <a:endParaRPr lang="fr-FR" sz="1100" b="1" kern="1200" dirty="0"/>
        </a:p>
      </dsp:txBody>
      <dsp:txXfrm>
        <a:off x="2453132" y="175344"/>
        <a:ext cx="757686" cy="757686"/>
      </dsp:txXfrm>
    </dsp:sp>
    <dsp:sp modelId="{3AA3700D-E8E9-450C-9124-08A9BE37EA4B}">
      <dsp:nvSpPr>
        <dsp:cNvPr id="0" name=""/>
        <dsp:cNvSpPr/>
      </dsp:nvSpPr>
      <dsp:spPr>
        <a:xfrm rot="18900000">
          <a:off x="3225814" y="1663296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3512811" y="1665217"/>
        <a:ext cx="30210" cy="30210"/>
      </dsp:txXfrm>
    </dsp:sp>
    <dsp:sp modelId="{49184212-78A1-4A8A-AA69-47447998833A}">
      <dsp:nvSpPr>
        <dsp:cNvPr id="0" name=""/>
        <dsp:cNvSpPr/>
      </dsp:nvSpPr>
      <dsp:spPr>
        <a:xfrm>
          <a:off x="3584613" y="552096"/>
          <a:ext cx="1071530" cy="1071530"/>
        </a:xfrm>
        <a:prstGeom prst="ellipse">
          <a:avLst/>
        </a:prstGeom>
        <a:solidFill>
          <a:srgbClr val="CC0099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3">
              <a:shade val="30000"/>
            </a:schemeClr>
          </a:contourClr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050" b="1" kern="1200" dirty="0" smtClean="0"/>
            <a:t>Confort acoustique</a:t>
          </a:r>
          <a:endParaRPr lang="fr-FR" sz="1050" b="1" kern="1200" dirty="0"/>
        </a:p>
      </dsp:txBody>
      <dsp:txXfrm>
        <a:off x="3741535" y="709018"/>
        <a:ext cx="757686" cy="757686"/>
      </dsp:txXfrm>
    </dsp:sp>
    <dsp:sp modelId="{C0BF9661-4E2C-4329-A645-AAF334849146}">
      <dsp:nvSpPr>
        <dsp:cNvPr id="0" name=""/>
        <dsp:cNvSpPr/>
      </dsp:nvSpPr>
      <dsp:spPr>
        <a:xfrm>
          <a:off x="3554112" y="2359237"/>
          <a:ext cx="564175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564175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3822095" y="2362159"/>
        <a:ext cx="28208" cy="28208"/>
      </dsp:txXfrm>
    </dsp:sp>
    <dsp:sp modelId="{FEAB75BC-247F-4CCF-9F57-9F2F2320AAB2}">
      <dsp:nvSpPr>
        <dsp:cNvPr id="0" name=""/>
        <dsp:cNvSpPr/>
      </dsp:nvSpPr>
      <dsp:spPr>
        <a:xfrm>
          <a:off x="4118287" y="1840498"/>
          <a:ext cx="1071530" cy="1071530"/>
        </a:xfrm>
        <a:prstGeom prst="ellipse">
          <a:avLst/>
        </a:prstGeom>
        <a:solidFill>
          <a:srgbClr val="0066FF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050" b="1" kern="1200" dirty="0" smtClean="0"/>
            <a:t>Confort respiratoire</a:t>
          </a:r>
          <a:endParaRPr lang="fr-FR" sz="1050" b="1" kern="1200" dirty="0"/>
        </a:p>
      </dsp:txBody>
      <dsp:txXfrm>
        <a:off x="4275209" y="1997420"/>
        <a:ext cx="757686" cy="757686"/>
      </dsp:txXfrm>
    </dsp:sp>
    <dsp:sp modelId="{35619DA5-A537-4409-B8A2-B41E8CBECDFD}">
      <dsp:nvSpPr>
        <dsp:cNvPr id="0" name=""/>
        <dsp:cNvSpPr/>
      </dsp:nvSpPr>
      <dsp:spPr>
        <a:xfrm rot="2700000">
          <a:off x="3225814" y="3055178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3512811" y="3057099"/>
        <a:ext cx="30210" cy="30210"/>
      </dsp:txXfrm>
    </dsp:sp>
    <dsp:sp modelId="{E1648C73-8A5E-4352-A9B1-1D026F003EC2}">
      <dsp:nvSpPr>
        <dsp:cNvPr id="0" name=""/>
        <dsp:cNvSpPr/>
      </dsp:nvSpPr>
      <dsp:spPr>
        <a:xfrm>
          <a:off x="3584613" y="3128901"/>
          <a:ext cx="1071530" cy="1071530"/>
        </a:xfrm>
        <a:prstGeom prst="ellipse">
          <a:avLst/>
        </a:prstGeom>
        <a:solidFill>
          <a:srgbClr val="00B0F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/>
            <a:t>Confort visuel</a:t>
          </a:r>
          <a:endParaRPr lang="fr-FR" sz="1200" b="1" kern="1200" dirty="0"/>
        </a:p>
      </dsp:txBody>
      <dsp:txXfrm>
        <a:off x="3741535" y="3285823"/>
        <a:ext cx="757686" cy="757686"/>
      </dsp:txXfrm>
    </dsp:sp>
    <dsp:sp modelId="{F56F23FC-475F-4456-88BF-82BAB1722074}">
      <dsp:nvSpPr>
        <dsp:cNvPr id="0" name=""/>
        <dsp:cNvSpPr/>
      </dsp:nvSpPr>
      <dsp:spPr>
        <a:xfrm rot="5400000">
          <a:off x="2512856" y="3326429"/>
          <a:ext cx="638239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38239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2816020" y="3327499"/>
        <a:ext cx="31911" cy="31911"/>
      </dsp:txXfrm>
    </dsp:sp>
    <dsp:sp modelId="{6D8C6BEA-0AD5-4AC8-836D-B6A4242B2A58}">
      <dsp:nvSpPr>
        <dsp:cNvPr id="0" name=""/>
        <dsp:cNvSpPr/>
      </dsp:nvSpPr>
      <dsp:spPr>
        <a:xfrm>
          <a:off x="2296210" y="3662575"/>
          <a:ext cx="1071530" cy="1071530"/>
        </a:xfrm>
        <a:prstGeom prst="ellipse">
          <a:avLst/>
        </a:prstGeom>
        <a:gradFill rotWithShape="1">
          <a:gsLst>
            <a:gs pos="0">
              <a:schemeClr val="accent1"/>
            </a:gs>
            <a:gs pos="100000">
              <a:schemeClr val="accent1"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shade val="30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Confort modulaire</a:t>
          </a:r>
          <a:endParaRPr lang="fr-FR" sz="1100" b="1" kern="1200" dirty="0"/>
        </a:p>
      </dsp:txBody>
      <dsp:txXfrm>
        <a:off x="2453132" y="3819497"/>
        <a:ext cx="757686" cy="757686"/>
      </dsp:txXfrm>
    </dsp:sp>
    <dsp:sp modelId="{4377AD53-6734-47DA-B676-4349DAE5DCA6}">
      <dsp:nvSpPr>
        <dsp:cNvPr id="0" name=""/>
        <dsp:cNvSpPr/>
      </dsp:nvSpPr>
      <dsp:spPr>
        <a:xfrm rot="8100000">
          <a:off x="1833932" y="3055178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 rot="10800000">
        <a:off x="2120929" y="3057099"/>
        <a:ext cx="30210" cy="30210"/>
      </dsp:txXfrm>
    </dsp:sp>
    <dsp:sp modelId="{41B1E87D-F1AF-4308-81D1-33F5AFE46CBE}">
      <dsp:nvSpPr>
        <dsp:cNvPr id="0" name=""/>
        <dsp:cNvSpPr/>
      </dsp:nvSpPr>
      <dsp:spPr>
        <a:xfrm>
          <a:off x="1007808" y="3128901"/>
          <a:ext cx="1071530" cy="1071530"/>
        </a:xfrm>
        <a:prstGeom prst="ellipse">
          <a:avLst/>
        </a:prstGeom>
        <a:gradFill rotWithShape="1">
          <a:gsLst>
            <a:gs pos="0">
              <a:schemeClr val="accent2"/>
            </a:gs>
            <a:gs pos="100000">
              <a:schemeClr val="accent2"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2">
              <a:shade val="30000"/>
            </a:schemeClr>
          </a:contourClr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Etude structurelle</a:t>
          </a:r>
          <a:endParaRPr lang="fr-FR" sz="1100" b="1" kern="1200" dirty="0"/>
        </a:p>
      </dsp:txBody>
      <dsp:txXfrm>
        <a:off x="1164730" y="3285823"/>
        <a:ext cx="757686" cy="757686"/>
      </dsp:txXfrm>
    </dsp:sp>
    <dsp:sp modelId="{157CA664-0A23-44EE-AFA7-BF8525AAC20C}">
      <dsp:nvSpPr>
        <dsp:cNvPr id="0" name=""/>
        <dsp:cNvSpPr/>
      </dsp:nvSpPr>
      <dsp:spPr>
        <a:xfrm rot="10800000">
          <a:off x="1545664" y="2359237"/>
          <a:ext cx="564175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564175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 rot="10800000">
        <a:off x="1813647" y="2362159"/>
        <a:ext cx="28208" cy="28208"/>
      </dsp:txXfrm>
    </dsp:sp>
    <dsp:sp modelId="{C9A10057-C70C-424D-BE57-2C9C9CECD312}">
      <dsp:nvSpPr>
        <dsp:cNvPr id="0" name=""/>
        <dsp:cNvSpPr/>
      </dsp:nvSpPr>
      <dsp:spPr>
        <a:xfrm>
          <a:off x="474134" y="1840498"/>
          <a:ext cx="1071530" cy="1071530"/>
        </a:xfrm>
        <a:prstGeom prst="ellipse">
          <a:avLst/>
        </a:prstGeom>
        <a:solidFill>
          <a:srgbClr val="00800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/>
            <a:t>Analyse du cycle de vie</a:t>
          </a:r>
          <a:endParaRPr lang="fr-FR" sz="1200" b="1" kern="1200" dirty="0"/>
        </a:p>
      </dsp:txBody>
      <dsp:txXfrm>
        <a:off x="631056" y="1997420"/>
        <a:ext cx="757686" cy="757686"/>
      </dsp:txXfrm>
    </dsp:sp>
    <dsp:sp modelId="{6CF925E8-D741-4048-AD88-F613808A174B}">
      <dsp:nvSpPr>
        <dsp:cNvPr id="0" name=""/>
        <dsp:cNvSpPr/>
      </dsp:nvSpPr>
      <dsp:spPr>
        <a:xfrm rot="13500000">
          <a:off x="1833932" y="1663296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 rot="10800000">
        <a:off x="2120929" y="1665217"/>
        <a:ext cx="30210" cy="30210"/>
      </dsp:txXfrm>
    </dsp:sp>
    <dsp:sp modelId="{6D7048E9-8CF7-44C0-8357-4405732E5AFD}">
      <dsp:nvSpPr>
        <dsp:cNvPr id="0" name=""/>
        <dsp:cNvSpPr/>
      </dsp:nvSpPr>
      <dsp:spPr>
        <a:xfrm>
          <a:off x="1007808" y="552096"/>
          <a:ext cx="1071530" cy="1071530"/>
        </a:xfrm>
        <a:prstGeom prst="ellipse">
          <a:avLst/>
        </a:prstGeom>
        <a:solidFill>
          <a:srgbClr val="FF330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Sources d’énergies</a:t>
          </a:r>
          <a:endParaRPr lang="fr-FR" sz="1100" b="1" kern="1200" dirty="0"/>
        </a:p>
      </dsp:txBody>
      <dsp:txXfrm>
        <a:off x="1164730" y="709018"/>
        <a:ext cx="757686" cy="7576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C4ED3E-D55E-4106-BF3F-88BE27BE1C24}">
      <dsp:nvSpPr>
        <dsp:cNvPr id="0" name=""/>
        <dsp:cNvSpPr/>
      </dsp:nvSpPr>
      <dsp:spPr>
        <a:xfrm>
          <a:off x="2109839" y="1728191"/>
          <a:ext cx="1444272" cy="1296144"/>
        </a:xfrm>
        <a:prstGeom prst="ellipse">
          <a:avLst/>
        </a:prstGeom>
        <a:gradFill rotWithShape="1">
          <a:gsLst>
            <a:gs pos="0">
              <a:schemeClr val="accent5"/>
            </a:gs>
            <a:gs pos="100000">
              <a:schemeClr val="accent5"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5">
              <a:shade val="30000"/>
            </a:schemeClr>
          </a:contourClr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Maison Saint Gobain</a:t>
          </a:r>
          <a:endParaRPr lang="fr-FR" sz="2000" kern="1200" dirty="0"/>
        </a:p>
      </dsp:txBody>
      <dsp:txXfrm>
        <a:off x="2321348" y="1918007"/>
        <a:ext cx="1021254" cy="916512"/>
      </dsp:txXfrm>
    </dsp:sp>
    <dsp:sp modelId="{03F870FC-1CC9-436C-9BB1-C95728340BB9}">
      <dsp:nvSpPr>
        <dsp:cNvPr id="0" name=""/>
        <dsp:cNvSpPr/>
      </dsp:nvSpPr>
      <dsp:spPr>
        <a:xfrm rot="16200000">
          <a:off x="2512856" y="1392045"/>
          <a:ext cx="638239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38239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2816020" y="1393116"/>
        <a:ext cx="31911" cy="31911"/>
      </dsp:txXfrm>
    </dsp:sp>
    <dsp:sp modelId="{E7F53531-97D6-4A2A-8F4C-C12859F00927}">
      <dsp:nvSpPr>
        <dsp:cNvPr id="0" name=""/>
        <dsp:cNvSpPr/>
      </dsp:nvSpPr>
      <dsp:spPr>
        <a:xfrm>
          <a:off x="2296210" y="18422"/>
          <a:ext cx="1071530" cy="1071530"/>
        </a:xfrm>
        <a:prstGeom prst="ellipse">
          <a:avLst/>
        </a:prstGeom>
        <a:solidFill>
          <a:srgbClr val="FF660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Confort thermique</a:t>
          </a:r>
          <a:endParaRPr lang="fr-FR" sz="1100" b="1" kern="1200" dirty="0"/>
        </a:p>
      </dsp:txBody>
      <dsp:txXfrm>
        <a:off x="2453132" y="175344"/>
        <a:ext cx="757686" cy="757686"/>
      </dsp:txXfrm>
    </dsp:sp>
    <dsp:sp modelId="{3AA3700D-E8E9-450C-9124-08A9BE37EA4B}">
      <dsp:nvSpPr>
        <dsp:cNvPr id="0" name=""/>
        <dsp:cNvSpPr/>
      </dsp:nvSpPr>
      <dsp:spPr>
        <a:xfrm rot="18900000">
          <a:off x="3225814" y="1663296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3512811" y="1665217"/>
        <a:ext cx="30210" cy="30210"/>
      </dsp:txXfrm>
    </dsp:sp>
    <dsp:sp modelId="{49184212-78A1-4A8A-AA69-47447998833A}">
      <dsp:nvSpPr>
        <dsp:cNvPr id="0" name=""/>
        <dsp:cNvSpPr/>
      </dsp:nvSpPr>
      <dsp:spPr>
        <a:xfrm>
          <a:off x="3584613" y="552096"/>
          <a:ext cx="1071530" cy="1071530"/>
        </a:xfrm>
        <a:prstGeom prst="ellipse">
          <a:avLst/>
        </a:prstGeom>
        <a:solidFill>
          <a:srgbClr val="CC0099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3">
              <a:shade val="30000"/>
            </a:schemeClr>
          </a:contourClr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050" b="1" kern="1200" dirty="0" smtClean="0"/>
            <a:t>Confort acoustique</a:t>
          </a:r>
          <a:endParaRPr lang="fr-FR" sz="1050" b="1" kern="1200" dirty="0"/>
        </a:p>
      </dsp:txBody>
      <dsp:txXfrm>
        <a:off x="3741535" y="709018"/>
        <a:ext cx="757686" cy="757686"/>
      </dsp:txXfrm>
    </dsp:sp>
    <dsp:sp modelId="{C0BF9661-4E2C-4329-A645-AAF334849146}">
      <dsp:nvSpPr>
        <dsp:cNvPr id="0" name=""/>
        <dsp:cNvSpPr/>
      </dsp:nvSpPr>
      <dsp:spPr>
        <a:xfrm>
          <a:off x="3554112" y="2359237"/>
          <a:ext cx="564175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564175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3822095" y="2362159"/>
        <a:ext cx="28208" cy="28208"/>
      </dsp:txXfrm>
    </dsp:sp>
    <dsp:sp modelId="{FEAB75BC-247F-4CCF-9F57-9F2F2320AAB2}">
      <dsp:nvSpPr>
        <dsp:cNvPr id="0" name=""/>
        <dsp:cNvSpPr/>
      </dsp:nvSpPr>
      <dsp:spPr>
        <a:xfrm>
          <a:off x="4118287" y="1840498"/>
          <a:ext cx="1071530" cy="1071530"/>
        </a:xfrm>
        <a:prstGeom prst="ellipse">
          <a:avLst/>
        </a:prstGeom>
        <a:solidFill>
          <a:srgbClr val="0066FF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050" b="1" kern="1200" dirty="0" smtClean="0"/>
            <a:t>Confort respiratoire</a:t>
          </a:r>
          <a:endParaRPr lang="fr-FR" sz="1050" b="1" kern="1200" dirty="0"/>
        </a:p>
      </dsp:txBody>
      <dsp:txXfrm>
        <a:off x="4275209" y="1997420"/>
        <a:ext cx="757686" cy="757686"/>
      </dsp:txXfrm>
    </dsp:sp>
    <dsp:sp modelId="{35619DA5-A537-4409-B8A2-B41E8CBECDFD}">
      <dsp:nvSpPr>
        <dsp:cNvPr id="0" name=""/>
        <dsp:cNvSpPr/>
      </dsp:nvSpPr>
      <dsp:spPr>
        <a:xfrm rot="2700000">
          <a:off x="3225814" y="3055178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3512811" y="3057099"/>
        <a:ext cx="30210" cy="30210"/>
      </dsp:txXfrm>
    </dsp:sp>
    <dsp:sp modelId="{E1648C73-8A5E-4352-A9B1-1D026F003EC2}">
      <dsp:nvSpPr>
        <dsp:cNvPr id="0" name=""/>
        <dsp:cNvSpPr/>
      </dsp:nvSpPr>
      <dsp:spPr>
        <a:xfrm>
          <a:off x="3584613" y="3128901"/>
          <a:ext cx="1071530" cy="1071530"/>
        </a:xfrm>
        <a:prstGeom prst="ellipse">
          <a:avLst/>
        </a:prstGeom>
        <a:solidFill>
          <a:srgbClr val="00B0F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/>
            <a:t>Confort visuel</a:t>
          </a:r>
          <a:endParaRPr lang="fr-FR" sz="1200" b="1" kern="1200" dirty="0"/>
        </a:p>
      </dsp:txBody>
      <dsp:txXfrm>
        <a:off x="3741535" y="3285823"/>
        <a:ext cx="757686" cy="757686"/>
      </dsp:txXfrm>
    </dsp:sp>
    <dsp:sp modelId="{F56F23FC-475F-4456-88BF-82BAB1722074}">
      <dsp:nvSpPr>
        <dsp:cNvPr id="0" name=""/>
        <dsp:cNvSpPr/>
      </dsp:nvSpPr>
      <dsp:spPr>
        <a:xfrm rot="5400000">
          <a:off x="2512856" y="3326429"/>
          <a:ext cx="638239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38239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2816020" y="3327499"/>
        <a:ext cx="31911" cy="31911"/>
      </dsp:txXfrm>
    </dsp:sp>
    <dsp:sp modelId="{6D8C6BEA-0AD5-4AC8-836D-B6A4242B2A58}">
      <dsp:nvSpPr>
        <dsp:cNvPr id="0" name=""/>
        <dsp:cNvSpPr/>
      </dsp:nvSpPr>
      <dsp:spPr>
        <a:xfrm>
          <a:off x="2296210" y="3662575"/>
          <a:ext cx="1071530" cy="1071530"/>
        </a:xfrm>
        <a:prstGeom prst="ellipse">
          <a:avLst/>
        </a:prstGeom>
        <a:gradFill rotWithShape="1">
          <a:gsLst>
            <a:gs pos="0">
              <a:schemeClr val="accent1"/>
            </a:gs>
            <a:gs pos="100000">
              <a:schemeClr val="accent1"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shade val="30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Confort modulaire</a:t>
          </a:r>
          <a:endParaRPr lang="fr-FR" sz="1100" b="1" kern="1200" dirty="0"/>
        </a:p>
      </dsp:txBody>
      <dsp:txXfrm>
        <a:off x="2453132" y="3819497"/>
        <a:ext cx="757686" cy="757686"/>
      </dsp:txXfrm>
    </dsp:sp>
    <dsp:sp modelId="{4377AD53-6734-47DA-B676-4349DAE5DCA6}">
      <dsp:nvSpPr>
        <dsp:cNvPr id="0" name=""/>
        <dsp:cNvSpPr/>
      </dsp:nvSpPr>
      <dsp:spPr>
        <a:xfrm rot="8100000">
          <a:off x="1833932" y="3055178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 rot="10800000">
        <a:off x="2120929" y="3057099"/>
        <a:ext cx="30210" cy="30210"/>
      </dsp:txXfrm>
    </dsp:sp>
    <dsp:sp modelId="{41B1E87D-F1AF-4308-81D1-33F5AFE46CBE}">
      <dsp:nvSpPr>
        <dsp:cNvPr id="0" name=""/>
        <dsp:cNvSpPr/>
      </dsp:nvSpPr>
      <dsp:spPr>
        <a:xfrm>
          <a:off x="1007808" y="3128901"/>
          <a:ext cx="1071530" cy="1071530"/>
        </a:xfrm>
        <a:prstGeom prst="ellipse">
          <a:avLst/>
        </a:prstGeom>
        <a:gradFill rotWithShape="1">
          <a:gsLst>
            <a:gs pos="0">
              <a:schemeClr val="accent2"/>
            </a:gs>
            <a:gs pos="100000">
              <a:schemeClr val="accent2"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2">
              <a:shade val="30000"/>
            </a:schemeClr>
          </a:contourClr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Etude structurelle</a:t>
          </a:r>
          <a:endParaRPr lang="fr-FR" sz="1100" b="1" kern="1200" dirty="0"/>
        </a:p>
      </dsp:txBody>
      <dsp:txXfrm>
        <a:off x="1164730" y="3285823"/>
        <a:ext cx="757686" cy="757686"/>
      </dsp:txXfrm>
    </dsp:sp>
    <dsp:sp modelId="{157CA664-0A23-44EE-AFA7-BF8525AAC20C}">
      <dsp:nvSpPr>
        <dsp:cNvPr id="0" name=""/>
        <dsp:cNvSpPr/>
      </dsp:nvSpPr>
      <dsp:spPr>
        <a:xfrm rot="10800000">
          <a:off x="1545664" y="2359237"/>
          <a:ext cx="564175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564175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 rot="10800000">
        <a:off x="1813647" y="2362159"/>
        <a:ext cx="28208" cy="28208"/>
      </dsp:txXfrm>
    </dsp:sp>
    <dsp:sp modelId="{C9A10057-C70C-424D-BE57-2C9C9CECD312}">
      <dsp:nvSpPr>
        <dsp:cNvPr id="0" name=""/>
        <dsp:cNvSpPr/>
      </dsp:nvSpPr>
      <dsp:spPr>
        <a:xfrm>
          <a:off x="474134" y="1840498"/>
          <a:ext cx="1071530" cy="1071530"/>
        </a:xfrm>
        <a:prstGeom prst="ellipse">
          <a:avLst/>
        </a:prstGeom>
        <a:solidFill>
          <a:srgbClr val="00800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/>
            <a:t>Analyse du cycle de vie</a:t>
          </a:r>
          <a:endParaRPr lang="fr-FR" sz="1200" b="1" kern="1200" dirty="0"/>
        </a:p>
      </dsp:txBody>
      <dsp:txXfrm>
        <a:off x="631056" y="1997420"/>
        <a:ext cx="757686" cy="757686"/>
      </dsp:txXfrm>
    </dsp:sp>
    <dsp:sp modelId="{6CF925E8-D741-4048-AD88-F613808A174B}">
      <dsp:nvSpPr>
        <dsp:cNvPr id="0" name=""/>
        <dsp:cNvSpPr/>
      </dsp:nvSpPr>
      <dsp:spPr>
        <a:xfrm rot="13500000">
          <a:off x="1833932" y="1663296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 rot="10800000">
        <a:off x="2120929" y="1665217"/>
        <a:ext cx="30210" cy="30210"/>
      </dsp:txXfrm>
    </dsp:sp>
    <dsp:sp modelId="{6D7048E9-8CF7-44C0-8357-4405732E5AFD}">
      <dsp:nvSpPr>
        <dsp:cNvPr id="0" name=""/>
        <dsp:cNvSpPr/>
      </dsp:nvSpPr>
      <dsp:spPr>
        <a:xfrm>
          <a:off x="1007808" y="552096"/>
          <a:ext cx="1071530" cy="1071530"/>
        </a:xfrm>
        <a:prstGeom prst="ellipse">
          <a:avLst/>
        </a:prstGeom>
        <a:solidFill>
          <a:srgbClr val="FF330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Sources d’énergies</a:t>
          </a:r>
          <a:endParaRPr lang="fr-FR" sz="1100" b="1" kern="1200" dirty="0"/>
        </a:p>
      </dsp:txBody>
      <dsp:txXfrm>
        <a:off x="1164730" y="709018"/>
        <a:ext cx="757686" cy="7576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C4ED3E-D55E-4106-BF3F-88BE27BE1C24}">
      <dsp:nvSpPr>
        <dsp:cNvPr id="0" name=""/>
        <dsp:cNvSpPr/>
      </dsp:nvSpPr>
      <dsp:spPr>
        <a:xfrm>
          <a:off x="2109839" y="1728191"/>
          <a:ext cx="1444272" cy="1296144"/>
        </a:xfrm>
        <a:prstGeom prst="ellipse">
          <a:avLst/>
        </a:prstGeom>
        <a:gradFill rotWithShape="1">
          <a:gsLst>
            <a:gs pos="0">
              <a:schemeClr val="accent5"/>
            </a:gs>
            <a:gs pos="100000">
              <a:schemeClr val="accent5"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5">
              <a:shade val="30000"/>
            </a:schemeClr>
          </a:contourClr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Maison Saint Gobain</a:t>
          </a:r>
          <a:endParaRPr lang="fr-FR" sz="2000" kern="1200" dirty="0"/>
        </a:p>
      </dsp:txBody>
      <dsp:txXfrm>
        <a:off x="2321348" y="1918007"/>
        <a:ext cx="1021254" cy="916512"/>
      </dsp:txXfrm>
    </dsp:sp>
    <dsp:sp modelId="{03F870FC-1CC9-436C-9BB1-C95728340BB9}">
      <dsp:nvSpPr>
        <dsp:cNvPr id="0" name=""/>
        <dsp:cNvSpPr/>
      </dsp:nvSpPr>
      <dsp:spPr>
        <a:xfrm rot="16200000">
          <a:off x="2512856" y="1392045"/>
          <a:ext cx="638239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38239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2816020" y="1393116"/>
        <a:ext cx="31911" cy="31911"/>
      </dsp:txXfrm>
    </dsp:sp>
    <dsp:sp modelId="{E7F53531-97D6-4A2A-8F4C-C12859F00927}">
      <dsp:nvSpPr>
        <dsp:cNvPr id="0" name=""/>
        <dsp:cNvSpPr/>
      </dsp:nvSpPr>
      <dsp:spPr>
        <a:xfrm>
          <a:off x="2296210" y="18422"/>
          <a:ext cx="1071530" cy="1071530"/>
        </a:xfrm>
        <a:prstGeom prst="ellipse">
          <a:avLst/>
        </a:prstGeom>
        <a:solidFill>
          <a:srgbClr val="FF660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Confort thermique</a:t>
          </a:r>
          <a:endParaRPr lang="fr-FR" sz="1100" b="1" kern="1200" dirty="0"/>
        </a:p>
      </dsp:txBody>
      <dsp:txXfrm>
        <a:off x="2453132" y="175344"/>
        <a:ext cx="757686" cy="757686"/>
      </dsp:txXfrm>
    </dsp:sp>
    <dsp:sp modelId="{3AA3700D-E8E9-450C-9124-08A9BE37EA4B}">
      <dsp:nvSpPr>
        <dsp:cNvPr id="0" name=""/>
        <dsp:cNvSpPr/>
      </dsp:nvSpPr>
      <dsp:spPr>
        <a:xfrm rot="18900000">
          <a:off x="3225814" y="1663296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3512811" y="1665217"/>
        <a:ext cx="30210" cy="30210"/>
      </dsp:txXfrm>
    </dsp:sp>
    <dsp:sp modelId="{49184212-78A1-4A8A-AA69-47447998833A}">
      <dsp:nvSpPr>
        <dsp:cNvPr id="0" name=""/>
        <dsp:cNvSpPr/>
      </dsp:nvSpPr>
      <dsp:spPr>
        <a:xfrm>
          <a:off x="3584613" y="552096"/>
          <a:ext cx="1071530" cy="1071530"/>
        </a:xfrm>
        <a:prstGeom prst="ellipse">
          <a:avLst/>
        </a:prstGeom>
        <a:solidFill>
          <a:srgbClr val="CC0099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3">
              <a:shade val="30000"/>
            </a:schemeClr>
          </a:contourClr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050" b="1" kern="1200" dirty="0" smtClean="0"/>
            <a:t>Confort acoustique</a:t>
          </a:r>
          <a:endParaRPr lang="fr-FR" sz="1050" b="1" kern="1200" dirty="0"/>
        </a:p>
      </dsp:txBody>
      <dsp:txXfrm>
        <a:off x="3741535" y="709018"/>
        <a:ext cx="757686" cy="757686"/>
      </dsp:txXfrm>
    </dsp:sp>
    <dsp:sp modelId="{C0BF9661-4E2C-4329-A645-AAF334849146}">
      <dsp:nvSpPr>
        <dsp:cNvPr id="0" name=""/>
        <dsp:cNvSpPr/>
      </dsp:nvSpPr>
      <dsp:spPr>
        <a:xfrm>
          <a:off x="3554112" y="2359237"/>
          <a:ext cx="564175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564175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3822095" y="2362159"/>
        <a:ext cx="28208" cy="28208"/>
      </dsp:txXfrm>
    </dsp:sp>
    <dsp:sp modelId="{FEAB75BC-247F-4CCF-9F57-9F2F2320AAB2}">
      <dsp:nvSpPr>
        <dsp:cNvPr id="0" name=""/>
        <dsp:cNvSpPr/>
      </dsp:nvSpPr>
      <dsp:spPr>
        <a:xfrm>
          <a:off x="4118287" y="1840498"/>
          <a:ext cx="1071530" cy="1071530"/>
        </a:xfrm>
        <a:prstGeom prst="ellipse">
          <a:avLst/>
        </a:prstGeom>
        <a:solidFill>
          <a:srgbClr val="0066FF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050" b="1" kern="1200" dirty="0" smtClean="0"/>
            <a:t>Confort respiratoire</a:t>
          </a:r>
          <a:endParaRPr lang="fr-FR" sz="1050" b="1" kern="1200" dirty="0"/>
        </a:p>
      </dsp:txBody>
      <dsp:txXfrm>
        <a:off x="4275209" y="1997420"/>
        <a:ext cx="757686" cy="757686"/>
      </dsp:txXfrm>
    </dsp:sp>
    <dsp:sp modelId="{35619DA5-A537-4409-B8A2-B41E8CBECDFD}">
      <dsp:nvSpPr>
        <dsp:cNvPr id="0" name=""/>
        <dsp:cNvSpPr/>
      </dsp:nvSpPr>
      <dsp:spPr>
        <a:xfrm rot="2700000">
          <a:off x="3225814" y="3055178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3512811" y="3057099"/>
        <a:ext cx="30210" cy="30210"/>
      </dsp:txXfrm>
    </dsp:sp>
    <dsp:sp modelId="{E1648C73-8A5E-4352-A9B1-1D026F003EC2}">
      <dsp:nvSpPr>
        <dsp:cNvPr id="0" name=""/>
        <dsp:cNvSpPr/>
      </dsp:nvSpPr>
      <dsp:spPr>
        <a:xfrm>
          <a:off x="3584613" y="3128901"/>
          <a:ext cx="1071530" cy="1071530"/>
        </a:xfrm>
        <a:prstGeom prst="ellipse">
          <a:avLst/>
        </a:prstGeom>
        <a:solidFill>
          <a:srgbClr val="00B0F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/>
            <a:t>Confort visuel</a:t>
          </a:r>
          <a:endParaRPr lang="fr-FR" sz="1200" b="1" kern="1200" dirty="0"/>
        </a:p>
      </dsp:txBody>
      <dsp:txXfrm>
        <a:off x="3741535" y="3285823"/>
        <a:ext cx="757686" cy="757686"/>
      </dsp:txXfrm>
    </dsp:sp>
    <dsp:sp modelId="{F56F23FC-475F-4456-88BF-82BAB1722074}">
      <dsp:nvSpPr>
        <dsp:cNvPr id="0" name=""/>
        <dsp:cNvSpPr/>
      </dsp:nvSpPr>
      <dsp:spPr>
        <a:xfrm rot="5400000">
          <a:off x="2512856" y="3326429"/>
          <a:ext cx="638239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38239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2816020" y="3327499"/>
        <a:ext cx="31911" cy="31911"/>
      </dsp:txXfrm>
    </dsp:sp>
    <dsp:sp modelId="{6D8C6BEA-0AD5-4AC8-836D-B6A4242B2A58}">
      <dsp:nvSpPr>
        <dsp:cNvPr id="0" name=""/>
        <dsp:cNvSpPr/>
      </dsp:nvSpPr>
      <dsp:spPr>
        <a:xfrm>
          <a:off x="2296210" y="3662575"/>
          <a:ext cx="1071530" cy="1071530"/>
        </a:xfrm>
        <a:prstGeom prst="ellipse">
          <a:avLst/>
        </a:prstGeom>
        <a:gradFill rotWithShape="1">
          <a:gsLst>
            <a:gs pos="0">
              <a:schemeClr val="accent1"/>
            </a:gs>
            <a:gs pos="100000">
              <a:schemeClr val="accent1"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shade val="30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Confort modulaire</a:t>
          </a:r>
          <a:endParaRPr lang="fr-FR" sz="1100" b="1" kern="1200" dirty="0"/>
        </a:p>
      </dsp:txBody>
      <dsp:txXfrm>
        <a:off x="2453132" y="3819497"/>
        <a:ext cx="757686" cy="757686"/>
      </dsp:txXfrm>
    </dsp:sp>
    <dsp:sp modelId="{4377AD53-6734-47DA-B676-4349DAE5DCA6}">
      <dsp:nvSpPr>
        <dsp:cNvPr id="0" name=""/>
        <dsp:cNvSpPr/>
      </dsp:nvSpPr>
      <dsp:spPr>
        <a:xfrm rot="8100000">
          <a:off x="1833932" y="3055178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 rot="10800000">
        <a:off x="2120929" y="3057099"/>
        <a:ext cx="30210" cy="30210"/>
      </dsp:txXfrm>
    </dsp:sp>
    <dsp:sp modelId="{41B1E87D-F1AF-4308-81D1-33F5AFE46CBE}">
      <dsp:nvSpPr>
        <dsp:cNvPr id="0" name=""/>
        <dsp:cNvSpPr/>
      </dsp:nvSpPr>
      <dsp:spPr>
        <a:xfrm>
          <a:off x="1007808" y="3128901"/>
          <a:ext cx="1071530" cy="1071530"/>
        </a:xfrm>
        <a:prstGeom prst="ellipse">
          <a:avLst/>
        </a:prstGeom>
        <a:gradFill rotWithShape="1">
          <a:gsLst>
            <a:gs pos="0">
              <a:schemeClr val="accent2"/>
            </a:gs>
            <a:gs pos="100000">
              <a:schemeClr val="accent2"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2">
              <a:shade val="30000"/>
            </a:schemeClr>
          </a:contourClr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Etude structurelle</a:t>
          </a:r>
          <a:endParaRPr lang="fr-FR" sz="1100" b="1" kern="1200" dirty="0"/>
        </a:p>
      </dsp:txBody>
      <dsp:txXfrm>
        <a:off x="1164730" y="3285823"/>
        <a:ext cx="757686" cy="757686"/>
      </dsp:txXfrm>
    </dsp:sp>
    <dsp:sp modelId="{157CA664-0A23-44EE-AFA7-BF8525AAC20C}">
      <dsp:nvSpPr>
        <dsp:cNvPr id="0" name=""/>
        <dsp:cNvSpPr/>
      </dsp:nvSpPr>
      <dsp:spPr>
        <a:xfrm rot="10800000">
          <a:off x="1545664" y="2359237"/>
          <a:ext cx="564175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564175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 rot="10800000">
        <a:off x="1813647" y="2362159"/>
        <a:ext cx="28208" cy="28208"/>
      </dsp:txXfrm>
    </dsp:sp>
    <dsp:sp modelId="{C9A10057-C70C-424D-BE57-2C9C9CECD312}">
      <dsp:nvSpPr>
        <dsp:cNvPr id="0" name=""/>
        <dsp:cNvSpPr/>
      </dsp:nvSpPr>
      <dsp:spPr>
        <a:xfrm>
          <a:off x="474134" y="1840498"/>
          <a:ext cx="1071530" cy="1071530"/>
        </a:xfrm>
        <a:prstGeom prst="ellipse">
          <a:avLst/>
        </a:prstGeom>
        <a:solidFill>
          <a:srgbClr val="00800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/>
            <a:t>Analyse du cycle de vie</a:t>
          </a:r>
          <a:endParaRPr lang="fr-FR" sz="1200" b="1" kern="1200" dirty="0"/>
        </a:p>
      </dsp:txBody>
      <dsp:txXfrm>
        <a:off x="631056" y="1997420"/>
        <a:ext cx="757686" cy="757686"/>
      </dsp:txXfrm>
    </dsp:sp>
    <dsp:sp modelId="{6CF925E8-D741-4048-AD88-F613808A174B}">
      <dsp:nvSpPr>
        <dsp:cNvPr id="0" name=""/>
        <dsp:cNvSpPr/>
      </dsp:nvSpPr>
      <dsp:spPr>
        <a:xfrm rot="13500000">
          <a:off x="1833932" y="1663296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 rot="10800000">
        <a:off x="2120929" y="1665217"/>
        <a:ext cx="30210" cy="30210"/>
      </dsp:txXfrm>
    </dsp:sp>
    <dsp:sp modelId="{6D7048E9-8CF7-44C0-8357-4405732E5AFD}">
      <dsp:nvSpPr>
        <dsp:cNvPr id="0" name=""/>
        <dsp:cNvSpPr/>
      </dsp:nvSpPr>
      <dsp:spPr>
        <a:xfrm>
          <a:off x="1007808" y="552096"/>
          <a:ext cx="1071530" cy="1071530"/>
        </a:xfrm>
        <a:prstGeom prst="ellipse">
          <a:avLst/>
        </a:prstGeom>
        <a:solidFill>
          <a:srgbClr val="FF330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Sources d’énergies</a:t>
          </a:r>
          <a:endParaRPr lang="fr-FR" sz="1100" b="1" kern="1200" dirty="0"/>
        </a:p>
      </dsp:txBody>
      <dsp:txXfrm>
        <a:off x="1164730" y="709018"/>
        <a:ext cx="757686" cy="75768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C4ED3E-D55E-4106-BF3F-88BE27BE1C24}">
      <dsp:nvSpPr>
        <dsp:cNvPr id="0" name=""/>
        <dsp:cNvSpPr/>
      </dsp:nvSpPr>
      <dsp:spPr>
        <a:xfrm>
          <a:off x="2109839" y="1728191"/>
          <a:ext cx="1444272" cy="1296144"/>
        </a:xfrm>
        <a:prstGeom prst="ellipse">
          <a:avLst/>
        </a:prstGeom>
        <a:gradFill rotWithShape="1">
          <a:gsLst>
            <a:gs pos="0">
              <a:schemeClr val="accent5"/>
            </a:gs>
            <a:gs pos="100000">
              <a:schemeClr val="accent5"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5">
              <a:shade val="30000"/>
            </a:schemeClr>
          </a:contourClr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Maison Saint Gobain</a:t>
          </a:r>
          <a:endParaRPr lang="fr-FR" sz="2000" kern="1200" dirty="0"/>
        </a:p>
      </dsp:txBody>
      <dsp:txXfrm>
        <a:off x="2321348" y="1918007"/>
        <a:ext cx="1021254" cy="916512"/>
      </dsp:txXfrm>
    </dsp:sp>
    <dsp:sp modelId="{03F870FC-1CC9-436C-9BB1-C95728340BB9}">
      <dsp:nvSpPr>
        <dsp:cNvPr id="0" name=""/>
        <dsp:cNvSpPr/>
      </dsp:nvSpPr>
      <dsp:spPr>
        <a:xfrm rot="16200000">
          <a:off x="2512856" y="1392045"/>
          <a:ext cx="638239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38239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2816020" y="1393116"/>
        <a:ext cx="31911" cy="31911"/>
      </dsp:txXfrm>
    </dsp:sp>
    <dsp:sp modelId="{E7F53531-97D6-4A2A-8F4C-C12859F00927}">
      <dsp:nvSpPr>
        <dsp:cNvPr id="0" name=""/>
        <dsp:cNvSpPr/>
      </dsp:nvSpPr>
      <dsp:spPr>
        <a:xfrm>
          <a:off x="2296210" y="18422"/>
          <a:ext cx="1071530" cy="1071530"/>
        </a:xfrm>
        <a:prstGeom prst="ellipse">
          <a:avLst/>
        </a:prstGeom>
        <a:solidFill>
          <a:srgbClr val="FF660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Confort thermique</a:t>
          </a:r>
          <a:endParaRPr lang="fr-FR" sz="1100" b="1" kern="1200" dirty="0"/>
        </a:p>
      </dsp:txBody>
      <dsp:txXfrm>
        <a:off x="2453132" y="175344"/>
        <a:ext cx="757686" cy="757686"/>
      </dsp:txXfrm>
    </dsp:sp>
    <dsp:sp modelId="{3AA3700D-E8E9-450C-9124-08A9BE37EA4B}">
      <dsp:nvSpPr>
        <dsp:cNvPr id="0" name=""/>
        <dsp:cNvSpPr/>
      </dsp:nvSpPr>
      <dsp:spPr>
        <a:xfrm rot="18900000">
          <a:off x="3225814" y="1663296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3512811" y="1665217"/>
        <a:ext cx="30210" cy="30210"/>
      </dsp:txXfrm>
    </dsp:sp>
    <dsp:sp modelId="{49184212-78A1-4A8A-AA69-47447998833A}">
      <dsp:nvSpPr>
        <dsp:cNvPr id="0" name=""/>
        <dsp:cNvSpPr/>
      </dsp:nvSpPr>
      <dsp:spPr>
        <a:xfrm>
          <a:off x="3584613" y="552096"/>
          <a:ext cx="1071530" cy="1071530"/>
        </a:xfrm>
        <a:prstGeom prst="ellipse">
          <a:avLst/>
        </a:prstGeom>
        <a:solidFill>
          <a:srgbClr val="CC0099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3">
              <a:shade val="30000"/>
            </a:schemeClr>
          </a:contourClr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050" b="1" kern="1200" dirty="0" smtClean="0"/>
            <a:t>Confort acoustique</a:t>
          </a:r>
          <a:endParaRPr lang="fr-FR" sz="1050" b="1" kern="1200" dirty="0"/>
        </a:p>
      </dsp:txBody>
      <dsp:txXfrm>
        <a:off x="3741535" y="709018"/>
        <a:ext cx="757686" cy="757686"/>
      </dsp:txXfrm>
    </dsp:sp>
    <dsp:sp modelId="{C0BF9661-4E2C-4329-A645-AAF334849146}">
      <dsp:nvSpPr>
        <dsp:cNvPr id="0" name=""/>
        <dsp:cNvSpPr/>
      </dsp:nvSpPr>
      <dsp:spPr>
        <a:xfrm>
          <a:off x="3554112" y="2359237"/>
          <a:ext cx="564175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564175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3822095" y="2362159"/>
        <a:ext cx="28208" cy="28208"/>
      </dsp:txXfrm>
    </dsp:sp>
    <dsp:sp modelId="{FEAB75BC-247F-4CCF-9F57-9F2F2320AAB2}">
      <dsp:nvSpPr>
        <dsp:cNvPr id="0" name=""/>
        <dsp:cNvSpPr/>
      </dsp:nvSpPr>
      <dsp:spPr>
        <a:xfrm>
          <a:off x="4118287" y="1840498"/>
          <a:ext cx="1071530" cy="1071530"/>
        </a:xfrm>
        <a:prstGeom prst="ellipse">
          <a:avLst/>
        </a:prstGeom>
        <a:solidFill>
          <a:srgbClr val="0066FF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050" b="1" kern="1200" dirty="0" smtClean="0"/>
            <a:t>Confort respiratoire</a:t>
          </a:r>
          <a:endParaRPr lang="fr-FR" sz="1050" b="1" kern="1200" dirty="0"/>
        </a:p>
      </dsp:txBody>
      <dsp:txXfrm>
        <a:off x="4275209" y="1997420"/>
        <a:ext cx="757686" cy="757686"/>
      </dsp:txXfrm>
    </dsp:sp>
    <dsp:sp modelId="{35619DA5-A537-4409-B8A2-B41E8CBECDFD}">
      <dsp:nvSpPr>
        <dsp:cNvPr id="0" name=""/>
        <dsp:cNvSpPr/>
      </dsp:nvSpPr>
      <dsp:spPr>
        <a:xfrm rot="2700000">
          <a:off x="3225814" y="3055178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3512811" y="3057099"/>
        <a:ext cx="30210" cy="30210"/>
      </dsp:txXfrm>
    </dsp:sp>
    <dsp:sp modelId="{E1648C73-8A5E-4352-A9B1-1D026F003EC2}">
      <dsp:nvSpPr>
        <dsp:cNvPr id="0" name=""/>
        <dsp:cNvSpPr/>
      </dsp:nvSpPr>
      <dsp:spPr>
        <a:xfrm>
          <a:off x="3584613" y="3128901"/>
          <a:ext cx="1071530" cy="1071530"/>
        </a:xfrm>
        <a:prstGeom prst="ellipse">
          <a:avLst/>
        </a:prstGeom>
        <a:solidFill>
          <a:srgbClr val="00B0F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/>
            <a:t>Confort visuel</a:t>
          </a:r>
          <a:endParaRPr lang="fr-FR" sz="1200" b="1" kern="1200" dirty="0"/>
        </a:p>
      </dsp:txBody>
      <dsp:txXfrm>
        <a:off x="3741535" y="3285823"/>
        <a:ext cx="757686" cy="757686"/>
      </dsp:txXfrm>
    </dsp:sp>
    <dsp:sp modelId="{F56F23FC-475F-4456-88BF-82BAB1722074}">
      <dsp:nvSpPr>
        <dsp:cNvPr id="0" name=""/>
        <dsp:cNvSpPr/>
      </dsp:nvSpPr>
      <dsp:spPr>
        <a:xfrm rot="5400000">
          <a:off x="2512856" y="3326429"/>
          <a:ext cx="638239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38239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2816020" y="3327499"/>
        <a:ext cx="31911" cy="31911"/>
      </dsp:txXfrm>
    </dsp:sp>
    <dsp:sp modelId="{6D8C6BEA-0AD5-4AC8-836D-B6A4242B2A58}">
      <dsp:nvSpPr>
        <dsp:cNvPr id="0" name=""/>
        <dsp:cNvSpPr/>
      </dsp:nvSpPr>
      <dsp:spPr>
        <a:xfrm>
          <a:off x="2296210" y="3662575"/>
          <a:ext cx="1071530" cy="1071530"/>
        </a:xfrm>
        <a:prstGeom prst="ellipse">
          <a:avLst/>
        </a:prstGeom>
        <a:gradFill rotWithShape="1">
          <a:gsLst>
            <a:gs pos="0">
              <a:schemeClr val="accent1"/>
            </a:gs>
            <a:gs pos="100000">
              <a:schemeClr val="accent1"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shade val="30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Confort modulaire</a:t>
          </a:r>
          <a:endParaRPr lang="fr-FR" sz="1100" b="1" kern="1200" dirty="0"/>
        </a:p>
      </dsp:txBody>
      <dsp:txXfrm>
        <a:off x="2453132" y="3819497"/>
        <a:ext cx="757686" cy="757686"/>
      </dsp:txXfrm>
    </dsp:sp>
    <dsp:sp modelId="{4377AD53-6734-47DA-B676-4349DAE5DCA6}">
      <dsp:nvSpPr>
        <dsp:cNvPr id="0" name=""/>
        <dsp:cNvSpPr/>
      </dsp:nvSpPr>
      <dsp:spPr>
        <a:xfrm rot="8100000">
          <a:off x="1833932" y="3055178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 rot="10800000">
        <a:off x="2120929" y="3057099"/>
        <a:ext cx="30210" cy="30210"/>
      </dsp:txXfrm>
    </dsp:sp>
    <dsp:sp modelId="{41B1E87D-F1AF-4308-81D1-33F5AFE46CBE}">
      <dsp:nvSpPr>
        <dsp:cNvPr id="0" name=""/>
        <dsp:cNvSpPr/>
      </dsp:nvSpPr>
      <dsp:spPr>
        <a:xfrm>
          <a:off x="1007808" y="3128901"/>
          <a:ext cx="1071530" cy="1071530"/>
        </a:xfrm>
        <a:prstGeom prst="ellipse">
          <a:avLst/>
        </a:prstGeom>
        <a:gradFill rotWithShape="1">
          <a:gsLst>
            <a:gs pos="0">
              <a:schemeClr val="accent2"/>
            </a:gs>
            <a:gs pos="100000">
              <a:schemeClr val="accent2"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2">
              <a:shade val="30000"/>
            </a:schemeClr>
          </a:contourClr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Etude structurelle</a:t>
          </a:r>
          <a:endParaRPr lang="fr-FR" sz="1100" b="1" kern="1200" dirty="0"/>
        </a:p>
      </dsp:txBody>
      <dsp:txXfrm>
        <a:off x="1164730" y="3285823"/>
        <a:ext cx="757686" cy="757686"/>
      </dsp:txXfrm>
    </dsp:sp>
    <dsp:sp modelId="{157CA664-0A23-44EE-AFA7-BF8525AAC20C}">
      <dsp:nvSpPr>
        <dsp:cNvPr id="0" name=""/>
        <dsp:cNvSpPr/>
      </dsp:nvSpPr>
      <dsp:spPr>
        <a:xfrm rot="10800000">
          <a:off x="1545664" y="2359237"/>
          <a:ext cx="564175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564175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 rot="10800000">
        <a:off x="1813647" y="2362159"/>
        <a:ext cx="28208" cy="28208"/>
      </dsp:txXfrm>
    </dsp:sp>
    <dsp:sp modelId="{C9A10057-C70C-424D-BE57-2C9C9CECD312}">
      <dsp:nvSpPr>
        <dsp:cNvPr id="0" name=""/>
        <dsp:cNvSpPr/>
      </dsp:nvSpPr>
      <dsp:spPr>
        <a:xfrm>
          <a:off x="474134" y="1840498"/>
          <a:ext cx="1071530" cy="1071530"/>
        </a:xfrm>
        <a:prstGeom prst="ellipse">
          <a:avLst/>
        </a:prstGeom>
        <a:solidFill>
          <a:srgbClr val="00800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/>
            <a:t>Analyse du cycle de vie</a:t>
          </a:r>
          <a:endParaRPr lang="fr-FR" sz="1200" b="1" kern="1200" dirty="0"/>
        </a:p>
      </dsp:txBody>
      <dsp:txXfrm>
        <a:off x="631056" y="1997420"/>
        <a:ext cx="757686" cy="757686"/>
      </dsp:txXfrm>
    </dsp:sp>
    <dsp:sp modelId="{6CF925E8-D741-4048-AD88-F613808A174B}">
      <dsp:nvSpPr>
        <dsp:cNvPr id="0" name=""/>
        <dsp:cNvSpPr/>
      </dsp:nvSpPr>
      <dsp:spPr>
        <a:xfrm rot="13500000">
          <a:off x="1833932" y="1663296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 rot="10800000">
        <a:off x="2120929" y="1665217"/>
        <a:ext cx="30210" cy="30210"/>
      </dsp:txXfrm>
    </dsp:sp>
    <dsp:sp modelId="{6D7048E9-8CF7-44C0-8357-4405732E5AFD}">
      <dsp:nvSpPr>
        <dsp:cNvPr id="0" name=""/>
        <dsp:cNvSpPr/>
      </dsp:nvSpPr>
      <dsp:spPr>
        <a:xfrm>
          <a:off x="1007808" y="552096"/>
          <a:ext cx="1071530" cy="1071530"/>
        </a:xfrm>
        <a:prstGeom prst="ellipse">
          <a:avLst/>
        </a:prstGeom>
        <a:solidFill>
          <a:srgbClr val="FF330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Sources d’énergies</a:t>
          </a:r>
          <a:endParaRPr lang="fr-FR" sz="1100" b="1" kern="1200" dirty="0"/>
        </a:p>
      </dsp:txBody>
      <dsp:txXfrm>
        <a:off x="1164730" y="709018"/>
        <a:ext cx="757686" cy="75768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C4ED3E-D55E-4106-BF3F-88BE27BE1C24}">
      <dsp:nvSpPr>
        <dsp:cNvPr id="0" name=""/>
        <dsp:cNvSpPr/>
      </dsp:nvSpPr>
      <dsp:spPr>
        <a:xfrm>
          <a:off x="2109839" y="1728191"/>
          <a:ext cx="1444272" cy="1296144"/>
        </a:xfrm>
        <a:prstGeom prst="ellipse">
          <a:avLst/>
        </a:prstGeom>
        <a:gradFill rotWithShape="1">
          <a:gsLst>
            <a:gs pos="0">
              <a:schemeClr val="accent5"/>
            </a:gs>
            <a:gs pos="100000">
              <a:schemeClr val="accent5"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5">
              <a:shade val="30000"/>
            </a:schemeClr>
          </a:contourClr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Maison Saint Gobain</a:t>
          </a:r>
          <a:endParaRPr lang="fr-FR" sz="2000" kern="1200" dirty="0"/>
        </a:p>
      </dsp:txBody>
      <dsp:txXfrm>
        <a:off x="2321348" y="1918007"/>
        <a:ext cx="1021254" cy="916512"/>
      </dsp:txXfrm>
    </dsp:sp>
    <dsp:sp modelId="{03F870FC-1CC9-436C-9BB1-C95728340BB9}">
      <dsp:nvSpPr>
        <dsp:cNvPr id="0" name=""/>
        <dsp:cNvSpPr/>
      </dsp:nvSpPr>
      <dsp:spPr>
        <a:xfrm rot="16200000">
          <a:off x="2512856" y="1392045"/>
          <a:ext cx="638239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38239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2816020" y="1393116"/>
        <a:ext cx="31911" cy="31911"/>
      </dsp:txXfrm>
    </dsp:sp>
    <dsp:sp modelId="{E7F53531-97D6-4A2A-8F4C-C12859F00927}">
      <dsp:nvSpPr>
        <dsp:cNvPr id="0" name=""/>
        <dsp:cNvSpPr/>
      </dsp:nvSpPr>
      <dsp:spPr>
        <a:xfrm>
          <a:off x="2296210" y="18422"/>
          <a:ext cx="1071530" cy="1071530"/>
        </a:xfrm>
        <a:prstGeom prst="ellipse">
          <a:avLst/>
        </a:prstGeom>
        <a:solidFill>
          <a:srgbClr val="FF660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Confort thermique</a:t>
          </a:r>
          <a:endParaRPr lang="fr-FR" sz="1100" b="1" kern="1200" dirty="0"/>
        </a:p>
      </dsp:txBody>
      <dsp:txXfrm>
        <a:off x="2453132" y="175344"/>
        <a:ext cx="757686" cy="757686"/>
      </dsp:txXfrm>
    </dsp:sp>
    <dsp:sp modelId="{3AA3700D-E8E9-450C-9124-08A9BE37EA4B}">
      <dsp:nvSpPr>
        <dsp:cNvPr id="0" name=""/>
        <dsp:cNvSpPr/>
      </dsp:nvSpPr>
      <dsp:spPr>
        <a:xfrm rot="18900000">
          <a:off x="3225814" y="1663296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3512811" y="1665217"/>
        <a:ext cx="30210" cy="30210"/>
      </dsp:txXfrm>
    </dsp:sp>
    <dsp:sp modelId="{49184212-78A1-4A8A-AA69-47447998833A}">
      <dsp:nvSpPr>
        <dsp:cNvPr id="0" name=""/>
        <dsp:cNvSpPr/>
      </dsp:nvSpPr>
      <dsp:spPr>
        <a:xfrm>
          <a:off x="3584613" y="552096"/>
          <a:ext cx="1071530" cy="1071530"/>
        </a:xfrm>
        <a:prstGeom prst="ellipse">
          <a:avLst/>
        </a:prstGeom>
        <a:solidFill>
          <a:srgbClr val="CC0099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3">
              <a:shade val="30000"/>
            </a:schemeClr>
          </a:contourClr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050" b="1" kern="1200" dirty="0" smtClean="0"/>
            <a:t>Confort acoustique</a:t>
          </a:r>
          <a:endParaRPr lang="fr-FR" sz="1050" b="1" kern="1200" dirty="0"/>
        </a:p>
      </dsp:txBody>
      <dsp:txXfrm>
        <a:off x="3741535" y="709018"/>
        <a:ext cx="757686" cy="757686"/>
      </dsp:txXfrm>
    </dsp:sp>
    <dsp:sp modelId="{C0BF9661-4E2C-4329-A645-AAF334849146}">
      <dsp:nvSpPr>
        <dsp:cNvPr id="0" name=""/>
        <dsp:cNvSpPr/>
      </dsp:nvSpPr>
      <dsp:spPr>
        <a:xfrm>
          <a:off x="3554112" y="2359237"/>
          <a:ext cx="564175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564175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3822095" y="2362159"/>
        <a:ext cx="28208" cy="28208"/>
      </dsp:txXfrm>
    </dsp:sp>
    <dsp:sp modelId="{FEAB75BC-247F-4CCF-9F57-9F2F2320AAB2}">
      <dsp:nvSpPr>
        <dsp:cNvPr id="0" name=""/>
        <dsp:cNvSpPr/>
      </dsp:nvSpPr>
      <dsp:spPr>
        <a:xfrm>
          <a:off x="4118287" y="1840498"/>
          <a:ext cx="1071530" cy="1071530"/>
        </a:xfrm>
        <a:prstGeom prst="ellipse">
          <a:avLst/>
        </a:prstGeom>
        <a:solidFill>
          <a:srgbClr val="0066FF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050" b="1" kern="1200" dirty="0" smtClean="0"/>
            <a:t>Confort respiratoire</a:t>
          </a:r>
          <a:endParaRPr lang="fr-FR" sz="1050" b="1" kern="1200" dirty="0"/>
        </a:p>
      </dsp:txBody>
      <dsp:txXfrm>
        <a:off x="4275209" y="1997420"/>
        <a:ext cx="757686" cy="757686"/>
      </dsp:txXfrm>
    </dsp:sp>
    <dsp:sp modelId="{35619DA5-A537-4409-B8A2-B41E8CBECDFD}">
      <dsp:nvSpPr>
        <dsp:cNvPr id="0" name=""/>
        <dsp:cNvSpPr/>
      </dsp:nvSpPr>
      <dsp:spPr>
        <a:xfrm rot="2700000">
          <a:off x="3225814" y="3055178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3512811" y="3057099"/>
        <a:ext cx="30210" cy="30210"/>
      </dsp:txXfrm>
    </dsp:sp>
    <dsp:sp modelId="{E1648C73-8A5E-4352-A9B1-1D026F003EC2}">
      <dsp:nvSpPr>
        <dsp:cNvPr id="0" name=""/>
        <dsp:cNvSpPr/>
      </dsp:nvSpPr>
      <dsp:spPr>
        <a:xfrm>
          <a:off x="3584613" y="3128901"/>
          <a:ext cx="1071530" cy="1071530"/>
        </a:xfrm>
        <a:prstGeom prst="ellipse">
          <a:avLst/>
        </a:prstGeom>
        <a:solidFill>
          <a:srgbClr val="00B0F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/>
            <a:t>Confort visuel</a:t>
          </a:r>
          <a:endParaRPr lang="fr-FR" sz="1200" b="1" kern="1200" dirty="0"/>
        </a:p>
      </dsp:txBody>
      <dsp:txXfrm>
        <a:off x="3741535" y="3285823"/>
        <a:ext cx="757686" cy="757686"/>
      </dsp:txXfrm>
    </dsp:sp>
    <dsp:sp modelId="{F56F23FC-475F-4456-88BF-82BAB1722074}">
      <dsp:nvSpPr>
        <dsp:cNvPr id="0" name=""/>
        <dsp:cNvSpPr/>
      </dsp:nvSpPr>
      <dsp:spPr>
        <a:xfrm rot="5400000">
          <a:off x="2512856" y="3326429"/>
          <a:ext cx="638239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38239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2816020" y="3327499"/>
        <a:ext cx="31911" cy="31911"/>
      </dsp:txXfrm>
    </dsp:sp>
    <dsp:sp modelId="{6D8C6BEA-0AD5-4AC8-836D-B6A4242B2A58}">
      <dsp:nvSpPr>
        <dsp:cNvPr id="0" name=""/>
        <dsp:cNvSpPr/>
      </dsp:nvSpPr>
      <dsp:spPr>
        <a:xfrm>
          <a:off x="2296210" y="3662575"/>
          <a:ext cx="1071530" cy="1071530"/>
        </a:xfrm>
        <a:prstGeom prst="ellipse">
          <a:avLst/>
        </a:prstGeom>
        <a:gradFill rotWithShape="1">
          <a:gsLst>
            <a:gs pos="0">
              <a:schemeClr val="accent1"/>
            </a:gs>
            <a:gs pos="100000">
              <a:schemeClr val="accent1"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shade val="30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Confort modulaire</a:t>
          </a:r>
          <a:endParaRPr lang="fr-FR" sz="1100" b="1" kern="1200" dirty="0"/>
        </a:p>
      </dsp:txBody>
      <dsp:txXfrm>
        <a:off x="2453132" y="3819497"/>
        <a:ext cx="757686" cy="757686"/>
      </dsp:txXfrm>
    </dsp:sp>
    <dsp:sp modelId="{4377AD53-6734-47DA-B676-4349DAE5DCA6}">
      <dsp:nvSpPr>
        <dsp:cNvPr id="0" name=""/>
        <dsp:cNvSpPr/>
      </dsp:nvSpPr>
      <dsp:spPr>
        <a:xfrm rot="8100000">
          <a:off x="1833932" y="3055178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 rot="10800000">
        <a:off x="2120929" y="3057099"/>
        <a:ext cx="30210" cy="30210"/>
      </dsp:txXfrm>
    </dsp:sp>
    <dsp:sp modelId="{41B1E87D-F1AF-4308-81D1-33F5AFE46CBE}">
      <dsp:nvSpPr>
        <dsp:cNvPr id="0" name=""/>
        <dsp:cNvSpPr/>
      </dsp:nvSpPr>
      <dsp:spPr>
        <a:xfrm>
          <a:off x="1007808" y="3128901"/>
          <a:ext cx="1071530" cy="1071530"/>
        </a:xfrm>
        <a:prstGeom prst="ellipse">
          <a:avLst/>
        </a:prstGeom>
        <a:gradFill rotWithShape="1">
          <a:gsLst>
            <a:gs pos="0">
              <a:schemeClr val="accent2"/>
            </a:gs>
            <a:gs pos="100000">
              <a:schemeClr val="accent2"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2">
              <a:shade val="30000"/>
            </a:schemeClr>
          </a:contourClr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Etude structurelle</a:t>
          </a:r>
          <a:endParaRPr lang="fr-FR" sz="1100" b="1" kern="1200" dirty="0"/>
        </a:p>
      </dsp:txBody>
      <dsp:txXfrm>
        <a:off x="1164730" y="3285823"/>
        <a:ext cx="757686" cy="757686"/>
      </dsp:txXfrm>
    </dsp:sp>
    <dsp:sp modelId="{157CA664-0A23-44EE-AFA7-BF8525AAC20C}">
      <dsp:nvSpPr>
        <dsp:cNvPr id="0" name=""/>
        <dsp:cNvSpPr/>
      </dsp:nvSpPr>
      <dsp:spPr>
        <a:xfrm rot="10800000">
          <a:off x="1545664" y="2359237"/>
          <a:ext cx="564175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564175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 rot="10800000">
        <a:off x="1813647" y="2362159"/>
        <a:ext cx="28208" cy="28208"/>
      </dsp:txXfrm>
    </dsp:sp>
    <dsp:sp modelId="{C9A10057-C70C-424D-BE57-2C9C9CECD312}">
      <dsp:nvSpPr>
        <dsp:cNvPr id="0" name=""/>
        <dsp:cNvSpPr/>
      </dsp:nvSpPr>
      <dsp:spPr>
        <a:xfrm>
          <a:off x="474134" y="1840498"/>
          <a:ext cx="1071530" cy="1071530"/>
        </a:xfrm>
        <a:prstGeom prst="ellipse">
          <a:avLst/>
        </a:prstGeom>
        <a:solidFill>
          <a:srgbClr val="00800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/>
            <a:t>Analyse du cycle de vie</a:t>
          </a:r>
          <a:endParaRPr lang="fr-FR" sz="1200" b="1" kern="1200" dirty="0"/>
        </a:p>
      </dsp:txBody>
      <dsp:txXfrm>
        <a:off x="631056" y="1997420"/>
        <a:ext cx="757686" cy="757686"/>
      </dsp:txXfrm>
    </dsp:sp>
    <dsp:sp modelId="{6CF925E8-D741-4048-AD88-F613808A174B}">
      <dsp:nvSpPr>
        <dsp:cNvPr id="0" name=""/>
        <dsp:cNvSpPr/>
      </dsp:nvSpPr>
      <dsp:spPr>
        <a:xfrm rot="13500000">
          <a:off x="1833932" y="1663296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 rot="10800000">
        <a:off x="2120929" y="1665217"/>
        <a:ext cx="30210" cy="30210"/>
      </dsp:txXfrm>
    </dsp:sp>
    <dsp:sp modelId="{6D7048E9-8CF7-44C0-8357-4405732E5AFD}">
      <dsp:nvSpPr>
        <dsp:cNvPr id="0" name=""/>
        <dsp:cNvSpPr/>
      </dsp:nvSpPr>
      <dsp:spPr>
        <a:xfrm>
          <a:off x="1007808" y="552096"/>
          <a:ext cx="1071530" cy="1071530"/>
        </a:xfrm>
        <a:prstGeom prst="ellipse">
          <a:avLst/>
        </a:prstGeom>
        <a:solidFill>
          <a:srgbClr val="FF330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Sources d’énergies</a:t>
          </a:r>
          <a:endParaRPr lang="fr-FR" sz="1100" b="1" kern="1200" dirty="0"/>
        </a:p>
      </dsp:txBody>
      <dsp:txXfrm>
        <a:off x="1164730" y="709018"/>
        <a:ext cx="757686" cy="75768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C4ED3E-D55E-4106-BF3F-88BE27BE1C24}">
      <dsp:nvSpPr>
        <dsp:cNvPr id="0" name=""/>
        <dsp:cNvSpPr/>
      </dsp:nvSpPr>
      <dsp:spPr>
        <a:xfrm>
          <a:off x="2109839" y="1728191"/>
          <a:ext cx="1444272" cy="1296144"/>
        </a:xfrm>
        <a:prstGeom prst="ellipse">
          <a:avLst/>
        </a:prstGeom>
        <a:gradFill rotWithShape="1">
          <a:gsLst>
            <a:gs pos="0">
              <a:schemeClr val="accent5"/>
            </a:gs>
            <a:gs pos="100000">
              <a:schemeClr val="accent5"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5">
              <a:shade val="30000"/>
            </a:schemeClr>
          </a:contourClr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Maison Saint Gobain</a:t>
          </a:r>
          <a:endParaRPr lang="fr-FR" sz="2000" kern="1200" dirty="0"/>
        </a:p>
      </dsp:txBody>
      <dsp:txXfrm>
        <a:off x="2321348" y="1918007"/>
        <a:ext cx="1021254" cy="916512"/>
      </dsp:txXfrm>
    </dsp:sp>
    <dsp:sp modelId="{03F870FC-1CC9-436C-9BB1-C95728340BB9}">
      <dsp:nvSpPr>
        <dsp:cNvPr id="0" name=""/>
        <dsp:cNvSpPr/>
      </dsp:nvSpPr>
      <dsp:spPr>
        <a:xfrm rot="16200000">
          <a:off x="2512856" y="1392045"/>
          <a:ext cx="638239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38239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2816020" y="1393116"/>
        <a:ext cx="31911" cy="31911"/>
      </dsp:txXfrm>
    </dsp:sp>
    <dsp:sp modelId="{E7F53531-97D6-4A2A-8F4C-C12859F00927}">
      <dsp:nvSpPr>
        <dsp:cNvPr id="0" name=""/>
        <dsp:cNvSpPr/>
      </dsp:nvSpPr>
      <dsp:spPr>
        <a:xfrm>
          <a:off x="2296210" y="18422"/>
          <a:ext cx="1071530" cy="1071530"/>
        </a:xfrm>
        <a:prstGeom prst="ellipse">
          <a:avLst/>
        </a:prstGeom>
        <a:solidFill>
          <a:srgbClr val="FF660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Confort thermique</a:t>
          </a:r>
          <a:endParaRPr lang="fr-FR" sz="1100" b="1" kern="1200" dirty="0"/>
        </a:p>
      </dsp:txBody>
      <dsp:txXfrm>
        <a:off x="2453132" y="175344"/>
        <a:ext cx="757686" cy="757686"/>
      </dsp:txXfrm>
    </dsp:sp>
    <dsp:sp modelId="{3AA3700D-E8E9-450C-9124-08A9BE37EA4B}">
      <dsp:nvSpPr>
        <dsp:cNvPr id="0" name=""/>
        <dsp:cNvSpPr/>
      </dsp:nvSpPr>
      <dsp:spPr>
        <a:xfrm rot="18900000">
          <a:off x="3225814" y="1663296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3512811" y="1665217"/>
        <a:ext cx="30210" cy="30210"/>
      </dsp:txXfrm>
    </dsp:sp>
    <dsp:sp modelId="{49184212-78A1-4A8A-AA69-47447998833A}">
      <dsp:nvSpPr>
        <dsp:cNvPr id="0" name=""/>
        <dsp:cNvSpPr/>
      </dsp:nvSpPr>
      <dsp:spPr>
        <a:xfrm>
          <a:off x="3584613" y="552096"/>
          <a:ext cx="1071530" cy="1071530"/>
        </a:xfrm>
        <a:prstGeom prst="ellipse">
          <a:avLst/>
        </a:prstGeom>
        <a:solidFill>
          <a:srgbClr val="CC0099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3">
              <a:shade val="30000"/>
            </a:schemeClr>
          </a:contourClr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050" b="1" kern="1200" dirty="0" smtClean="0"/>
            <a:t>Confort acoustique</a:t>
          </a:r>
          <a:endParaRPr lang="fr-FR" sz="1050" b="1" kern="1200" dirty="0"/>
        </a:p>
      </dsp:txBody>
      <dsp:txXfrm>
        <a:off x="3741535" y="709018"/>
        <a:ext cx="757686" cy="757686"/>
      </dsp:txXfrm>
    </dsp:sp>
    <dsp:sp modelId="{C0BF9661-4E2C-4329-A645-AAF334849146}">
      <dsp:nvSpPr>
        <dsp:cNvPr id="0" name=""/>
        <dsp:cNvSpPr/>
      </dsp:nvSpPr>
      <dsp:spPr>
        <a:xfrm>
          <a:off x="3554112" y="2359237"/>
          <a:ext cx="564175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564175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3822095" y="2362159"/>
        <a:ext cx="28208" cy="28208"/>
      </dsp:txXfrm>
    </dsp:sp>
    <dsp:sp modelId="{FEAB75BC-247F-4CCF-9F57-9F2F2320AAB2}">
      <dsp:nvSpPr>
        <dsp:cNvPr id="0" name=""/>
        <dsp:cNvSpPr/>
      </dsp:nvSpPr>
      <dsp:spPr>
        <a:xfrm>
          <a:off x="4118287" y="1840498"/>
          <a:ext cx="1071530" cy="1071530"/>
        </a:xfrm>
        <a:prstGeom prst="ellipse">
          <a:avLst/>
        </a:prstGeom>
        <a:solidFill>
          <a:srgbClr val="0066FF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050" b="1" kern="1200" dirty="0" smtClean="0"/>
            <a:t>Confort respiratoire</a:t>
          </a:r>
          <a:endParaRPr lang="fr-FR" sz="1050" b="1" kern="1200" dirty="0"/>
        </a:p>
      </dsp:txBody>
      <dsp:txXfrm>
        <a:off x="4275209" y="1997420"/>
        <a:ext cx="757686" cy="757686"/>
      </dsp:txXfrm>
    </dsp:sp>
    <dsp:sp modelId="{35619DA5-A537-4409-B8A2-B41E8CBECDFD}">
      <dsp:nvSpPr>
        <dsp:cNvPr id="0" name=""/>
        <dsp:cNvSpPr/>
      </dsp:nvSpPr>
      <dsp:spPr>
        <a:xfrm rot="2700000">
          <a:off x="3225814" y="3055178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3512811" y="3057099"/>
        <a:ext cx="30210" cy="30210"/>
      </dsp:txXfrm>
    </dsp:sp>
    <dsp:sp modelId="{E1648C73-8A5E-4352-A9B1-1D026F003EC2}">
      <dsp:nvSpPr>
        <dsp:cNvPr id="0" name=""/>
        <dsp:cNvSpPr/>
      </dsp:nvSpPr>
      <dsp:spPr>
        <a:xfrm>
          <a:off x="3584613" y="3128901"/>
          <a:ext cx="1071530" cy="1071530"/>
        </a:xfrm>
        <a:prstGeom prst="ellipse">
          <a:avLst/>
        </a:prstGeom>
        <a:solidFill>
          <a:srgbClr val="00B0F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/>
            <a:t>Confort visuel</a:t>
          </a:r>
          <a:endParaRPr lang="fr-FR" sz="1200" b="1" kern="1200" dirty="0"/>
        </a:p>
      </dsp:txBody>
      <dsp:txXfrm>
        <a:off x="3741535" y="3285823"/>
        <a:ext cx="757686" cy="757686"/>
      </dsp:txXfrm>
    </dsp:sp>
    <dsp:sp modelId="{F56F23FC-475F-4456-88BF-82BAB1722074}">
      <dsp:nvSpPr>
        <dsp:cNvPr id="0" name=""/>
        <dsp:cNvSpPr/>
      </dsp:nvSpPr>
      <dsp:spPr>
        <a:xfrm rot="5400000">
          <a:off x="2512856" y="3326429"/>
          <a:ext cx="638239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38239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2816020" y="3327499"/>
        <a:ext cx="31911" cy="31911"/>
      </dsp:txXfrm>
    </dsp:sp>
    <dsp:sp modelId="{6D8C6BEA-0AD5-4AC8-836D-B6A4242B2A58}">
      <dsp:nvSpPr>
        <dsp:cNvPr id="0" name=""/>
        <dsp:cNvSpPr/>
      </dsp:nvSpPr>
      <dsp:spPr>
        <a:xfrm>
          <a:off x="2296210" y="3662575"/>
          <a:ext cx="1071530" cy="1071530"/>
        </a:xfrm>
        <a:prstGeom prst="ellipse">
          <a:avLst/>
        </a:prstGeom>
        <a:gradFill rotWithShape="1">
          <a:gsLst>
            <a:gs pos="0">
              <a:schemeClr val="accent1"/>
            </a:gs>
            <a:gs pos="100000">
              <a:schemeClr val="accent1"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shade val="30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Confort modulaire</a:t>
          </a:r>
          <a:endParaRPr lang="fr-FR" sz="1100" b="1" kern="1200" dirty="0"/>
        </a:p>
      </dsp:txBody>
      <dsp:txXfrm>
        <a:off x="2453132" y="3819497"/>
        <a:ext cx="757686" cy="757686"/>
      </dsp:txXfrm>
    </dsp:sp>
    <dsp:sp modelId="{4377AD53-6734-47DA-B676-4349DAE5DCA6}">
      <dsp:nvSpPr>
        <dsp:cNvPr id="0" name=""/>
        <dsp:cNvSpPr/>
      </dsp:nvSpPr>
      <dsp:spPr>
        <a:xfrm rot="8100000">
          <a:off x="1833932" y="3055178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 rot="10800000">
        <a:off x="2120929" y="3057099"/>
        <a:ext cx="30210" cy="30210"/>
      </dsp:txXfrm>
    </dsp:sp>
    <dsp:sp modelId="{41B1E87D-F1AF-4308-81D1-33F5AFE46CBE}">
      <dsp:nvSpPr>
        <dsp:cNvPr id="0" name=""/>
        <dsp:cNvSpPr/>
      </dsp:nvSpPr>
      <dsp:spPr>
        <a:xfrm>
          <a:off x="1007808" y="3128901"/>
          <a:ext cx="1071530" cy="1071530"/>
        </a:xfrm>
        <a:prstGeom prst="ellipse">
          <a:avLst/>
        </a:prstGeom>
        <a:gradFill rotWithShape="1">
          <a:gsLst>
            <a:gs pos="0">
              <a:schemeClr val="accent2"/>
            </a:gs>
            <a:gs pos="100000">
              <a:schemeClr val="accent2"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2">
              <a:shade val="30000"/>
            </a:schemeClr>
          </a:contourClr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Etude structurelle</a:t>
          </a:r>
          <a:endParaRPr lang="fr-FR" sz="1100" b="1" kern="1200" dirty="0"/>
        </a:p>
      </dsp:txBody>
      <dsp:txXfrm>
        <a:off x="1164730" y="3285823"/>
        <a:ext cx="757686" cy="757686"/>
      </dsp:txXfrm>
    </dsp:sp>
    <dsp:sp modelId="{157CA664-0A23-44EE-AFA7-BF8525AAC20C}">
      <dsp:nvSpPr>
        <dsp:cNvPr id="0" name=""/>
        <dsp:cNvSpPr/>
      </dsp:nvSpPr>
      <dsp:spPr>
        <a:xfrm rot="10800000">
          <a:off x="1545664" y="2359237"/>
          <a:ext cx="564175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564175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 rot="10800000">
        <a:off x="1813647" y="2362159"/>
        <a:ext cx="28208" cy="28208"/>
      </dsp:txXfrm>
    </dsp:sp>
    <dsp:sp modelId="{C9A10057-C70C-424D-BE57-2C9C9CECD312}">
      <dsp:nvSpPr>
        <dsp:cNvPr id="0" name=""/>
        <dsp:cNvSpPr/>
      </dsp:nvSpPr>
      <dsp:spPr>
        <a:xfrm>
          <a:off x="474134" y="1840498"/>
          <a:ext cx="1071530" cy="1071530"/>
        </a:xfrm>
        <a:prstGeom prst="ellipse">
          <a:avLst/>
        </a:prstGeom>
        <a:solidFill>
          <a:srgbClr val="00800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/>
            <a:t>Analyse du cycle de vie</a:t>
          </a:r>
          <a:endParaRPr lang="fr-FR" sz="1200" b="1" kern="1200" dirty="0"/>
        </a:p>
      </dsp:txBody>
      <dsp:txXfrm>
        <a:off x="631056" y="1997420"/>
        <a:ext cx="757686" cy="757686"/>
      </dsp:txXfrm>
    </dsp:sp>
    <dsp:sp modelId="{6CF925E8-D741-4048-AD88-F613808A174B}">
      <dsp:nvSpPr>
        <dsp:cNvPr id="0" name=""/>
        <dsp:cNvSpPr/>
      </dsp:nvSpPr>
      <dsp:spPr>
        <a:xfrm rot="13500000">
          <a:off x="1833932" y="1663296"/>
          <a:ext cx="604204" cy="34053"/>
        </a:xfrm>
        <a:custGeom>
          <a:avLst/>
          <a:gdLst/>
          <a:ahLst/>
          <a:cxnLst/>
          <a:rect l="0" t="0" r="0" b="0"/>
          <a:pathLst>
            <a:path>
              <a:moveTo>
                <a:pt x="0" y="17026"/>
              </a:moveTo>
              <a:lnTo>
                <a:pt x="604204" y="170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 rot="10800000">
        <a:off x="2120929" y="1665217"/>
        <a:ext cx="30210" cy="30210"/>
      </dsp:txXfrm>
    </dsp:sp>
    <dsp:sp modelId="{6D7048E9-8CF7-44C0-8357-4405732E5AFD}">
      <dsp:nvSpPr>
        <dsp:cNvPr id="0" name=""/>
        <dsp:cNvSpPr/>
      </dsp:nvSpPr>
      <dsp:spPr>
        <a:xfrm>
          <a:off x="1007808" y="552096"/>
          <a:ext cx="1071530" cy="1071530"/>
        </a:xfrm>
        <a:prstGeom prst="ellipse">
          <a:avLst/>
        </a:prstGeom>
        <a:solidFill>
          <a:srgbClr val="FF3300"/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6">
              <a:shade val="3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Sources d’énergies</a:t>
          </a:r>
          <a:endParaRPr lang="fr-FR" sz="1100" b="1" kern="1200" dirty="0"/>
        </a:p>
      </dsp:txBody>
      <dsp:txXfrm>
        <a:off x="1164730" y="709018"/>
        <a:ext cx="757686" cy="7576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png"/><Relationship Id="rId5" Type="http://schemas.openxmlformats.org/officeDocument/2006/relationships/image" Target="../media/image61.wmf"/><Relationship Id="rId4" Type="http://schemas.openxmlformats.org/officeDocument/2006/relationships/image" Target="../media/image6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image" Target="../media/image69.wmf"/><Relationship Id="rId1" Type="http://schemas.openxmlformats.org/officeDocument/2006/relationships/image" Target="../media/image79.wmf"/><Relationship Id="rId4" Type="http://schemas.openxmlformats.org/officeDocument/2006/relationships/image" Target="../media/image8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8E21CE-CFE7-412E-86C5-2FA8EE826838}" type="datetimeFigureOut">
              <a:rPr lang="fr-FR" smtClean="0"/>
              <a:t>19/04/2015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EBC067-D5F3-433C-978D-6624A7F909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0490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39188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0378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8860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2290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8126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BC067-D5F3-433C-978D-6624A7F909B9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3226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DC25ECDF-CD76-4A1B-9853-83D277AA5217}" type="datetimeFigureOut">
              <a:rPr lang="fr-FR" smtClean="0"/>
              <a:pPr/>
              <a:t>19/04/2015</a:t>
            </a:fld>
            <a:endParaRPr lang="fr-F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CC38111-AB65-43A0-8035-9E2DB9EA1224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5ECDF-CD76-4A1B-9853-83D277AA5217}" type="datetimeFigureOut">
              <a:rPr lang="fr-FR" smtClean="0"/>
              <a:pPr/>
              <a:t>19/04/2015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38111-AB65-43A0-8035-9E2DB9EA12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5ECDF-CD76-4A1B-9853-83D277AA5217}" type="datetimeFigureOut">
              <a:rPr lang="fr-FR" smtClean="0"/>
              <a:pPr/>
              <a:t>19/04/2015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38111-AB65-43A0-8035-9E2DB9EA12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5ECDF-CD76-4A1B-9853-83D277AA5217}" type="datetimeFigureOut">
              <a:rPr lang="fr-FR" smtClean="0"/>
              <a:pPr/>
              <a:t>19/04/2015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38111-AB65-43A0-8035-9E2DB9EA12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5ECDF-CD76-4A1B-9853-83D277AA5217}" type="datetimeFigureOut">
              <a:rPr lang="fr-FR" smtClean="0"/>
              <a:pPr/>
              <a:t>19/04/2015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38111-AB65-43A0-8035-9E2DB9EA12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5ECDF-CD76-4A1B-9853-83D277AA5217}" type="datetimeFigureOut">
              <a:rPr lang="fr-FR" smtClean="0"/>
              <a:pPr/>
              <a:t>19/04/2015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38111-AB65-43A0-8035-9E2DB9EA1224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5ECDF-CD76-4A1B-9853-83D277AA5217}" type="datetimeFigureOut">
              <a:rPr lang="fr-FR" smtClean="0"/>
              <a:pPr/>
              <a:t>19/04/2015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38111-AB65-43A0-8035-9E2DB9EA12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5ECDF-CD76-4A1B-9853-83D277AA5217}" type="datetimeFigureOut">
              <a:rPr lang="fr-FR" smtClean="0"/>
              <a:pPr/>
              <a:t>19/04/2015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38111-AB65-43A0-8035-9E2DB9EA12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5ECDF-CD76-4A1B-9853-83D277AA5217}" type="datetimeFigureOut">
              <a:rPr lang="fr-FR" smtClean="0"/>
              <a:pPr/>
              <a:t>19/04/2015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38111-AB65-43A0-8035-9E2DB9EA12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5ECDF-CD76-4A1B-9853-83D277AA5217}" type="datetimeFigureOut">
              <a:rPr lang="fr-FR" smtClean="0"/>
              <a:pPr/>
              <a:t>19/04/2015</a:t>
            </a:fld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38111-AB65-43A0-8035-9E2DB9EA1224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5ECDF-CD76-4A1B-9853-83D277AA5217}" type="datetimeFigureOut">
              <a:rPr lang="fr-FR" smtClean="0"/>
              <a:pPr/>
              <a:t>19/04/2015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38111-AB65-43A0-8035-9E2DB9EA12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DC25ECDF-CD76-4A1B-9853-83D277AA5217}" type="datetimeFigureOut">
              <a:rPr lang="fr-FR" smtClean="0"/>
              <a:pPr/>
              <a:t>19/04/2015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DCC38111-AB65-43A0-8035-9E2DB9EA12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0.jpeg"/><Relationship Id="rId5" Type="http://schemas.openxmlformats.org/officeDocument/2006/relationships/image" Target="../media/image5.png"/><Relationship Id="rId10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1.jpeg"/><Relationship Id="rId7" Type="http://schemas.openxmlformats.org/officeDocument/2006/relationships/image" Target="../media/image3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26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3.jpe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1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10" Type="http://schemas.openxmlformats.org/officeDocument/2006/relationships/image" Target="../media/image40.png"/><Relationship Id="rId4" Type="http://schemas.openxmlformats.org/officeDocument/2006/relationships/image" Target="../media/image27.png"/><Relationship Id="rId9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11.jpeg"/><Relationship Id="rId7" Type="http://schemas.openxmlformats.org/officeDocument/2006/relationships/image" Target="../media/image4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13.jpeg"/><Relationship Id="rId4" Type="http://schemas.openxmlformats.org/officeDocument/2006/relationships/image" Target="../media/image26.png"/><Relationship Id="rId9" Type="http://schemas.openxmlformats.org/officeDocument/2006/relationships/image" Target="../media/image4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13.jpe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13" Type="http://schemas.openxmlformats.org/officeDocument/2006/relationships/image" Target="../media/image56.png"/><Relationship Id="rId3" Type="http://schemas.openxmlformats.org/officeDocument/2006/relationships/image" Target="../media/image11.jpeg"/><Relationship Id="rId7" Type="http://schemas.openxmlformats.org/officeDocument/2006/relationships/image" Target="../media/image50.wmf"/><Relationship Id="rId12" Type="http://schemas.openxmlformats.org/officeDocument/2006/relationships/image" Target="../media/image5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54.png"/><Relationship Id="rId5" Type="http://schemas.openxmlformats.org/officeDocument/2006/relationships/image" Target="../media/image49.png"/><Relationship Id="rId10" Type="http://schemas.openxmlformats.org/officeDocument/2006/relationships/image" Target="../media/image53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52.png"/><Relationship Id="rId14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60.wmf"/><Relationship Id="rId3" Type="http://schemas.openxmlformats.org/officeDocument/2006/relationships/image" Target="../media/image11.jpeg"/><Relationship Id="rId7" Type="http://schemas.openxmlformats.org/officeDocument/2006/relationships/image" Target="../media/image57.png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3.jpeg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59.wmf"/><Relationship Id="rId5" Type="http://schemas.openxmlformats.org/officeDocument/2006/relationships/hyperlink" Target="mailto:http://www.fiabitat.com/" TargetMode="External"/><Relationship Id="rId15" Type="http://schemas.openxmlformats.org/officeDocument/2006/relationships/image" Target="../media/image61.wmf"/><Relationship Id="rId10" Type="http://schemas.openxmlformats.org/officeDocument/2006/relationships/oleObject" Target="../embeddings/oleObject6.bin"/><Relationship Id="rId4" Type="http://schemas.openxmlformats.org/officeDocument/2006/relationships/image" Target="../media/image62.emf"/><Relationship Id="rId9" Type="http://schemas.openxmlformats.org/officeDocument/2006/relationships/image" Target="../media/image58.wmf"/><Relationship Id="rId14" Type="http://schemas.openxmlformats.org/officeDocument/2006/relationships/oleObject" Target="../embeddings/oleObject8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Relationship Id="rId9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1.jpeg"/><Relationship Id="rId7" Type="http://schemas.openxmlformats.org/officeDocument/2006/relationships/image" Target="../media/image6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71.png"/><Relationship Id="rId4" Type="http://schemas.openxmlformats.org/officeDocument/2006/relationships/image" Target="../media/image70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13" Type="http://schemas.openxmlformats.org/officeDocument/2006/relationships/image" Target="../media/image78.png"/><Relationship Id="rId3" Type="http://schemas.openxmlformats.org/officeDocument/2006/relationships/image" Target="../media/image11.jpeg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7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5.jpeg"/><Relationship Id="rId11" Type="http://schemas.openxmlformats.org/officeDocument/2006/relationships/image" Target="../media/image76.png"/><Relationship Id="rId5" Type="http://schemas.openxmlformats.org/officeDocument/2006/relationships/image" Target="../media/image70.jpeg"/><Relationship Id="rId10" Type="http://schemas.openxmlformats.org/officeDocument/2006/relationships/image" Target="../media/image73.wmf"/><Relationship Id="rId4" Type="http://schemas.openxmlformats.org/officeDocument/2006/relationships/image" Target="../media/image74.jpeg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1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13" Type="http://schemas.openxmlformats.org/officeDocument/2006/relationships/oleObject" Target="../embeddings/oleObject14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79.wmf"/><Relationship Id="rId12" Type="http://schemas.openxmlformats.org/officeDocument/2006/relationships/image" Target="../media/image69.wmf"/><Relationship Id="rId17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1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.bin"/><Relationship Id="rId11" Type="http://schemas.openxmlformats.org/officeDocument/2006/relationships/oleObject" Target="../embeddings/oleObject13.bin"/><Relationship Id="rId5" Type="http://schemas.openxmlformats.org/officeDocument/2006/relationships/image" Target="../media/image82.png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85.jpeg"/><Relationship Id="rId4" Type="http://schemas.openxmlformats.org/officeDocument/2006/relationships/image" Target="../media/image11.jpeg"/><Relationship Id="rId9" Type="http://schemas.openxmlformats.org/officeDocument/2006/relationships/image" Target="../media/image84.jpeg"/><Relationship Id="rId14" Type="http://schemas.openxmlformats.org/officeDocument/2006/relationships/image" Target="../media/image80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2.jpeg"/><Relationship Id="rId9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3.jpeg"/><Relationship Id="rId3" Type="http://schemas.openxmlformats.org/officeDocument/2006/relationships/diagramLayout" Target="../diagrams/layout6.xml"/><Relationship Id="rId7" Type="http://schemas.openxmlformats.org/officeDocument/2006/relationships/image" Target="../media/image18.png"/><Relationship Id="rId12" Type="http://schemas.openxmlformats.org/officeDocument/2006/relationships/image" Target="../media/image11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openxmlformats.org/officeDocument/2006/relationships/image" Target="../media/image22.png"/><Relationship Id="rId5" Type="http://schemas.openxmlformats.org/officeDocument/2006/relationships/diagramColors" Target="../diagrams/colors6.xml"/><Relationship Id="rId10" Type="http://schemas.openxmlformats.org/officeDocument/2006/relationships/image" Target="../media/image21.png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716016" y="2426132"/>
            <a:ext cx="3313355" cy="1702160"/>
          </a:xfrm>
        </p:spPr>
        <p:txBody>
          <a:bodyPr/>
          <a:lstStyle/>
          <a:p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Séminaire mai 2015</a:t>
            </a:r>
            <a:endParaRPr lang="fr-F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3277212"/>
            <a:ext cx="6402705" cy="3604260"/>
          </a:xfrm>
          <a:prstGeom prst="rect">
            <a:avLst/>
          </a:prstGeom>
          <a:noFill/>
          <a:ln w="19050">
            <a:noFill/>
          </a:ln>
        </p:spPr>
      </p:pic>
      <p:pic>
        <p:nvPicPr>
          <p:cNvPr id="5" name="Picture 3" descr="E:\Dossier maison Saint Gobain\Fichiers du groupe\Fichiers Victor\5 - Compte rendu\Images présentations\chiffres clefs SG.jpg"/>
          <p:cNvPicPr>
            <a:picLocks noChangeAspect="1" noChangeArrowheads="1"/>
          </p:cNvPicPr>
          <p:nvPr/>
        </p:nvPicPr>
        <p:blipFill rotWithShape="1">
          <a:blip r:embed="rId3" cstate="print"/>
          <a:srcRect t="62743"/>
          <a:stretch/>
        </p:blipFill>
        <p:spPr bwMode="auto">
          <a:xfrm>
            <a:off x="5195560" y="156539"/>
            <a:ext cx="2448272" cy="20033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3" descr="C:\Users\Metroids\Desktop\Bac AC 2014 - Documents\Images\confort-visuel-mult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18" y="1556792"/>
            <a:ext cx="1200471" cy="1122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Metroids\Desktop\Bac AC 2014 - Documents\Images\confort-modulabl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844824"/>
            <a:ext cx="1200471" cy="1122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Metroids\Desktop\Bac AC 2014 - Documents\Images\confort-sanitaire-multi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079" y="916316"/>
            <a:ext cx="1200471" cy="1122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Metroids\Desktop\Bac AC 2014 - Documents\Images\confort-termiqu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823" y="332656"/>
            <a:ext cx="1200471" cy="1122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:\Users\Metroids\Desktop\Bac AC 2014 - Documents\Images\confort-acoustique-multi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" r="-1"/>
          <a:stretch/>
        </p:blipFill>
        <p:spPr bwMode="auto">
          <a:xfrm>
            <a:off x="1921145" y="620024"/>
            <a:ext cx="1182789" cy="112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l_fi" descr="http://www.leca-system.fr/client/files/0000000001/1344.jpg"/>
          <p:cNvPicPr preferRelativeResize="0"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236296" y="5096645"/>
            <a:ext cx="1760225" cy="16881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age 11" descr="Academie +Marianne bleu plein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862308" y="0"/>
            <a:ext cx="1281692" cy="10945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851661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50"/>
                            </p:stCondLst>
                            <p:childTnLst>
                              <p:par>
                                <p:cTn id="2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3640" y="692696"/>
            <a:ext cx="7024744" cy="61387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Thème n°1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27584" y="1412776"/>
            <a:ext cx="7416824" cy="4752528"/>
          </a:xfrm>
        </p:spPr>
        <p:txBody>
          <a:bodyPr/>
          <a:lstStyle/>
          <a:p>
            <a:r>
              <a:rPr lang="fr-FR" dirty="0"/>
              <a:t>PROBLEMATIQUE : Adapter la maison tout au long de la vie de ses occupants</a:t>
            </a:r>
            <a:r>
              <a:rPr lang="fr-FR" dirty="0" smtClean="0"/>
              <a:t>.</a:t>
            </a:r>
          </a:p>
          <a:p>
            <a:endParaRPr lang="fr-FR" dirty="0"/>
          </a:p>
          <a:p>
            <a:r>
              <a:rPr lang="fr-FR" dirty="0" smtClean="0"/>
              <a:t>Séquence de première.</a:t>
            </a:r>
          </a:p>
          <a:p>
            <a:endParaRPr lang="fr-FR" dirty="0"/>
          </a:p>
          <a:p>
            <a:r>
              <a:rPr lang="fr-FR" dirty="0" smtClean="0"/>
              <a:t>Pas de pré requis en ETT.</a:t>
            </a:r>
          </a:p>
          <a:p>
            <a:endParaRPr lang="fr-FR" dirty="0" smtClean="0"/>
          </a:p>
          <a:p>
            <a:r>
              <a:rPr lang="fr-FR" dirty="0" smtClean="0"/>
              <a:t>Connaissance de REVIT en AC.</a:t>
            </a:r>
            <a:endParaRPr lang="fr-FR" dirty="0"/>
          </a:p>
          <a:p>
            <a:endParaRPr lang="fr-FR" dirty="0" smtClean="0"/>
          </a:p>
        </p:txBody>
      </p:sp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4644008" y="44624"/>
            <a:ext cx="3384376" cy="43204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http://s3.e-monsite.com/2011/02/25/5784029le-nouveau-visage-de-la-famille-en-france-closer-news-xlarge-jp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111581"/>
            <a:ext cx="2088232" cy="1471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jorisbruno-photographe.fr/wp-content/uploads/2013/10/ombre-chinois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0" r="15755"/>
          <a:stretch/>
        </p:blipFill>
        <p:spPr bwMode="auto">
          <a:xfrm>
            <a:off x="6156176" y="3933056"/>
            <a:ext cx="1773131" cy="1575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cdn.xl.thumbs.canstockphoto.fr/canstock36508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707" b="23161"/>
          <a:stretch/>
        </p:blipFill>
        <p:spPr bwMode="auto">
          <a:xfrm>
            <a:off x="4427984" y="4825091"/>
            <a:ext cx="1368152" cy="1668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icdn.pro/images/fr/l/a/lattachement-trombone-trombone-icone-6234-12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24800" y="5638799"/>
            <a:ext cx="1219200" cy="1219201"/>
          </a:xfrm>
          <a:prstGeom prst="rect">
            <a:avLst/>
          </a:prstGeom>
          <a:noFill/>
        </p:spPr>
      </p:pic>
      <p:sp>
        <p:nvSpPr>
          <p:cNvPr id="10" name="Ellipse 9"/>
          <p:cNvSpPr/>
          <p:nvPr/>
        </p:nvSpPr>
        <p:spPr>
          <a:xfrm>
            <a:off x="35496" y="44744"/>
            <a:ext cx="1080120" cy="10800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b="1" dirty="0" smtClean="0"/>
              <a:t>Confort modulaire</a:t>
            </a:r>
            <a:endParaRPr lang="fr-FR" sz="1100" b="1" dirty="0"/>
          </a:p>
        </p:txBody>
      </p:sp>
      <p:pic>
        <p:nvPicPr>
          <p:cNvPr id="11" name="Image 10" descr="Academie +Marianne bleu plei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5949280"/>
            <a:ext cx="1064101" cy="908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1070228" y="6583362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10051080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Image 46" descr="Academie +Marianne bleu ple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949280"/>
            <a:ext cx="1064101" cy="908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3640" y="692696"/>
            <a:ext cx="7024744" cy="61387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Thème 1</a:t>
            </a:r>
            <a:endParaRPr lang="fr-FR" dirty="0"/>
          </a:p>
        </p:txBody>
      </p:sp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4644008" y="44624"/>
            <a:ext cx="3384376" cy="43204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à coins arrondis 12"/>
          <p:cNvSpPr/>
          <p:nvPr/>
        </p:nvSpPr>
        <p:spPr>
          <a:xfrm>
            <a:off x="539552" y="3933056"/>
            <a:ext cx="8028616" cy="504056"/>
          </a:xfrm>
          <a:prstGeom prst="roundRect">
            <a:avLst/>
          </a:prstGeom>
          <a:solidFill>
            <a:srgbClr val="0066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Adaptation de la maison tout au long de la vie des occupants</a:t>
            </a:r>
            <a:endParaRPr lang="fr-FR" dirty="0"/>
          </a:p>
        </p:txBody>
      </p:sp>
      <p:sp>
        <p:nvSpPr>
          <p:cNvPr id="20" name="Rectangle à coins arrondis 19"/>
          <p:cNvSpPr/>
          <p:nvPr/>
        </p:nvSpPr>
        <p:spPr>
          <a:xfrm>
            <a:off x="524845" y="5517232"/>
            <a:ext cx="8028616" cy="792088"/>
          </a:xfrm>
          <a:prstGeom prst="roundRect">
            <a:avLst/>
          </a:prstGeom>
          <a:solidFill>
            <a:srgbClr val="0066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Adaptation de la maison à un couple de personnes âgées à mobilité réduite avec un fils </a:t>
            </a:r>
            <a:r>
              <a:rPr lang="fr-FR" sz="1600" dirty="0" smtClean="0"/>
              <a:t>adulte et 2 voitures</a:t>
            </a:r>
            <a:endParaRPr lang="fr-FR" sz="1600" dirty="0"/>
          </a:p>
        </p:txBody>
      </p:sp>
      <p:sp>
        <p:nvSpPr>
          <p:cNvPr id="21" name="Pentagone 20"/>
          <p:cNvSpPr/>
          <p:nvPr/>
        </p:nvSpPr>
        <p:spPr>
          <a:xfrm rot="5400000">
            <a:off x="1614854" y="1704687"/>
            <a:ext cx="333394" cy="378929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Pentagone 21"/>
          <p:cNvSpPr/>
          <p:nvPr/>
        </p:nvSpPr>
        <p:spPr>
          <a:xfrm rot="5400000">
            <a:off x="4372456" y="1699574"/>
            <a:ext cx="333394" cy="378929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Pentagone 23"/>
          <p:cNvSpPr/>
          <p:nvPr/>
        </p:nvSpPr>
        <p:spPr>
          <a:xfrm rot="5400000">
            <a:off x="7159471" y="1678042"/>
            <a:ext cx="333394" cy="378929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Pentagone 24"/>
          <p:cNvSpPr/>
          <p:nvPr/>
        </p:nvSpPr>
        <p:spPr>
          <a:xfrm rot="5400000">
            <a:off x="1587243" y="2712799"/>
            <a:ext cx="333394" cy="378929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Pentagone 25"/>
          <p:cNvSpPr/>
          <p:nvPr/>
        </p:nvSpPr>
        <p:spPr>
          <a:xfrm rot="5400000">
            <a:off x="4368341" y="2712800"/>
            <a:ext cx="333394" cy="378929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Pentagone 26"/>
          <p:cNvSpPr/>
          <p:nvPr/>
        </p:nvSpPr>
        <p:spPr>
          <a:xfrm rot="5400000">
            <a:off x="7159472" y="2712800"/>
            <a:ext cx="333394" cy="378929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Rectangle à coins arrondis 7"/>
          <p:cNvSpPr/>
          <p:nvPr/>
        </p:nvSpPr>
        <p:spPr>
          <a:xfrm>
            <a:off x="595881" y="1357396"/>
            <a:ext cx="8028616" cy="504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Découverte de la maison Saint Gobain</a:t>
            </a:r>
            <a:endParaRPr lang="fr-FR" dirty="0"/>
          </a:p>
        </p:txBody>
      </p:sp>
      <p:sp>
        <p:nvSpPr>
          <p:cNvPr id="9" name="Rectangle à coins arrondis 8"/>
          <p:cNvSpPr/>
          <p:nvPr/>
        </p:nvSpPr>
        <p:spPr>
          <a:xfrm>
            <a:off x="539552" y="2060848"/>
            <a:ext cx="2484000" cy="79208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Structure de la charpente</a:t>
            </a:r>
            <a:endParaRPr lang="fr-FR" dirty="0"/>
          </a:p>
        </p:txBody>
      </p:sp>
      <p:sp>
        <p:nvSpPr>
          <p:cNvPr id="10" name="Rectangle à coins arrondis 9"/>
          <p:cNvSpPr/>
          <p:nvPr/>
        </p:nvSpPr>
        <p:spPr>
          <a:xfrm>
            <a:off x="6084168" y="2060848"/>
            <a:ext cx="2484000" cy="79208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Analyse du cycle de vie</a:t>
            </a:r>
            <a:endParaRPr lang="fr-FR" dirty="0"/>
          </a:p>
        </p:txBody>
      </p:sp>
      <p:sp>
        <p:nvSpPr>
          <p:cNvPr id="11" name="Rectangle à coins arrondis 10"/>
          <p:cNvSpPr/>
          <p:nvPr/>
        </p:nvSpPr>
        <p:spPr>
          <a:xfrm>
            <a:off x="3330612" y="2060848"/>
            <a:ext cx="2484000" cy="792088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Précarité énergétique</a:t>
            </a:r>
            <a:endParaRPr lang="fr-FR" dirty="0"/>
          </a:p>
        </p:txBody>
      </p:sp>
      <p:sp>
        <p:nvSpPr>
          <p:cNvPr id="28" name="Pentagone 27"/>
          <p:cNvSpPr/>
          <p:nvPr/>
        </p:nvSpPr>
        <p:spPr>
          <a:xfrm rot="5400000">
            <a:off x="4335284" y="3527569"/>
            <a:ext cx="432047" cy="378929"/>
          </a:xfrm>
          <a:prstGeom prst="homePlate">
            <a:avLst/>
          </a:prstGeom>
          <a:gradFill>
            <a:gsLst>
              <a:gs pos="0">
                <a:srgbClr val="0066FF"/>
              </a:gs>
              <a:gs pos="94000">
                <a:schemeClr val="accent1">
                  <a:shade val="75000"/>
                  <a:satMod val="120000"/>
                  <a:lumMod val="90000"/>
                </a:schemeClr>
              </a:gs>
            </a:gsLst>
            <a:lin ang="10800000" scaled="0"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à coins arrondis 11"/>
          <p:cNvSpPr/>
          <p:nvPr/>
        </p:nvSpPr>
        <p:spPr>
          <a:xfrm>
            <a:off x="558304" y="3068960"/>
            <a:ext cx="8028616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Ce que je dois retenir…</a:t>
            </a:r>
            <a:endParaRPr lang="fr-FR" dirty="0"/>
          </a:p>
        </p:txBody>
      </p:sp>
      <p:sp>
        <p:nvSpPr>
          <p:cNvPr id="29" name="Pentagone 28"/>
          <p:cNvSpPr/>
          <p:nvPr/>
        </p:nvSpPr>
        <p:spPr>
          <a:xfrm rot="5400000">
            <a:off x="1164854" y="5161071"/>
            <a:ext cx="333394" cy="378929"/>
          </a:xfrm>
          <a:prstGeom prst="homePlate">
            <a:avLst/>
          </a:prstGeom>
          <a:solidFill>
            <a:srgbClr val="0066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Pentagone 29"/>
          <p:cNvSpPr/>
          <p:nvPr/>
        </p:nvSpPr>
        <p:spPr>
          <a:xfrm rot="5400000">
            <a:off x="2774732" y="5146774"/>
            <a:ext cx="333394" cy="378929"/>
          </a:xfrm>
          <a:prstGeom prst="homePlate">
            <a:avLst/>
          </a:prstGeom>
          <a:solidFill>
            <a:srgbClr val="0066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Pentagone 30"/>
          <p:cNvSpPr/>
          <p:nvPr/>
        </p:nvSpPr>
        <p:spPr>
          <a:xfrm rot="5400000">
            <a:off x="4405914" y="5146774"/>
            <a:ext cx="333394" cy="378929"/>
          </a:xfrm>
          <a:prstGeom prst="homePlate">
            <a:avLst/>
          </a:prstGeom>
          <a:solidFill>
            <a:srgbClr val="0066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Pentagone 31"/>
          <p:cNvSpPr/>
          <p:nvPr/>
        </p:nvSpPr>
        <p:spPr>
          <a:xfrm rot="5400000">
            <a:off x="5995016" y="5146775"/>
            <a:ext cx="333394" cy="378929"/>
          </a:xfrm>
          <a:prstGeom prst="homePlate">
            <a:avLst/>
          </a:prstGeom>
          <a:solidFill>
            <a:srgbClr val="0066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Pentagone 32"/>
          <p:cNvSpPr/>
          <p:nvPr/>
        </p:nvSpPr>
        <p:spPr>
          <a:xfrm rot="5400000">
            <a:off x="7600845" y="5146776"/>
            <a:ext cx="333394" cy="378929"/>
          </a:xfrm>
          <a:prstGeom prst="homePlate">
            <a:avLst/>
          </a:prstGeom>
          <a:solidFill>
            <a:srgbClr val="0066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à coins arrondis 13"/>
          <p:cNvSpPr/>
          <p:nvPr/>
        </p:nvSpPr>
        <p:spPr>
          <a:xfrm>
            <a:off x="539552" y="4473711"/>
            <a:ext cx="1584000" cy="792088"/>
          </a:xfrm>
          <a:prstGeom prst="roundRect">
            <a:avLst/>
          </a:prstGeom>
          <a:solidFill>
            <a:srgbClr val="0066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/>
              <a:t>Couple avec enfants</a:t>
            </a:r>
            <a:endParaRPr lang="fr-FR" sz="1600" dirty="0"/>
          </a:p>
        </p:txBody>
      </p:sp>
      <p:sp>
        <p:nvSpPr>
          <p:cNvPr id="16" name="Rectangle à coins arrondis 15"/>
          <p:cNvSpPr/>
          <p:nvPr/>
        </p:nvSpPr>
        <p:spPr>
          <a:xfrm>
            <a:off x="2149430" y="4474940"/>
            <a:ext cx="1584000" cy="792088"/>
          </a:xfrm>
          <a:prstGeom prst="roundRect">
            <a:avLst/>
          </a:prstGeom>
          <a:solidFill>
            <a:srgbClr val="0066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/>
              <a:t>Couple avec adolescents</a:t>
            </a:r>
            <a:endParaRPr lang="fr-FR" dirty="0"/>
          </a:p>
        </p:txBody>
      </p:sp>
      <p:sp>
        <p:nvSpPr>
          <p:cNvPr id="17" name="Rectangle à coins arrondis 16"/>
          <p:cNvSpPr/>
          <p:nvPr/>
        </p:nvSpPr>
        <p:spPr>
          <a:xfrm>
            <a:off x="3759308" y="4474940"/>
            <a:ext cx="1584000" cy="792088"/>
          </a:xfrm>
          <a:prstGeom prst="roundRect">
            <a:avLst/>
          </a:prstGeom>
          <a:solidFill>
            <a:srgbClr val="0066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/>
              <a:t>Couple avec ado et 2 voitures</a:t>
            </a:r>
            <a:endParaRPr lang="fr-FR" dirty="0"/>
          </a:p>
        </p:txBody>
      </p:sp>
      <p:sp>
        <p:nvSpPr>
          <p:cNvPr id="18" name="Rectangle à coins arrondis 17"/>
          <p:cNvSpPr/>
          <p:nvPr/>
        </p:nvSpPr>
        <p:spPr>
          <a:xfrm>
            <a:off x="5369714" y="4473711"/>
            <a:ext cx="1584000" cy="792088"/>
          </a:xfrm>
          <a:prstGeom prst="roundRect">
            <a:avLst/>
          </a:prstGeom>
          <a:solidFill>
            <a:srgbClr val="0066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/>
              <a:t>Couple avec un fils adulte</a:t>
            </a:r>
            <a:endParaRPr lang="fr-FR" dirty="0"/>
          </a:p>
        </p:txBody>
      </p:sp>
      <p:sp>
        <p:nvSpPr>
          <p:cNvPr id="19" name="Rectangle à coins arrondis 18"/>
          <p:cNvSpPr/>
          <p:nvPr/>
        </p:nvSpPr>
        <p:spPr>
          <a:xfrm>
            <a:off x="6975542" y="4473711"/>
            <a:ext cx="1584000" cy="792088"/>
          </a:xfrm>
          <a:prstGeom prst="roundRect">
            <a:avLst/>
          </a:prstGeom>
          <a:solidFill>
            <a:srgbClr val="0066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/>
              <a:t>Couple à mobilité réduite</a:t>
            </a:r>
            <a:endParaRPr lang="fr-FR" dirty="0"/>
          </a:p>
        </p:txBody>
      </p:sp>
      <p:sp>
        <p:nvSpPr>
          <p:cNvPr id="36" name="Ellipse 35"/>
          <p:cNvSpPr/>
          <p:nvPr/>
        </p:nvSpPr>
        <p:spPr>
          <a:xfrm>
            <a:off x="89756" y="2276785"/>
            <a:ext cx="900000" cy="504143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0+(4)*3</a:t>
            </a:r>
            <a:endParaRPr lang="fr-FR" sz="1400" dirty="0"/>
          </a:p>
        </p:txBody>
      </p:sp>
      <p:sp>
        <p:nvSpPr>
          <p:cNvPr id="37" name="Ellipse 36"/>
          <p:cNvSpPr/>
          <p:nvPr/>
        </p:nvSpPr>
        <p:spPr>
          <a:xfrm>
            <a:off x="108508" y="3068873"/>
            <a:ext cx="900000" cy="504143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1</a:t>
            </a:r>
            <a:r>
              <a:rPr lang="fr-FR" sz="1400" dirty="0" smtClean="0"/>
              <a:t>+(</a:t>
            </a:r>
            <a:r>
              <a:rPr lang="fr-FR" sz="1400" dirty="0"/>
              <a:t>0</a:t>
            </a:r>
            <a:r>
              <a:rPr lang="fr-FR" sz="1400" dirty="0" smtClean="0"/>
              <a:t>)</a:t>
            </a:r>
            <a:endParaRPr lang="fr-FR" sz="1400" dirty="0"/>
          </a:p>
        </p:txBody>
      </p:sp>
      <p:sp>
        <p:nvSpPr>
          <p:cNvPr id="41" name="Ellipse 40"/>
          <p:cNvSpPr/>
          <p:nvPr/>
        </p:nvSpPr>
        <p:spPr>
          <a:xfrm>
            <a:off x="8316168" y="2204820"/>
            <a:ext cx="504000" cy="5041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2</a:t>
            </a:r>
          </a:p>
        </p:txBody>
      </p:sp>
      <p:sp>
        <p:nvSpPr>
          <p:cNvPr id="42" name="Ellipse 41"/>
          <p:cNvSpPr/>
          <p:nvPr/>
        </p:nvSpPr>
        <p:spPr>
          <a:xfrm>
            <a:off x="8316313" y="3068872"/>
            <a:ext cx="504000" cy="5041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C</a:t>
            </a:r>
          </a:p>
        </p:txBody>
      </p:sp>
      <p:sp>
        <p:nvSpPr>
          <p:cNvPr id="6" name="Rectangle à coins arrondis 5"/>
          <p:cNvSpPr/>
          <p:nvPr/>
        </p:nvSpPr>
        <p:spPr>
          <a:xfrm>
            <a:off x="524845" y="1357795"/>
            <a:ext cx="8028616" cy="536356"/>
          </a:xfrm>
          <a:prstGeom prst="round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5" name="Rectangle à coins arrondis 44"/>
          <p:cNvSpPr/>
          <p:nvPr/>
        </p:nvSpPr>
        <p:spPr>
          <a:xfrm>
            <a:off x="539552" y="3916905"/>
            <a:ext cx="8028616" cy="1348893"/>
          </a:xfrm>
          <a:prstGeom prst="roundRect">
            <a:avLst>
              <a:gd name="adj" fmla="val 11453"/>
            </a:avLst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6" name="Rectangle à coins arrondis 45"/>
          <p:cNvSpPr/>
          <p:nvPr/>
        </p:nvSpPr>
        <p:spPr>
          <a:xfrm>
            <a:off x="520730" y="5511620"/>
            <a:ext cx="8028616" cy="797699"/>
          </a:xfrm>
          <a:prstGeom prst="round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148" name="AutoShape 4" descr="data:image/jpeg;base64,/9j/4AAQSkZJRgABAQAAAQABAAD/2wCEAAkGBxQQEhQUERIUFBQVFhcYFRUXFBQUFxQUFxgXFhgYFhQYHCggGBolGxUVITEhJiktLi4uGB8zODMsNygtOisBCgoKDg0OGxAQGiwlICQsLCwsLC0sLCwsLSwsLCwsLCwsLCwsLCwsLCwsLCwsLCwsLCwsLCwsLCwsLCwsLCwsLP/AABEIAOYA3AMBEQACEQEDEQH/xAAcAAEAAQUBAQAAAAAAAAAAAAAAAQIEBQYHAwj/xABGEAABAwIDBAYHBQYFAgcAAAABAAIDBBEFEiEGMUFRBxMiYXGBFDJCUpGhsSNicqLBQ4KSstHhM1Nzk/GD8BU0Y3SzwtL/xAAbAQEAAgMBAQAAAAAAAAAAAAAAAQQCAwUGB//EADQRAAIBAwIEAgoBBAMBAAAAAAABAgMEESExBRJBUXGREyIyYYGhscHR4fAjM0JSFBVD8f/aAAwDAQACEQMRAD8A7igCAIAgCAIAgCAIAgCAIAgLDG8Xio4XTTuysb8XHg1o4uPJYykorLNtGjOtNQgtT542z2slxKbO/sxNv1UQOjBzPNx4n9Fz6lRzZ7CzsoW0MLfq/wCdD6C2W/8AJUv/ALeH/wCNq6EPZR5G5/vT8X9TKLI0BAEAQBAEAQBAEAQBAEAQBAEAQBAEAQBAEBreNbd0NJcSVDXPHsR/aOvyOXRp8SFrlVhHdlyjw+4q+zHTu9DSsT6ZxupqUnk6V4H5GX/mWh3XZHTp8Cf/AKT8v59jWK3pTxGU9h8cXdHE03/3MxWt3E2XocIto7pvxf4wY6t2pxQtzSVFU1p9oZohfuLQAsXUqdWzdTtLNPEYxb8zGsmqsQkZEZZp3E9kPke8N5ntE5RbeVhmU3g3uNG3i5pJeCwXO1+BChkiiDszjC173cC8veDlHKzQPJTUhyvBhaXDrxcn308NDb8E6XXwRRRPpGvEbGsBbKWEhoDQbFp10W6NzhYwc2twVTm5KeMvOxtGH9L1E/SVk0PeWh7fi03+S2q5g9yjU4LXj7LTNtwnaakq7dRUxPJ1Dc1n/wC26zh8FtjOMtmUKtrWpe3Fr6eexllmVwgCAIAgCAIAgCAIAgCAIAgCAICHOABJNgNSToAO8oNzn21HSrTU12Uo9Jk94G0TT+P2/wB3TvVedxGO2p17bhFWprU9VfPyOZ4ltJiGKuLM0jmn9lECyMA+8BvHe8lVnOdQ7dO1tbRZwvF7/wA8C+wvo7kdY1EjYx7re27wJ9UeV1lGg+ppq8UitKaybRQbF0cVrxmQ85HF35RZvyW1UoooVL+vPrjwMnU1FPQxF5ayJjeDGNbc8A0AakrJtRRojGpXny5bZy7FcTqMWqGta0nW0cYOjBxJPPm5VZSdRnfo0adpTy/izpmymzsdBHYWdK4faSc/ut5NHzViEFFHGuriVeWXt0Rk6uhhm/xYY5CNAXsa8gdxI03lZNJ7miE5w9lteDMbU7J0Um+mYPw5mfykLF04vobo3deO0n9TC13RxTOv1UkkZ4C4e0eRAPzWDox6FmHE6q9pJ/I1vEej2pj1icyYDkcj/wCF2nwK1ujJbF2nxKlLSSwUYbtniWHOyOe8gfsqgOeLbtMxzAaeyQEVWcBUsbW4WUl4x/n1Oj7N9LFNUWbUg0zzpcnNET+O12+YsOaswuIvfQ4tzwerT1p+svmdAikDwHNIc0i4IIIIPEEbwrByWmnhlaEBAEAQBAEAQBAEAQBAEBg9qdqafDo807u0fUjbq957hwHedFhOooLUs21pUuJYgvF9EcR2k2wrMWf1bQWxk9mCO5B73n2z3nQW3BUZ1ZVHg9Rb2NC0jzPfu/sZHAthGizqp1z/AJTTp+8/j4D4lZRo9zRX4i3pT8zdaWJkTQ2NjWNHstAA+S3pJbHLk5SeZPLPXrFJjgtcRxNlPGZJXWaPiTwAHEqG0llmdOlKpLlicvxPEZ8Una1rSdbRxjc0cSTz5lVJSc2d+lSp2tPL+LOkbL7PsoY7CzpXeu/n91vJo+asQioo5NzXlWlrt0Rm86zK2BnQYGdBgZ0yMEZ0GDxq6eOZuWVjXt5OAI8r7ioeHuZRcoPMXg0rG+j5jrupX5D/AJbyS39128ed/JaZUl0OjR4hJaVFn3mCwfaCuweTIMzW73QydqNw5jWw/E0rGM502Wa1tb3cc9e63/nidl2O27p8RAaD1U9tYXHU8zG72x8+YVynVjPxPN3nD6ts8vWPf89jaltKAQBAEAQBAEAQBAEBpe3+3keHNMcdpKlw0ZvbGDudJb5N3nuC01ayhp1OlYcPlcPmlpHv38DjdHQ1OKTOlle51z25XagfdaN3g0aDuVNKU3lnpJ1KVrBRivBHQcIwuKlblibYn1nHVzvE/puW+MVHY49arOq8yZf9YsjVgjrEIwR1ikYNf2uwU1bAWOPWMvlaT2XA7xbg7v8Aj3a6keZFyzuFRlrszUtk8b9Amd1jOy7sydntsseHHxC0QlyvU6dzQ9NDMX4djq0FS17Q5jg5rhcEbiFZycVwaeGV50IwRnQjAzoMDOgwRnUjAzoMDOoGC1xCjjqGZJmB7e/eDzad4PgoaT3M4TlB5i8HOdodlpKQ9bA5zo2m4cNHxkagm3L3h8lolBx1R1qF1GquWe/yZvfR90m9YW09e4B2gjnNgHcmy8AfvbjxtvNilXzpI5PEOFcv9SitOq/H4Oqq0cEIAgCAIAgCAIDSukfbduHR9XEQ6peOyN4jadM7h9Bx8AtNaryLC3Olw6wdxLml7K+fuOO4Fg8ldI6WZziwuJe8m7pHbyATx5lU4xcnlnpK1aNCPJBa/Q6FTxtjaGMAa1osANwW9aHIk3J5Z6dYpMcEZ0GCM6DBGdBgZ0Iwa9tPgAqR1kdhKB5SAcD38j5eGucM6ou2ty6b5ZbfQ1/ZnaF9E8xyAmIntNO+N3EgfULVGfLoy9cW6qrmjv8AU6XDUte0OY4Oa4XBG4hb8nJcWnhlWdTkjAzoMEZ0GB1iDA6xBgdYgwOsQjBGdBg0farZUC8tM3Te+MfVg/8Ar8FpnDqjpW10/Zn5me6MOkIxltJWPuw2bDK4+odwY8+7yPDdu3baNb/GRR4nw1NOrSWvVfdfz99kVw84EAQBAEAQGB202mZhtM6V1nPPZiZ77+/7o3k/qQtdSagslqztZXNTkW3V+44FQ00uI1D5Jnk5nZpXnfr7I5cgNwA7lQSc3lnrpyhb01GK8Eb9A1rGhrAGtaLADgFvOU8t5ZXnQjBGdBgjOgwM6EYIzoMFMk4aLuIAG8k2A80ySot6IxNXtTBHucXnk0X+ZsFi6iRYhaVJdMGp4/ikdS4ObFkdxdmHaHC7QN/fdaZyTL9vRlTWG8lxsztE6ldldd0TjqOLT7zf1CmM8Cvbqosrc3Gt2ngic1ri4hzA9r2jM0gkjnfgeC2OaRRjbTkso9abaGnk9WZt+TrsP5rKVJMxlQnHdGR6xSa8DrEIwR1iDAzoMDrEGB1iDA6xBg0rbDAQLzwjTfI0cPvAcufxWqceqL9tW/wl8DeeiTbYzAUdS68jR9i8nWRgHqE+80DTmPDWzQq59VnI4rYcj9NTWj393vOnqycMIAgCAomlDGlziGtaCXE6AAC5JPKyEpNvCPnPbLHn4tW3ZfqwckDdbBl/WI4E+sfIcFzqk3OR7Kyto2tHXfd+Pb4GyYZSNp4wxvDefedxJWSWCtUk5yyy5zqTDBGdSMDOgwRnQjBDpLak2CDlNdxXakNu2EBx94+qPAcfp4rW6nYt0rRvWRYYVgVdijrxsfI2+r3HLG3wJ08hqojCc9jZVuLe1XrPHu6m/YP0NNFjV1JJ4shFgD/qPBuP3Qt8bX/ZnJrcce1KPn+P2bZQ9HGHRbqYPPOR73/Im3yW5UYLoc+fE7mf+WPDQxO3HRrDURZqKNkM7Bo1oDGSjfldwDuTvI6bsKtBNeruWLLik6c8VW3F+aOHVETmOLJA5rmEtLXAgtIJuCDu1uqLWNGepjJSXNHZm/t6JqiSCKaCeJ/WRsfkeHRkZmh1gRmBOvGysf8AHbWUzkf9zTjUcJxaw8aa/g12twyvww/aMliHP1oj+8LsJ+a1uM4bl2nXt7leq0/r+TIYZtiDpO2332i4827x5X8EU+5jO0/1NniqA8BzSHA7iDcFbMlRxxoyrOgwM6DAzoMDOgwC9Bg0HHqB1HM2SElrc2aNw3seDe1+46j+y1SXK8o6FKaqwcZfE7xsJtM3EaVsmglb2JmjSzwN4Huu3jzHBX6U+eOTyV9au3quPTdeBsa2FMIAgOa9NG0nUwNpI3WfPrJbeIQd3dmcLeDXDiq1xPC5Udrg1rz1HVltHbx/X4OfbJUGVplcNXaN7m8T5n6d6rQXU7dxPL5UbFnWZWwRnTIwRnQYIzoRg856lrGlzjZo3lMkqDbwjUa/Epax4iia4hxs2NoJc88Lgbz3LW25aIuwpwpLmk/idN2K6KmRhstfZ79CIAeww7+2R657vV3+srNO3S1kcO94xKWYUdF36/Dt9fA6dFGGANaA1oFgAAAByAG4K0cNtt5ZWhAQBAaL0j7BtxBpmgAbVNHgJmj2XcncneR0tbRWo8+q3Opw/iLt3yT9n6G0bNxllJTNcC1zYIg5pFiCGNBBHAgrbD2UUbhp1ZNd39TISMDgQ4Ag6EEXBHIhZGpPGqOe7WdFVPUAvpLU8u/Lr1LjyLfY8W6dyr1LeL9nQ69pxepT0q+svn+/j5nKJo6rC5jHKwsO8sOrHj3mkaEfeHLxVRqUHhnoITpXMOaDybRhmKsqG3abEes072n+nes08ledNxeGXnWKTDA6xBgdYgwOsQYLbEqZs8bmO47jydwKh6mUG4vKML0fY+7DK4CQ2ieernHAC+j/AN0635ZuailPkkZcQtlc0NN1qvx8fqfRS6J44ICl7w0Ek2AFyeQCBLOh807QYi7E6+STW0j7M+7E3RunDsi/iSuZOXPLJ7e2oq3oKHbfxNmZZoAGgAAA5ALI1NZJzpkjBGdBgZ0GCl0lhcmwG9MjlNTr6qSslbHE1zruyxsG9zjpe3P6LB5k8IsxUaUXKXxO39H+w8eGx532fUvHbfvDAfYj7uZ4/AK9SpKC955a/v5XMsLSK2X3ZuK3HOCAIAgCAIAgCAIDE7SbPQYhEYp2335XjR8bveaeHhuPFYTgprDN9vc1KE+aD/Z8/bQYHUYRU5Xd5jkA7ErPD4Xbw+BPPnB02evtrmndU8r4rsZ3D8QbMwOb5j3TyWSeTCUOV4LnrEMcDrEGB1iDA6xBg1nauk1EoG/su8RuPw08gsJIs0Zf4nZeirHvTKFgebyQfZP5kAdh3m2wvxLSr1CfNE8txS39DXeNnqvubktxzjT+lbFvRsOlANnTEQt8H3L/AMgf8QtNeXLA6PC6Ppbhdlr5bfM4vstBq6Q/hH1P6KhE9XU10NhzrI1cpGdCMEZlORykZkHKYPaOv06tp36u8OA/X4LFs204dTpfQ9siIYhWTN+1lb9kD7ER9r8Tv5fEq3b08LmZ57i965z9DHZb+9/r6nS1ZOKEAQBAEAQBAEAQBAEBhtrNnY8Rp3QyCx3xvtcxyW0cO7mOIWE4Kawyza3Mreopx+K7o+d8smH1L4pRZzHZZG93AjmLG4PEHvXOacXhnsoyjXpqcdmbKJb7llk04J6xBgdYgwOsQYPCuj62NzOY08d4+agyjo8nv0OYv6PX9U42bUNLCP8A1G9phPwc395bLeWJY7lTjFH0lDnW8dfh1/nuO9q+eTOM9O2I5pqeAbmMMjvF5yj4Bh/iVO6lqkek4HSxCVTu8eX/ANNcwmPJCwcxc+eqrHZayy7zKSMEZkGCMyEYKJpg1pcdwBPwTI5Sw2IwU4lXsY8XZcyTf6bd48yWt81lShzywaL64/49ByW+y8f5qfSLWgCwFgNwHALpHiyUAQBAEAQBAEAQBAEAQBAct6bNnA+NtbGO1HZkvfGTZrvEONvB3cqtzDK5ju8GuuWTovZ6rxOc4JV3ZlJ1bu/D/wB/oqqZ35x1Ml1ikwwOsQYHWIMDrFBODATTmnqWyM3se2Rv4gQ76hQnh5M5Q56bi+qwfUFJUNlYyRhu17WuaebXAEfIrqJ5WTwkouMnF9D546S6nr8UqNdA9sY7srWtI/izfFc+s8zZ7DhkOS1j79fMuAbLVk6HKMyZI5SMyZHKUukA3lMkqLZi8Zq+xlHtH5DX+iZDhjc6h0HYTkppagjtTPyt/BHy8XF38IV22jiOTy/G63NVVNdF82dLVk4oQBAEAQBAEAQBAEAQBAEBb4jRtnikikF2SMcxw7nCx81DWVhmdObhJSjutT5h6l1LUvif6zHujd4glv1C5bWHg91CaqQUl1WTK9YhOB1iDB5PqwO9RkyUGy3kqnO42HcoybFBIx9aNxRCZ9C9GNb12GUxO9rTGf8ApuLB+UNXSovMEeJ4lT5Lma+PnqcKxOTrK+Zx9qokd+dzlQm/WZ661jilBe5fQyuZa8lvlKXSWTJKieLpCe5RkyUEeZCgyMXizu0ByH1/4WSNFTc+jNhaMQ4fSsAt9ixxH3njO6/fdxXVprEEeEvZ89xN+9/LQzqzKoQBAEAQBAEAQBAEAQBAEAQHz70v0PU4k9w/asZIPhkPzjJ81z7hYmeu4RU57ZLs2vv9zAek3Gi0ZOqolDpCd5UGSSRShIQHjV+r5qURLY6x0QYwIqJ7XHdO+3gWRn63V23liJ5fi9FyrprsvqzlNE/NPfmXH4gqlI9NSWGkZwrAtYKbICLICLIDC4p/iHwCzRWqe0fU1GzLGwcmtHwAC6y2PnsnmTZ7KTEIAgCAIAgCAIAgCAIAgCAIDjPTxABPTPtq6N7Se5rgR/Ofiqd0tUz0nApPknH3r+fI51EdAqZ6FbFV0JJugF0BRUeqUREtjI4DjDoIy0cXE/Jo/RboTwjn3FuqksvsWNKzLUZeTnD4XC1SLtB5wzOWWBcIsgIsgIsgMHi4+0PgFmtitV9o+o8PkzxRu95jT8QCustj55NYk0XCkxCAIAgCAIAgCAIAgCAIAgCA4709P+0pBybKfiWf0VO66HouBLSb8Puc0i3BVD0a2K0AugCElE/qlCHsTR0heLjnb6LJLJWnUUXhl/jMfVYhO0+zUyDyzuA+RU1F6zFlLNKm/cvoZNaTpiyAiyAWQGGxxlnNPMW+B/usolestT6C6Pa0TYdSuHCJsZ8Yvsz/ACrqUnmCPCX8HC5mn3z56mddUsDwwubncCWsuMxaLXIbvsLjXvCzz0KvK8c2ND1UmIQBAEAQBAEAQBAEAQBAEBwnptq89e1gOkcLARyc5znn8pYqNy/Wweq4LDFBy7s0hu4Ksdom6Ei6Am6AonOiEPY6D0aYJ6RSvdlBtM5vwZGf1VqjHMTgcTr8lVL3fdmE6U6Qw4pMbaPySN82i/5g5a66xNlzhVTmto+7Qoabi/NVjvEoAgCAscZizR39038tx/77lMdzXVWY5L7Z7b6ooaR1NAG3c8ubK7tGMOABDWHS9xe5uNTorEKzjHCOLccNp16yqT7bdzdehWGSd9VWTudI92WIPcS4n23i54f4ei32+XmTOZxlxgoUYLC3x8l9zqqtHBCAIAgCAIAgCAIAgCAICCbb0B8v7UYn6ZWTzcJJCW/6Y7LPyhq5dSXNJs91aUfRUYw7L59SzWBbKS4IRkgSBBkrQHnOdyEM730P0nV4ZG62sj5H/myD5MC6NusQPH8WnzXLXbC+/wBzVenfDbPpqgDeHROP4TnZ/M/4LTdR2Zf4HV0lT+P5+xpWFy5o292h8v7WVJ7nqqbzEu1BmEAQEPbcEHcRY+aBrJrldSiIgXubXPLu+hWaeSpOPLofQfRdhvo+GwAjtSAyu7+sN2/kyDyXSoxxBHiuJ1fSXMvdp5fs2tbSgEAQBAEAQBAEAQBAEBaV+Jw04zTzRxDm97W38LnVQ5JbmyFKdR4gm/A57t30k0xppYaOQySyDJmDXBrWnR5zG1zluBbiQVXq148rUTr2PC6vpYzqrCWpxZrrKkenPSON7/VBPgNFBKTexdxYQ877N87n5KOZGapSZaVEXVvLd9uPPipMJLDwV3Qk85NTYandbmVJjJn1Hs/QejU0EPGOJjT3uDRmPxuupFYikeCr1PSVZT7tmH6SsH9Lw+ZoF3xjrWaXOaPUgDmW5x5rCtHmgyzw6v6K4i3s9H8f2cEwOaxLeeo8R/b6LmSPc0XrgzKxLAQBAEBreIy5pHHkbDy0Wa2Kk3mTO/8ARttSyvpWt0bNC0MkYNNALNe0e6QPI3HK/So1FOJ4viNpKhVb6PVP7G3rac8IAgCAIAgCAIAgCA1LbnAq2paTRVr4iBrDoxrvwytGdp7iSPBaqkJP2WX7K4oU3/Vhn3/rY4HjNBPBK5tUyRsvHPcl3eHH1h3glUJKSep62jUpzjmm1j3E4dRskvdzrjeALfNa28FqEFIysVDG3c0eJ1+qxyzcoRXQuUMwgMLjsdnNdzFvMf8AKyiV6y1yWLXaKTWbD0c4T6XiEDT6rHda/wDDH2rHuLsrf3ltox5poocRreit5Pq9PM+kV0jxZjsbxuCjjz1MrY28AdS48mtGrj4LGUlFZZuo0KlaXLTWWfM+ITxioe+mDhF1hMbXAAhhNw0gE8NFzJYbeD3FDnjCPPutzPNdcA89VqOitSUAQFE8mVrncgShEnhZNYjFzqsymi9wbFpaKds0Dsr2/BzeLXDi08v1ssoycXlGmvQhWg4TWh9DbG7Ww4lFmjOWVo+0iJ7TDzHvNPA/Qro06imtDx15Zztp4lt0fc2FbCoEAQBAEAQBAEAQGH2o2khw+EyTO11yRg9uR3Jo+p3BYTmoLLLFta1LifLBeL7Hz1tBjc2J1BllPc1o9WNnIf14lc6pUcnlnsrS0hQhyQ+L7lxTRhjbD/k81pZ0orCwewchkVhyAm6ElljMd47+6Qf0/VTHc11VmJgb6LMrHaehDA+rgkqnDWY5I/8ATYTcjxff+AK7bQwuY8xxq45qipLpv4v9fU6arJxD562n2QxUyOlqYpKgn9oxwluN+jW9prRc6ZQAufOlUzl6nr7W9s1FRptR9z0/nmarFI6F5uwBw0Ic03B8N4K0tHThNbrUyMWMj2mkeGqw5Teq3dF5FXRu3OHgdPqowzNVIvqXCGZYY1JaO3vEDyGv9FMdzVVfq4MGxZldFdrqCT1oayWmkbLC90b2m7XNNj4HmOYOhWSk08o11KUakXGayjsWyHSvFMBHXWhk3CUX6p/4uLD8u8K5TuE9JHmrvg84etR1Xbr+zpEMrXtDmODmkXDgQQRzBG8KycZpp4ZWhAQBAEAQEOcACSbAaknQAd6A57td0p09MCyky1E27ML9Uw8y4ev4N07wq9S4UdFqde04RUqetU9VfP8AXxOO4jXz10xlneXvO9x3NHBrRuA13BUpTcnlnp6FvClHkprCLqniDBYeZ5rW2XIpI9gVBkVAoCoFCSsFCSJG5mkcwR8UIaysGFwbDXVNRFA0hrpHhlzubc2J77a6cVtjHmeDnV6qpU3N9EfUOH0bIImRRizI2hrR3NFh4ldRLCwjw05ucnKW7LhSYBAYvaHAoa6F8UzAczSGvyguYeDmngQdVjKCksM30LidGalF/s+asawqSjnfBMLPYbHk4cHN5gixHiuZKLi8M9rQrRrQU47MtTFyWJvwTHK9nqkjwOiBNrYmoqnSWzG9r20tv/4TAcm9yGtQFQCEk2QFDouSEYMjgu0NVQm9PM+McW3zMPiw3afG11nGpKOzK1e0pVl/Uj+fM3zCumWVulTTMk+9G4xn+F2YE+YViN0+qOTV4HF/25Y8dTZaTpdoX+u2eM/eY1w8i1x+i2K5gUZ8GuFth/H8l8OlDDf893+zN/8AlZenh3NX/U3X+vzX5LOr6W6Bg7InkP3YwP53BQ7iBthwa5e+F8fwa5ivTM86U1M1v3pXF35G2/mWqV12RcpcDX/pLy/P6NFxvaesryRPM9zf8tvYjHEdhuhtzNytE6kpbs61vZUaP9uOvfr5lhDRe98B/Vasl1Q7l80W3KDYVhCSoFQSVAoSVBATmtvQkw8+IuL7tNgNw5jvCzwV3Ueco86atdHMyZoAcx7ZByzNcHD5hTF4eTTViqkXF9c/M+qaWcSsY9pu17Q5p5hwuPkV1U8ngpRcW4voeqkxCAIDSOk7Yz/xCHrYQPSYh2eHWs3mMnnvLe+446aK1LnWVudPht9/x58svZfy9/5OCNJaS1wIINiCLEEbwRwVBo9fGSayj2LVBmUmNCME5UAsgJshJNkBNkBBhB4KBhFPow5lTkjlHovemRylQpBzKZJ5D0ZTtHD4qMkqKPcBQZFQQkqCAqCElQUElQQFQQkxeI1mbst3cTz/ALLJI0znnRHXujPYBkUJmrIg+SZlhE9txHEdbOafbOneN2mqv0aOFmR5PiXEXOfJSeie66v8GP2t6IxrJh7rceoe7TwjkP0d8VjUtusTdacafs1/NfdfjyNy6N5ZPQY452OZLAXRPa4EEZD2NDwyFmvFbqOeXDOZxBR9O5QeVLVfHf55NoW0pBAEAQHMulHYD0jNV0jftgLyxAf4oHtNHv8AMe14761ejn1kdvhnEfR/0qr06Pt+vp4HG4pLaH/hUcHqEy5soMyMqAZUBOVALICbICbISSAgKgEBNkJJCgFQCElQQEhCSoICoKCSoIDG11dfss3cTz8FkkapzzojpvRd0fEFlXWM5OhicPMSPH0HnyV2hR/ykeZ4nxLOaNJ+L+yOtq2efCAIAgCAIAgCA510idHLavNUUgDKje5mjWzfo1/fuPHmq9Whzarc7HD+JujinU1j9P0cXlY+B7o5WOa5ps5jhYtPgVRaxoz1NOopJSi8pnuxwcNFibVqVZUJGVAMqAnKgFkJJsgJsgJsoBICElQCAkBCSoBASEBEkgaLuNkDaW5jpqh0pDGAnMQA0C7nE6AWG89yySNE6mmXojrfR70ZiEtqK5odJoY4dC2M+9Jwc7kNw7zuu0qGNZHmOIcV5806O3V9/D3HUFaOGEAQBAEAQBAEAQBAa5tdsbT4k37VuSUCzJmgZ28gfeb3HmbWWupSjPcuWl9Vtn6r07dDiG1OxlVhriXtzRX7MzLlm/QO9w7tD5EqjUpShueotL+lcey8Pt1/Zhoqv3vj/ZasHRU+5dNIO43UGa1JyqALICcqEk5UAsgJsgJshJICAqAQBxA1Jt4oNiznxADRmvedynBg6nYvtnNlarE3/ZMOS9nSv7MbfPie5tytsKUpbHPur6lQWZvXt1O3bG7DU+GjM0dZOR2pnDXvDG+wPmeJKvU6UYeJ5a84hUuXh6R7fnubStpRCAIAgCAIAgCAIAgCAICl7A4EEAg6EHUEciECeDQdpuiqlqbvpz6NJyaM0R/6d+z+6QO4qvO3jLbQ61txetT0n6y+fn+TmGO7CV1ESXQuewftIbyNtzIAzNHiAq06M49Du2/EqFXaWH2ehgWVrhvF/kVpwdFTZ7srWnfcfNRgyU0ezZ2n2h8bfVMGXMj0FuYUElVkJGiAodO0b3D4pqRzI8X17BuufL+qnBi5ot5MQcdwA+ZTBi6jMxguxldXEFkLgw/tJLsZbmCdXD8IK3Qoylsjn3HEKFL2pZfZas6Zs10S08Fn1bvSHjXILsiB7xvf56HkrULeK31OHc8Zqz0prlXz/X81OiQxNY0NY0Na0WDWgAAcgBuCsHHbbeWVoQEAQBAEAQBAEAQBAEAQBAEAQBAYfF9lqOruZ6aN7jvflyv/ANxtnfNYSpxluixSu61L2JNfTyNOxLodpX3ME0sRO4HLK0eRsfzLS7aL2OlT43Wj7aT+X88jXK7ocqGax1MLx94PjPwActbtn0Zchxym/ai14Yf4NUxPZCan9d8R/C55+rQtUqTRepX1Opsn8vyYMwkG2i14LnMsZMxhmy01RbI6MX94uH0aVsjTbKtW9p090za6DofqZNX1EDR93rHn4FrfqtqtpPdlCpxulH2Yv5L8mx4d0N07bGeollPJgbE09xvmPzWxW0erKdTjlV+xFL5/g3DCNjqKksYaaMOG57h1jweYe+5Hkt0acY7I51W9r1fak/ovkZ1ZlUIAgCAIAgCAIAgCA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/>
          </a:p>
        </p:txBody>
      </p:sp>
      <p:pic>
        <p:nvPicPr>
          <p:cNvPr id="49" name="Image 48" descr="cycle_6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1800" y="2060848"/>
            <a:ext cx="936104" cy="936104"/>
          </a:xfrm>
          <a:prstGeom prst="rect">
            <a:avLst/>
          </a:prstGeom>
        </p:spPr>
      </p:pic>
      <p:pic>
        <p:nvPicPr>
          <p:cNvPr id="51" name="Image 50" descr="cycle_6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2060848"/>
            <a:ext cx="936104" cy="936104"/>
          </a:xfrm>
          <a:prstGeom prst="rect">
            <a:avLst/>
          </a:prstGeom>
        </p:spPr>
      </p:pic>
      <p:sp>
        <p:nvSpPr>
          <p:cNvPr id="52" name="Ellipse 51"/>
          <p:cNvSpPr/>
          <p:nvPr/>
        </p:nvSpPr>
        <p:spPr>
          <a:xfrm>
            <a:off x="35496" y="44744"/>
            <a:ext cx="1080120" cy="10800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b="1" dirty="0" smtClean="0"/>
              <a:t>Confort modulaire</a:t>
            </a:r>
            <a:endParaRPr lang="fr-FR" sz="1100" b="1" dirty="0"/>
          </a:p>
        </p:txBody>
      </p:sp>
      <p:sp>
        <p:nvSpPr>
          <p:cNvPr id="44" name="Ellipse 43"/>
          <p:cNvSpPr/>
          <p:nvPr/>
        </p:nvSpPr>
        <p:spPr>
          <a:xfrm>
            <a:off x="8301461" y="5949193"/>
            <a:ext cx="504000" cy="5041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4</a:t>
            </a:r>
            <a:endParaRPr lang="fr-FR" sz="1400" dirty="0"/>
          </a:p>
        </p:txBody>
      </p:sp>
      <p:sp>
        <p:nvSpPr>
          <p:cNvPr id="43" name="Ellipse 42"/>
          <p:cNvSpPr/>
          <p:nvPr/>
        </p:nvSpPr>
        <p:spPr>
          <a:xfrm>
            <a:off x="8316313" y="4077072"/>
            <a:ext cx="504000" cy="5041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4</a:t>
            </a:r>
            <a:endParaRPr lang="fr-FR" sz="1400" dirty="0"/>
          </a:p>
        </p:txBody>
      </p:sp>
      <p:sp>
        <p:nvSpPr>
          <p:cNvPr id="40" name="Ellipse 39"/>
          <p:cNvSpPr/>
          <p:nvPr/>
        </p:nvSpPr>
        <p:spPr>
          <a:xfrm>
            <a:off x="8334920" y="1357795"/>
            <a:ext cx="504000" cy="5041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2</a:t>
            </a:r>
          </a:p>
        </p:txBody>
      </p:sp>
      <p:sp>
        <p:nvSpPr>
          <p:cNvPr id="38" name="Ellipse 37"/>
          <p:cNvSpPr/>
          <p:nvPr/>
        </p:nvSpPr>
        <p:spPr>
          <a:xfrm>
            <a:off x="108508" y="4077160"/>
            <a:ext cx="900000" cy="504143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0+(5)</a:t>
            </a:r>
            <a:endParaRPr lang="fr-FR" sz="1400" dirty="0"/>
          </a:p>
        </p:txBody>
      </p:sp>
      <p:sp>
        <p:nvSpPr>
          <p:cNvPr id="39" name="Ellipse 38"/>
          <p:cNvSpPr/>
          <p:nvPr/>
        </p:nvSpPr>
        <p:spPr>
          <a:xfrm>
            <a:off x="108508" y="5949193"/>
            <a:ext cx="1044000" cy="504143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0+(10)</a:t>
            </a:r>
            <a:endParaRPr lang="fr-FR" sz="1400" dirty="0"/>
          </a:p>
        </p:txBody>
      </p:sp>
      <p:sp>
        <p:nvSpPr>
          <p:cNvPr id="35" name="Ellipse 34"/>
          <p:cNvSpPr/>
          <p:nvPr/>
        </p:nvSpPr>
        <p:spPr>
          <a:xfrm>
            <a:off x="108508" y="1357796"/>
            <a:ext cx="900000" cy="504143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0+(4)</a:t>
            </a:r>
            <a:endParaRPr lang="fr-FR" sz="1400" dirty="0"/>
          </a:p>
        </p:txBody>
      </p:sp>
      <p:sp>
        <p:nvSpPr>
          <p:cNvPr id="48" name="Text Box 14"/>
          <p:cNvSpPr txBox="1">
            <a:spLocks noChangeArrowheads="1"/>
          </p:cNvSpPr>
          <p:nvPr/>
        </p:nvSpPr>
        <p:spPr bwMode="auto">
          <a:xfrm>
            <a:off x="1085164" y="6561360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18348915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8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1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3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41" grpId="0" animBg="1"/>
      <p:bldP spid="42" grpId="0" animBg="1"/>
      <p:bldP spid="6" grpId="0" animBg="1"/>
      <p:bldP spid="45" grpId="0" animBg="1"/>
      <p:bldP spid="46" grpId="0" animBg="1"/>
      <p:bldP spid="52" grpId="0" animBg="1"/>
      <p:bldP spid="44" grpId="0" animBg="1"/>
      <p:bldP spid="43" grpId="0" animBg="1"/>
      <p:bldP spid="40" grpId="0" animBg="1"/>
      <p:bldP spid="38" grpId="0" animBg="1"/>
      <p:bldP spid="39" grpId="0" animBg="1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Academie +Marianne bleu ple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949280"/>
            <a:ext cx="1064101" cy="908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3640" y="692696"/>
            <a:ext cx="7024744" cy="61387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Activités en ETT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27584" y="1412776"/>
            <a:ext cx="7416824" cy="4752528"/>
          </a:xfrm>
        </p:spPr>
        <p:txBody>
          <a:bodyPr/>
          <a:lstStyle/>
          <a:p>
            <a:pPr lvl="1"/>
            <a:endParaRPr lang="fr-FR" sz="2000" dirty="0" smtClean="0"/>
          </a:p>
          <a:p>
            <a:pPr lvl="1"/>
            <a:endParaRPr lang="fr-FR" sz="2000" dirty="0" smtClean="0"/>
          </a:p>
          <a:p>
            <a:pPr lvl="1"/>
            <a:r>
              <a:rPr lang="fr-FR" sz="2000" dirty="0" smtClean="0"/>
              <a:t>Les outils </a:t>
            </a:r>
            <a:r>
              <a:rPr lang="fr-FR" sz="2000" dirty="0"/>
              <a:t>de communication de la </a:t>
            </a:r>
            <a:r>
              <a:rPr lang="fr-FR" sz="2000" dirty="0" smtClean="0"/>
              <a:t>maison (</a:t>
            </a:r>
            <a:r>
              <a:rPr lang="fr-FR" sz="2000" dirty="0"/>
              <a:t>1h</a:t>
            </a:r>
            <a:r>
              <a:rPr lang="fr-FR" sz="2000" dirty="0" smtClean="0"/>
              <a:t>)</a:t>
            </a:r>
            <a:endParaRPr lang="fr-FR" sz="2000" dirty="0"/>
          </a:p>
          <a:p>
            <a:pPr lvl="1"/>
            <a:r>
              <a:rPr lang="fr-FR" sz="2000" dirty="0" smtClean="0"/>
              <a:t>Les fonctions </a:t>
            </a:r>
            <a:r>
              <a:rPr lang="fr-FR" sz="2000" dirty="0"/>
              <a:t>principales de la maison (1h</a:t>
            </a:r>
            <a:r>
              <a:rPr lang="fr-FR" sz="2000" dirty="0" smtClean="0"/>
              <a:t>)</a:t>
            </a:r>
            <a:endParaRPr lang="fr-FR" sz="2000" dirty="0"/>
          </a:p>
          <a:p>
            <a:pPr lvl="1"/>
            <a:r>
              <a:rPr lang="fr-FR" sz="2000" dirty="0"/>
              <a:t>Détails des solutions intégrées dans la maison (2h)</a:t>
            </a:r>
          </a:p>
          <a:p>
            <a:endParaRPr lang="fr-FR" sz="2200" dirty="0"/>
          </a:p>
        </p:txBody>
      </p:sp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4644008" y="44624"/>
            <a:ext cx="3384376" cy="43204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84984"/>
            <a:ext cx="4608512" cy="2824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284984"/>
            <a:ext cx="2619532" cy="1844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38545">
            <a:off x="5628391" y="3923668"/>
            <a:ext cx="2904635" cy="21717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G:\Dossier maison Saint Gobain\Fichiers du groupe\Fichiers Victor\5 - Compte rendu\Images\Vue perspective maison REVIT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CFFFD"/>
              </a:clrFrom>
              <a:clrTo>
                <a:srgbClr val="FC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821" y="4581128"/>
            <a:ext cx="3217347" cy="205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814"/>
          <a:stretch/>
        </p:blipFill>
        <p:spPr bwMode="auto">
          <a:xfrm>
            <a:off x="1187624" y="1393630"/>
            <a:ext cx="6758460" cy="468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69"/>
          <a:stretch/>
        </p:blipFill>
        <p:spPr bwMode="auto">
          <a:xfrm>
            <a:off x="1187624" y="1844824"/>
            <a:ext cx="6758460" cy="3735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http://icdn.pro/images/fr/l/a/lattachement-trombone-trombone-icone-6234-128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924800" y="5638799"/>
            <a:ext cx="1219200" cy="1219201"/>
          </a:xfrm>
          <a:prstGeom prst="rect">
            <a:avLst/>
          </a:prstGeom>
          <a:noFill/>
        </p:spPr>
      </p:pic>
      <p:sp>
        <p:nvSpPr>
          <p:cNvPr id="14" name="Ellipse 13"/>
          <p:cNvSpPr/>
          <p:nvPr/>
        </p:nvSpPr>
        <p:spPr>
          <a:xfrm>
            <a:off x="35496" y="44744"/>
            <a:ext cx="1080120" cy="10800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b="1" dirty="0" smtClean="0"/>
              <a:t>Confort modulaire</a:t>
            </a:r>
            <a:endParaRPr lang="fr-FR" sz="1100" b="1" dirty="0"/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1066805" y="6549625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2796768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4511740"/>
            <a:ext cx="4823098" cy="1996021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92889" y="657939"/>
            <a:ext cx="7024744" cy="613872"/>
          </a:xfrm>
        </p:spPr>
        <p:txBody>
          <a:bodyPr>
            <a:normAutofit fontScale="90000"/>
          </a:bodyPr>
          <a:lstStyle/>
          <a:p>
            <a:r>
              <a:rPr lang="fr-FR" dirty="0"/>
              <a:t>Activités en </a:t>
            </a:r>
            <a:r>
              <a:rPr lang="fr-FR" dirty="0" smtClean="0"/>
              <a:t>AC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27584" y="1412776"/>
            <a:ext cx="7416824" cy="4752528"/>
          </a:xfrm>
        </p:spPr>
        <p:txBody>
          <a:bodyPr/>
          <a:lstStyle/>
          <a:p>
            <a:pPr lvl="1"/>
            <a:endParaRPr lang="fr-FR" sz="1800" dirty="0" smtClean="0"/>
          </a:p>
          <a:p>
            <a:pPr lvl="1"/>
            <a:endParaRPr lang="fr-FR" sz="1800" dirty="0" smtClean="0"/>
          </a:p>
          <a:p>
            <a:pPr lvl="1"/>
            <a:endParaRPr lang="fr-FR" sz="1800" dirty="0" smtClean="0"/>
          </a:p>
          <a:p>
            <a:pPr lvl="1"/>
            <a:endParaRPr lang="fr-FR" sz="1800" dirty="0" smtClean="0"/>
          </a:p>
          <a:p>
            <a:pPr lvl="1"/>
            <a:r>
              <a:rPr lang="fr-FR" sz="1800" dirty="0" smtClean="0"/>
              <a:t>Par rapport à un scénario préétabli (besoin du client)</a:t>
            </a:r>
          </a:p>
          <a:p>
            <a:pPr lvl="1"/>
            <a:r>
              <a:rPr lang="fr-FR" sz="1800" dirty="0" smtClean="0"/>
              <a:t>Etudier les flux de personnes.</a:t>
            </a:r>
          </a:p>
          <a:p>
            <a:pPr lvl="1"/>
            <a:r>
              <a:rPr lang="fr-FR" sz="1800" dirty="0" smtClean="0"/>
              <a:t>Choisir les pièces utiles.</a:t>
            </a:r>
          </a:p>
          <a:p>
            <a:pPr lvl="1"/>
            <a:r>
              <a:rPr lang="fr-FR" sz="1800" dirty="0" smtClean="0"/>
              <a:t>Déterminer les pièces chauffées.</a:t>
            </a:r>
          </a:p>
          <a:p>
            <a:pPr lvl="1"/>
            <a:r>
              <a:rPr lang="fr-FR" sz="1800" dirty="0" smtClean="0"/>
              <a:t>Déterminer les modifications matérielles à apporter.</a:t>
            </a:r>
          </a:p>
          <a:p>
            <a:pPr lvl="1"/>
            <a:r>
              <a:rPr lang="fr-FR" sz="1800" dirty="0" smtClean="0"/>
              <a:t>Restitution sous forme de poster.</a:t>
            </a:r>
          </a:p>
          <a:p>
            <a:pPr lvl="1"/>
            <a:r>
              <a:rPr lang="fr-FR" sz="1800" dirty="0" smtClean="0"/>
              <a:t>Bilan.</a:t>
            </a:r>
          </a:p>
          <a:p>
            <a:endParaRPr lang="fr-FR" dirty="0"/>
          </a:p>
        </p:txBody>
      </p:sp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4644008" y="44624"/>
            <a:ext cx="3384376" cy="43204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8323"/>
          <a:stretch/>
        </p:blipFill>
        <p:spPr bwMode="auto">
          <a:xfrm>
            <a:off x="1187624" y="1407322"/>
            <a:ext cx="6758460" cy="2165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79" b="20948"/>
          <a:stretch/>
        </p:blipFill>
        <p:spPr bwMode="auto">
          <a:xfrm>
            <a:off x="1187624" y="3573016"/>
            <a:ext cx="67584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52"/>
          <a:stretch/>
        </p:blipFill>
        <p:spPr bwMode="auto">
          <a:xfrm>
            <a:off x="1183840" y="4713794"/>
            <a:ext cx="6758460" cy="877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http://icdn.pro/images/fr/l/a/lattachement-trombone-trombone-icone-6234-12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4800" y="5638799"/>
            <a:ext cx="1219200" cy="1219201"/>
          </a:xfrm>
          <a:prstGeom prst="rect">
            <a:avLst/>
          </a:prstGeom>
          <a:noFill/>
        </p:spPr>
      </p:pic>
      <p:sp>
        <p:nvSpPr>
          <p:cNvPr id="13" name="Ellipse 12"/>
          <p:cNvSpPr/>
          <p:nvPr/>
        </p:nvSpPr>
        <p:spPr>
          <a:xfrm>
            <a:off x="35496" y="44744"/>
            <a:ext cx="1080120" cy="10800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b="1" dirty="0" smtClean="0"/>
              <a:t>Confort modulaire</a:t>
            </a:r>
            <a:endParaRPr lang="fr-FR" sz="1100" b="1" dirty="0"/>
          </a:p>
        </p:txBody>
      </p:sp>
      <p:pic>
        <p:nvPicPr>
          <p:cNvPr id="14" name="Image 13" descr="Academie +Marianne bleu plei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5949280"/>
            <a:ext cx="1064101" cy="908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1075402" y="6572496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25546193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59259E-6 L -2.5E-6 -0.3150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3640" y="692696"/>
            <a:ext cx="7024744" cy="61387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Activités en AC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27584" y="1412776"/>
            <a:ext cx="7272808" cy="4752528"/>
          </a:xfrm>
        </p:spPr>
        <p:txBody>
          <a:bodyPr/>
          <a:lstStyle/>
          <a:p>
            <a:endParaRPr lang="fr-FR" dirty="0" smtClean="0"/>
          </a:p>
          <a:p>
            <a:pPr lvl="1"/>
            <a:endParaRPr lang="fr-FR" sz="2000" dirty="0" smtClean="0"/>
          </a:p>
          <a:p>
            <a:pPr lvl="1"/>
            <a:endParaRPr lang="fr-FR" sz="2000" dirty="0" smtClean="0"/>
          </a:p>
          <a:p>
            <a:pPr lvl="1"/>
            <a:r>
              <a:rPr lang="fr-FR" sz="2000" dirty="0" smtClean="0"/>
              <a:t>Vérifier l’adaptabilité de la maison /normes PMR.</a:t>
            </a:r>
          </a:p>
          <a:p>
            <a:pPr lvl="1"/>
            <a:r>
              <a:rPr lang="fr-FR" sz="2000" dirty="0" smtClean="0"/>
              <a:t>Choisir l’utilisation des pièces.</a:t>
            </a:r>
          </a:p>
          <a:p>
            <a:pPr lvl="1"/>
            <a:r>
              <a:rPr lang="fr-FR" sz="2000" dirty="0" smtClean="0"/>
              <a:t>Aménager les combles.</a:t>
            </a:r>
          </a:p>
          <a:p>
            <a:pPr lvl="1"/>
            <a:r>
              <a:rPr lang="fr-FR" sz="2000" dirty="0" smtClean="0"/>
              <a:t>Protéger les deux voitures.</a:t>
            </a:r>
          </a:p>
          <a:p>
            <a:pPr lvl="1"/>
            <a:r>
              <a:rPr lang="fr-FR" sz="2000" dirty="0" smtClean="0"/>
              <a:t>Choisir la gestion domotique.</a:t>
            </a:r>
          </a:p>
          <a:p>
            <a:pPr lvl="1"/>
            <a:r>
              <a:rPr lang="fr-FR" sz="2000" dirty="0" smtClean="0"/>
              <a:t>Installer un monte-escalier et/ou un ascenseur.</a:t>
            </a:r>
          </a:p>
          <a:p>
            <a:pPr lvl="1"/>
            <a:r>
              <a:rPr lang="fr-FR" sz="2000" dirty="0" smtClean="0"/>
              <a:t>Choisir des matériaux locaux écologiques.</a:t>
            </a:r>
          </a:p>
          <a:p>
            <a:pPr lvl="1"/>
            <a:r>
              <a:rPr lang="fr-FR" sz="2000" dirty="0" smtClean="0"/>
              <a:t>Restitution dossier et oral.</a:t>
            </a:r>
            <a:endParaRPr lang="fr-FR" sz="2000" dirty="0"/>
          </a:p>
        </p:txBody>
      </p:sp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4644008" y="44624"/>
            <a:ext cx="3384376" cy="43204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16854"/>
          <a:stretch/>
        </p:blipFill>
        <p:spPr bwMode="auto">
          <a:xfrm>
            <a:off x="1187624" y="1412776"/>
            <a:ext cx="6758460" cy="348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01"/>
          <a:stretch/>
        </p:blipFill>
        <p:spPr bwMode="auto">
          <a:xfrm>
            <a:off x="1183840" y="4897314"/>
            <a:ext cx="6758460" cy="699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http://icdn.pro/images/fr/l/a/lattachement-trombone-trombone-icone-6234-12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800" y="5638799"/>
            <a:ext cx="1219200" cy="1219201"/>
          </a:xfrm>
          <a:prstGeom prst="rect">
            <a:avLst/>
          </a:prstGeom>
          <a:noFill/>
        </p:spPr>
      </p:pic>
      <p:sp>
        <p:nvSpPr>
          <p:cNvPr id="10" name="Ellipse 9"/>
          <p:cNvSpPr/>
          <p:nvPr/>
        </p:nvSpPr>
        <p:spPr>
          <a:xfrm>
            <a:off x="35496" y="44744"/>
            <a:ext cx="1080120" cy="10800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b="1" dirty="0" smtClean="0"/>
              <a:t>Confort modulaire</a:t>
            </a:r>
            <a:endParaRPr lang="fr-FR" sz="1100" b="1" dirty="0"/>
          </a:p>
        </p:txBody>
      </p:sp>
      <p:pic>
        <p:nvPicPr>
          <p:cNvPr id="11" name="Image 10" descr="Academie +Marianne bleu plei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949280"/>
            <a:ext cx="1064101" cy="908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1079753" y="6583362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36288873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6 L 0.00034 -0.4960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2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80963" y="1099758"/>
            <a:ext cx="7024744" cy="61387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Thème n°2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27584" y="1934513"/>
            <a:ext cx="7416824" cy="2213454"/>
          </a:xfrm>
        </p:spPr>
        <p:txBody>
          <a:bodyPr/>
          <a:lstStyle/>
          <a:p>
            <a:r>
              <a:rPr lang="fr-FR" sz="2000" b="1" dirty="0"/>
              <a:t>PROBLEMATIQUE : </a:t>
            </a:r>
            <a:r>
              <a:rPr lang="fr-FR" sz="2000" b="1" dirty="0" smtClean="0"/>
              <a:t>Bâtir la maison Saint Gobain en Alsace.</a:t>
            </a:r>
          </a:p>
          <a:p>
            <a:endParaRPr lang="fr-FR" sz="500" dirty="0"/>
          </a:p>
          <a:p>
            <a:r>
              <a:rPr lang="fr-FR" sz="2000" dirty="0"/>
              <a:t>Séquence de première.</a:t>
            </a:r>
          </a:p>
          <a:p>
            <a:endParaRPr lang="fr-FR" sz="500" dirty="0"/>
          </a:p>
          <a:p>
            <a:r>
              <a:rPr lang="fr-FR" sz="2000" dirty="0"/>
              <a:t>Pas de pré requis en ETT.</a:t>
            </a:r>
          </a:p>
          <a:p>
            <a:endParaRPr lang="fr-FR" sz="500" dirty="0"/>
          </a:p>
          <a:p>
            <a:r>
              <a:rPr lang="fr-FR" sz="2000" dirty="0"/>
              <a:t>Connaissance de </a:t>
            </a:r>
            <a:r>
              <a:rPr lang="fr-FR" sz="2000" b="1" dirty="0" smtClean="0"/>
              <a:t>ARCHIWIZARD</a:t>
            </a:r>
            <a:r>
              <a:rPr lang="fr-FR" sz="2000" dirty="0" smtClean="0"/>
              <a:t> </a:t>
            </a:r>
            <a:r>
              <a:rPr lang="fr-FR" sz="2000" dirty="0"/>
              <a:t>en AC.</a:t>
            </a:r>
          </a:p>
          <a:p>
            <a:endParaRPr lang="fr-FR" dirty="0"/>
          </a:p>
          <a:p>
            <a:pPr marL="68580" indent="0">
              <a:buNone/>
            </a:pPr>
            <a:endParaRPr lang="fr-FR" dirty="0" smtClean="0"/>
          </a:p>
        </p:txBody>
      </p:sp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4644008" y="44624"/>
            <a:ext cx="3384376" cy="43204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4" descr="http://icdn.pro/images/fr/l/a/lattachement-trombone-trombone-icone-6234-12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800" y="5638799"/>
            <a:ext cx="1219200" cy="1219201"/>
          </a:xfrm>
          <a:prstGeom prst="rect">
            <a:avLst/>
          </a:prstGeom>
          <a:noFill/>
        </p:spPr>
      </p:pic>
      <p:sp>
        <p:nvSpPr>
          <p:cNvPr id="10" name="Ellipse 9"/>
          <p:cNvSpPr/>
          <p:nvPr/>
        </p:nvSpPr>
        <p:spPr>
          <a:xfrm>
            <a:off x="35496" y="44744"/>
            <a:ext cx="1080120" cy="10800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b="1" dirty="0" smtClean="0"/>
              <a:t>Confort thermique</a:t>
            </a:r>
            <a:endParaRPr lang="fr-FR" sz="1100" b="1" dirty="0"/>
          </a:p>
        </p:txBody>
      </p:sp>
      <p:pic>
        <p:nvPicPr>
          <p:cNvPr id="8" name="Image 7" descr="Academie +Marianne bleu plei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949280"/>
            <a:ext cx="1064101" cy="908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11" name="Groupe 10"/>
          <p:cNvGrpSpPr/>
          <p:nvPr/>
        </p:nvGrpSpPr>
        <p:grpSpPr>
          <a:xfrm>
            <a:off x="1130423" y="34958"/>
            <a:ext cx="1071530" cy="1071530"/>
            <a:chOff x="3584613" y="552096"/>
            <a:chExt cx="1071530" cy="1071530"/>
          </a:xfrm>
        </p:grpSpPr>
        <p:sp>
          <p:nvSpPr>
            <p:cNvPr id="12" name="Ellipse 11"/>
            <p:cNvSpPr/>
            <p:nvPr/>
          </p:nvSpPr>
          <p:spPr>
            <a:xfrm>
              <a:off x="3584613" y="552096"/>
              <a:ext cx="1071530" cy="1071530"/>
            </a:xfrm>
            <a:prstGeom prst="ellipse">
              <a:avLst/>
            </a:prstGeom>
            <a:solidFill>
              <a:srgbClr val="CC0099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13" name="Ellipse 4"/>
            <p:cNvSpPr/>
            <p:nvPr/>
          </p:nvSpPr>
          <p:spPr>
            <a:xfrm>
              <a:off x="3741535" y="709018"/>
              <a:ext cx="757686" cy="7576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050" b="1" kern="1200" dirty="0" smtClean="0"/>
                <a:t>Confort acoustique</a:t>
              </a:r>
              <a:endParaRPr lang="fr-FR" sz="1050" b="1" kern="1200" dirty="0"/>
            </a:p>
          </p:txBody>
        </p:sp>
      </p:grpSp>
      <p:grpSp>
        <p:nvGrpSpPr>
          <p:cNvPr id="14" name="Groupe 13"/>
          <p:cNvGrpSpPr/>
          <p:nvPr/>
        </p:nvGrpSpPr>
        <p:grpSpPr>
          <a:xfrm>
            <a:off x="2216760" y="0"/>
            <a:ext cx="1071530" cy="1071530"/>
            <a:chOff x="4118287" y="1840498"/>
            <a:chExt cx="1071530" cy="1071530"/>
          </a:xfrm>
        </p:grpSpPr>
        <p:sp>
          <p:nvSpPr>
            <p:cNvPr id="15" name="Ellipse 14"/>
            <p:cNvSpPr/>
            <p:nvPr/>
          </p:nvSpPr>
          <p:spPr>
            <a:xfrm>
              <a:off x="4118287" y="1840498"/>
              <a:ext cx="1071530" cy="1071530"/>
            </a:xfrm>
            <a:prstGeom prst="ellipse">
              <a:avLst/>
            </a:prstGeom>
            <a:solidFill>
              <a:srgbClr val="0066FF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</p:sp>
        <p:sp>
          <p:nvSpPr>
            <p:cNvPr id="16" name="Ellipse 4"/>
            <p:cNvSpPr/>
            <p:nvPr/>
          </p:nvSpPr>
          <p:spPr>
            <a:xfrm>
              <a:off x="4275209" y="1997420"/>
              <a:ext cx="757686" cy="7576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050" b="1" kern="1200" dirty="0" smtClean="0"/>
                <a:t>Confort respiratoire</a:t>
              </a:r>
              <a:endParaRPr lang="fr-FR" sz="1050" b="1" kern="1200" dirty="0"/>
            </a:p>
          </p:txBody>
        </p:sp>
      </p:grpSp>
      <p:graphicFrame>
        <p:nvGraphicFramePr>
          <p:cNvPr id="18" name="Obje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178933"/>
              </p:ext>
            </p:extLst>
          </p:nvPr>
        </p:nvGraphicFramePr>
        <p:xfrm>
          <a:off x="1239869" y="4323145"/>
          <a:ext cx="3500048" cy="1450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8" name="PHOTO-PAINT" r:id="rId6" imgW="6349206" imgH="2628571" progId="CorelPHOTOPAINT.Image.15">
                  <p:embed/>
                </p:oleObj>
              </mc:Choice>
              <mc:Fallback>
                <p:oleObj name="PHOTO-PAINT" r:id="rId6" imgW="6349206" imgH="2628571" progId="CorelPHOTOPAINT.Image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9869" y="4323145"/>
                        <a:ext cx="3500048" cy="14509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ZoneTexte 18"/>
          <p:cNvSpPr txBox="1"/>
          <p:nvPr/>
        </p:nvSpPr>
        <p:spPr>
          <a:xfrm>
            <a:off x="5140559" y="4703373"/>
            <a:ext cx="30963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/>
              <a:t>Un thème qui amène à développer le concept de </a:t>
            </a:r>
            <a:r>
              <a:rPr lang="fr-FR" sz="2000" b="1" dirty="0" smtClean="0"/>
              <a:t>maison passive</a:t>
            </a:r>
            <a:endParaRPr lang="fr-FR" sz="2000" b="1" dirty="0"/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1064101" y="6566319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10051080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entagone 68"/>
          <p:cNvSpPr/>
          <p:nvPr/>
        </p:nvSpPr>
        <p:spPr>
          <a:xfrm rot="5400000">
            <a:off x="4253094" y="3546817"/>
            <a:ext cx="333394" cy="378929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8" name="Pentagone 67"/>
          <p:cNvSpPr/>
          <p:nvPr/>
        </p:nvSpPr>
        <p:spPr>
          <a:xfrm rot="5400000">
            <a:off x="4275596" y="2752642"/>
            <a:ext cx="333394" cy="378929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24573" y="1232789"/>
            <a:ext cx="2683331" cy="61387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Thème n°2</a:t>
            </a:r>
            <a:endParaRPr lang="fr-FR" dirty="0"/>
          </a:p>
        </p:txBody>
      </p:sp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4644008" y="44624"/>
            <a:ext cx="3384376" cy="43204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4" descr="http://icdn.pro/images/fr/l/a/lattachement-trombone-trombone-icone-6234-12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4800" y="5638799"/>
            <a:ext cx="1219200" cy="1219201"/>
          </a:xfrm>
          <a:prstGeom prst="rect">
            <a:avLst/>
          </a:prstGeom>
          <a:noFill/>
        </p:spPr>
      </p:pic>
      <p:sp>
        <p:nvSpPr>
          <p:cNvPr id="10" name="Ellipse 9"/>
          <p:cNvSpPr/>
          <p:nvPr/>
        </p:nvSpPr>
        <p:spPr>
          <a:xfrm>
            <a:off x="35496" y="44744"/>
            <a:ext cx="1080120" cy="10800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b="1" dirty="0" smtClean="0"/>
              <a:t>Confort thermique</a:t>
            </a:r>
            <a:endParaRPr lang="fr-FR" sz="1100" b="1" dirty="0"/>
          </a:p>
        </p:txBody>
      </p:sp>
      <p:pic>
        <p:nvPicPr>
          <p:cNvPr id="8" name="Image 7" descr="Academie +Marianne bleu plei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949280"/>
            <a:ext cx="1064101" cy="908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11" name="Groupe 10"/>
          <p:cNvGrpSpPr/>
          <p:nvPr/>
        </p:nvGrpSpPr>
        <p:grpSpPr>
          <a:xfrm>
            <a:off x="1130423" y="34958"/>
            <a:ext cx="1071530" cy="1071530"/>
            <a:chOff x="3584613" y="552096"/>
            <a:chExt cx="1071530" cy="1071530"/>
          </a:xfrm>
        </p:grpSpPr>
        <p:sp>
          <p:nvSpPr>
            <p:cNvPr id="12" name="Ellipse 11"/>
            <p:cNvSpPr/>
            <p:nvPr/>
          </p:nvSpPr>
          <p:spPr>
            <a:xfrm>
              <a:off x="3584613" y="552096"/>
              <a:ext cx="1071530" cy="1071530"/>
            </a:xfrm>
            <a:prstGeom prst="ellipse">
              <a:avLst/>
            </a:prstGeom>
            <a:solidFill>
              <a:srgbClr val="CC0099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13" name="Ellipse 4"/>
            <p:cNvSpPr/>
            <p:nvPr/>
          </p:nvSpPr>
          <p:spPr>
            <a:xfrm>
              <a:off x="3741535" y="709018"/>
              <a:ext cx="757686" cy="7576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050" b="1" kern="1200" dirty="0" smtClean="0"/>
                <a:t>Confort acoustique</a:t>
              </a:r>
              <a:endParaRPr lang="fr-FR" sz="1050" b="1" kern="1200" dirty="0"/>
            </a:p>
          </p:txBody>
        </p:sp>
      </p:grpSp>
      <p:grpSp>
        <p:nvGrpSpPr>
          <p:cNvPr id="14" name="Groupe 13"/>
          <p:cNvGrpSpPr/>
          <p:nvPr/>
        </p:nvGrpSpPr>
        <p:grpSpPr>
          <a:xfrm>
            <a:off x="2216760" y="0"/>
            <a:ext cx="1071530" cy="1071530"/>
            <a:chOff x="4118287" y="1840498"/>
            <a:chExt cx="1071530" cy="1071530"/>
          </a:xfrm>
        </p:grpSpPr>
        <p:sp>
          <p:nvSpPr>
            <p:cNvPr id="15" name="Ellipse 14"/>
            <p:cNvSpPr/>
            <p:nvPr/>
          </p:nvSpPr>
          <p:spPr>
            <a:xfrm>
              <a:off x="4118287" y="1840498"/>
              <a:ext cx="1071530" cy="1071530"/>
            </a:xfrm>
            <a:prstGeom prst="ellipse">
              <a:avLst/>
            </a:prstGeom>
            <a:solidFill>
              <a:srgbClr val="0066FF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</p:sp>
        <p:sp>
          <p:nvSpPr>
            <p:cNvPr id="16" name="Ellipse 4"/>
            <p:cNvSpPr/>
            <p:nvPr/>
          </p:nvSpPr>
          <p:spPr>
            <a:xfrm>
              <a:off x="4275209" y="1997420"/>
              <a:ext cx="757686" cy="7576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050" b="1" kern="1200" dirty="0" smtClean="0"/>
                <a:t>Confort respiratoire</a:t>
              </a:r>
              <a:endParaRPr lang="fr-FR" sz="1050" b="1" kern="1200" dirty="0"/>
            </a:p>
          </p:txBody>
        </p:sp>
      </p:grpSp>
      <p:pic>
        <p:nvPicPr>
          <p:cNvPr id="23" name="Image 22" descr="Academie +Marianne bleu plei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949280"/>
            <a:ext cx="1064101" cy="908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2" name="Rectangle à coins arrondis 31"/>
          <p:cNvSpPr/>
          <p:nvPr/>
        </p:nvSpPr>
        <p:spPr>
          <a:xfrm>
            <a:off x="1475656" y="2184674"/>
            <a:ext cx="6336704" cy="605160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1 : Mise en situation : Le concept Multi-confort de Saint </a:t>
            </a:r>
            <a:r>
              <a:rPr lang="fr-FR" dirty="0" err="1" smtClean="0"/>
              <a:t>Gobain</a:t>
            </a:r>
            <a:endParaRPr lang="fr-FR" dirty="0"/>
          </a:p>
        </p:txBody>
      </p:sp>
      <p:sp>
        <p:nvSpPr>
          <p:cNvPr id="48" name="Ellipse 47"/>
          <p:cNvSpPr/>
          <p:nvPr/>
        </p:nvSpPr>
        <p:spPr>
          <a:xfrm>
            <a:off x="527790" y="2228522"/>
            <a:ext cx="900000" cy="504143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0+(2)</a:t>
            </a:r>
            <a:endParaRPr lang="fr-FR" sz="1400" dirty="0"/>
          </a:p>
        </p:txBody>
      </p:sp>
      <p:sp>
        <p:nvSpPr>
          <p:cNvPr id="53" name="Ellipse 52"/>
          <p:cNvSpPr/>
          <p:nvPr/>
        </p:nvSpPr>
        <p:spPr>
          <a:xfrm>
            <a:off x="7992408" y="2235182"/>
            <a:ext cx="504000" cy="5041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C</a:t>
            </a:r>
          </a:p>
        </p:txBody>
      </p:sp>
      <p:sp>
        <p:nvSpPr>
          <p:cNvPr id="63" name="Rectangle à coins arrondis 62"/>
          <p:cNvSpPr/>
          <p:nvPr/>
        </p:nvSpPr>
        <p:spPr>
          <a:xfrm>
            <a:off x="1475657" y="3094378"/>
            <a:ext cx="6336704" cy="504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2 : Démonstrateurs</a:t>
            </a:r>
            <a:endParaRPr lang="fr-FR" dirty="0"/>
          </a:p>
        </p:txBody>
      </p:sp>
      <p:sp>
        <p:nvSpPr>
          <p:cNvPr id="64" name="Rectangle à coins arrondis 63"/>
          <p:cNvSpPr/>
          <p:nvPr/>
        </p:nvSpPr>
        <p:spPr>
          <a:xfrm>
            <a:off x="1209158" y="4200717"/>
            <a:ext cx="3210633" cy="62533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3 : Projet validation modèle isolation des murs</a:t>
            </a:r>
            <a:endParaRPr lang="fr-FR" dirty="0"/>
          </a:p>
        </p:txBody>
      </p:sp>
      <p:sp>
        <p:nvSpPr>
          <p:cNvPr id="65" name="Rectangle à coins arrondis 64"/>
          <p:cNvSpPr/>
          <p:nvPr/>
        </p:nvSpPr>
        <p:spPr>
          <a:xfrm>
            <a:off x="4781775" y="4220817"/>
            <a:ext cx="3210633" cy="620515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4:  Projet validation modèle acoustique</a:t>
            </a:r>
            <a:endParaRPr lang="fr-FR" dirty="0"/>
          </a:p>
        </p:txBody>
      </p:sp>
      <p:sp>
        <p:nvSpPr>
          <p:cNvPr id="66" name="Rectangle à coins arrondis 65"/>
          <p:cNvSpPr/>
          <p:nvPr/>
        </p:nvSpPr>
        <p:spPr>
          <a:xfrm>
            <a:off x="1196379" y="5073292"/>
            <a:ext cx="3210633" cy="590739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5 : TP charpente</a:t>
            </a:r>
            <a:endParaRPr lang="fr-FR" dirty="0"/>
          </a:p>
        </p:txBody>
      </p:sp>
      <p:sp>
        <p:nvSpPr>
          <p:cNvPr id="67" name="Rectangle à coins arrondis 66"/>
          <p:cNvSpPr/>
          <p:nvPr/>
        </p:nvSpPr>
        <p:spPr>
          <a:xfrm>
            <a:off x="4781774" y="5035573"/>
            <a:ext cx="3210633" cy="603225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6 : TP </a:t>
            </a:r>
            <a:r>
              <a:rPr lang="fr-FR" dirty="0" err="1" smtClean="0"/>
              <a:t>Archiwizard</a:t>
            </a:r>
            <a:endParaRPr lang="fr-FR" dirty="0"/>
          </a:p>
        </p:txBody>
      </p:sp>
      <p:sp>
        <p:nvSpPr>
          <p:cNvPr id="70" name="Rectangle à coins arrondis 69"/>
          <p:cNvSpPr/>
          <p:nvPr/>
        </p:nvSpPr>
        <p:spPr>
          <a:xfrm>
            <a:off x="1089658" y="3902978"/>
            <a:ext cx="6998760" cy="1270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/>
          <p:cNvSpPr/>
          <p:nvPr/>
        </p:nvSpPr>
        <p:spPr>
          <a:xfrm>
            <a:off x="527790" y="3108804"/>
            <a:ext cx="900000" cy="504143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0+(4)</a:t>
            </a:r>
            <a:endParaRPr lang="fr-FR" sz="1400" dirty="0"/>
          </a:p>
        </p:txBody>
      </p:sp>
      <p:sp>
        <p:nvSpPr>
          <p:cNvPr id="27" name="Ellipse 26"/>
          <p:cNvSpPr/>
          <p:nvPr/>
        </p:nvSpPr>
        <p:spPr>
          <a:xfrm>
            <a:off x="7992407" y="3097692"/>
            <a:ext cx="504000" cy="5041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2</a:t>
            </a:r>
          </a:p>
        </p:txBody>
      </p:sp>
      <p:sp>
        <p:nvSpPr>
          <p:cNvPr id="28" name="Ellipse 27"/>
          <p:cNvSpPr/>
          <p:nvPr/>
        </p:nvSpPr>
        <p:spPr>
          <a:xfrm>
            <a:off x="8028384" y="4699244"/>
            <a:ext cx="504000" cy="5041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4</a:t>
            </a:r>
          </a:p>
        </p:txBody>
      </p:sp>
      <p:sp>
        <p:nvSpPr>
          <p:cNvPr id="29" name="Ellipse 28"/>
          <p:cNvSpPr/>
          <p:nvPr/>
        </p:nvSpPr>
        <p:spPr>
          <a:xfrm>
            <a:off x="179512" y="4639042"/>
            <a:ext cx="1016867" cy="504143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0+(10)</a:t>
            </a:r>
            <a:endParaRPr lang="fr-FR" sz="1400" dirty="0"/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1064101" y="6543894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24322607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8" grpId="0" animBg="1"/>
      <p:bldP spid="53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Image 3" descr="http://www.explorimmoneuf.com/conseils/uploads/pics/EI9_SEPT2012_08_MAISON_OKSR-046_Page_1_Image_000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44450"/>
            <a:ext cx="1584325" cy="10810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7" name="Titre 1"/>
          <p:cNvSpPr txBox="1">
            <a:spLocks noGrp="1"/>
          </p:cNvSpPr>
          <p:nvPr>
            <p:ph type="title"/>
          </p:nvPr>
        </p:nvSpPr>
        <p:spPr>
          <a:xfrm>
            <a:off x="4787900" y="-100013"/>
            <a:ext cx="3384550" cy="542926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Pentagone 9"/>
          <p:cNvSpPr/>
          <p:nvPr/>
        </p:nvSpPr>
        <p:spPr>
          <a:xfrm rot="5400000">
            <a:off x="1605223" y="1927198"/>
            <a:ext cx="333394" cy="378929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1" name="Pentagone 10"/>
          <p:cNvSpPr/>
          <p:nvPr/>
        </p:nvSpPr>
        <p:spPr>
          <a:xfrm rot="5400000">
            <a:off x="4368340" y="1952527"/>
            <a:ext cx="333394" cy="378929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2" name="Pentagone 11"/>
          <p:cNvSpPr/>
          <p:nvPr/>
        </p:nvSpPr>
        <p:spPr>
          <a:xfrm rot="5400000">
            <a:off x="7208134" y="1953064"/>
            <a:ext cx="333394" cy="378929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3" name="Pentagone 12"/>
          <p:cNvSpPr/>
          <p:nvPr/>
        </p:nvSpPr>
        <p:spPr>
          <a:xfrm rot="5400000">
            <a:off x="1633810" y="5336332"/>
            <a:ext cx="333394" cy="378929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4" name="Pentagone 13"/>
          <p:cNvSpPr/>
          <p:nvPr/>
        </p:nvSpPr>
        <p:spPr>
          <a:xfrm rot="5400000">
            <a:off x="4384408" y="5325491"/>
            <a:ext cx="333394" cy="378929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5" name="Pentagone 14"/>
          <p:cNvSpPr/>
          <p:nvPr/>
        </p:nvSpPr>
        <p:spPr>
          <a:xfrm rot="5400000">
            <a:off x="7328355" y="5327495"/>
            <a:ext cx="333394" cy="378929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6" name="Rectangle à coins arrondis 15"/>
          <p:cNvSpPr/>
          <p:nvPr/>
        </p:nvSpPr>
        <p:spPr>
          <a:xfrm>
            <a:off x="530926" y="1451153"/>
            <a:ext cx="8037242" cy="504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Démonstrateurs</a:t>
            </a:r>
          </a:p>
        </p:txBody>
      </p:sp>
      <p:sp>
        <p:nvSpPr>
          <p:cNvPr id="17" name="Rectangle à coins arrondis 16"/>
          <p:cNvSpPr/>
          <p:nvPr/>
        </p:nvSpPr>
        <p:spPr>
          <a:xfrm>
            <a:off x="558508" y="2295849"/>
            <a:ext cx="2484000" cy="852663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 Banc thermique</a:t>
            </a:r>
          </a:p>
        </p:txBody>
      </p:sp>
      <p:sp>
        <p:nvSpPr>
          <p:cNvPr id="18" name="Rectangle à coins arrondis 17"/>
          <p:cNvSpPr/>
          <p:nvPr/>
        </p:nvSpPr>
        <p:spPr>
          <a:xfrm>
            <a:off x="6084168" y="2312919"/>
            <a:ext cx="2484000" cy="835593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Banc de structures</a:t>
            </a:r>
          </a:p>
        </p:txBody>
      </p:sp>
      <p:sp>
        <p:nvSpPr>
          <p:cNvPr id="19" name="Rectangle à coins arrondis 18"/>
          <p:cNvSpPr/>
          <p:nvPr/>
        </p:nvSpPr>
        <p:spPr>
          <a:xfrm>
            <a:off x="3268437" y="2295851"/>
            <a:ext cx="2484000" cy="800219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Banc acoustique</a:t>
            </a:r>
          </a:p>
        </p:txBody>
      </p:sp>
      <p:sp>
        <p:nvSpPr>
          <p:cNvPr id="21" name="Rectangle à coins arrondis 20"/>
          <p:cNvSpPr/>
          <p:nvPr/>
        </p:nvSpPr>
        <p:spPr>
          <a:xfrm>
            <a:off x="606615" y="5728496"/>
            <a:ext cx="8028616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Ce que je dois retenir…</a:t>
            </a:r>
          </a:p>
        </p:txBody>
      </p:sp>
      <p:sp>
        <p:nvSpPr>
          <p:cNvPr id="33" name="Ellipse 32"/>
          <p:cNvSpPr/>
          <p:nvPr/>
        </p:nvSpPr>
        <p:spPr>
          <a:xfrm>
            <a:off x="15264" y="2737817"/>
            <a:ext cx="900000" cy="504143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/>
              <a:t>0+(4)*3</a:t>
            </a:r>
          </a:p>
        </p:txBody>
      </p:sp>
      <p:sp>
        <p:nvSpPr>
          <p:cNvPr id="34" name="Ellipse 33"/>
          <p:cNvSpPr/>
          <p:nvPr/>
        </p:nvSpPr>
        <p:spPr>
          <a:xfrm>
            <a:off x="80225" y="5925456"/>
            <a:ext cx="900000" cy="504143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/>
              <a:t>1+(0)</a:t>
            </a:r>
          </a:p>
        </p:txBody>
      </p:sp>
      <p:sp>
        <p:nvSpPr>
          <p:cNvPr id="38" name="Ellipse 37"/>
          <p:cNvSpPr/>
          <p:nvPr/>
        </p:nvSpPr>
        <p:spPr>
          <a:xfrm>
            <a:off x="8352351" y="2675620"/>
            <a:ext cx="504000" cy="5041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/>
              <a:t>2</a:t>
            </a:r>
          </a:p>
        </p:txBody>
      </p:sp>
      <p:sp>
        <p:nvSpPr>
          <p:cNvPr id="39" name="Ellipse 38"/>
          <p:cNvSpPr/>
          <p:nvPr/>
        </p:nvSpPr>
        <p:spPr>
          <a:xfrm>
            <a:off x="8387809" y="5851026"/>
            <a:ext cx="504000" cy="5041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/>
              <a:t>C</a:t>
            </a:r>
          </a:p>
        </p:txBody>
      </p:sp>
      <p:pic>
        <p:nvPicPr>
          <p:cNvPr id="45" name="Image 44" descr="cycle_64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03513" y="2346325"/>
            <a:ext cx="842962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Image 45" descr="cycle_64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72113" y="2347913"/>
            <a:ext cx="8318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Titre 1"/>
          <p:cNvSpPr txBox="1">
            <a:spLocks/>
          </p:cNvSpPr>
          <p:nvPr/>
        </p:nvSpPr>
        <p:spPr>
          <a:xfrm>
            <a:off x="3586627" y="698678"/>
            <a:ext cx="3908425" cy="614362"/>
          </a:xfrm>
          <a:prstGeom prst="rect">
            <a:avLst/>
          </a:prstGeom>
        </p:spPr>
        <p:txBody>
          <a:bodyPr anchor="b">
            <a:normAutofit fontScale="900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fr-FR" dirty="0" smtClean="0"/>
              <a:t>Activité 1 en ETT</a:t>
            </a:r>
            <a:endParaRPr lang="fr-FR" dirty="0"/>
          </a:p>
        </p:txBody>
      </p:sp>
      <p:sp>
        <p:nvSpPr>
          <p:cNvPr id="37" name="Ellipse 36"/>
          <p:cNvSpPr/>
          <p:nvPr/>
        </p:nvSpPr>
        <p:spPr>
          <a:xfrm>
            <a:off x="8383231" y="1526947"/>
            <a:ext cx="504000" cy="5041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/>
              <a:t>2</a:t>
            </a:r>
          </a:p>
        </p:txBody>
      </p:sp>
      <p:sp>
        <p:nvSpPr>
          <p:cNvPr id="32" name="Ellipse 31"/>
          <p:cNvSpPr/>
          <p:nvPr/>
        </p:nvSpPr>
        <p:spPr>
          <a:xfrm>
            <a:off x="-19008" y="1566261"/>
            <a:ext cx="900000" cy="504143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/>
              <a:t>0+(4)</a:t>
            </a:r>
          </a:p>
        </p:txBody>
      </p:sp>
      <p:pic>
        <p:nvPicPr>
          <p:cNvPr id="29754" name="Image 47" descr="0001010546_OPBETHERM maison thermique 48€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010" y="3335408"/>
            <a:ext cx="2350497" cy="185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55" name="Image 48" descr="0001008872_BEA5060 banc essai acoustiqu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77985" y="3189288"/>
            <a:ext cx="1285875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56" name="Image 49" descr="_DSC5360.JPG"/>
          <p:cNvPicPr>
            <a:picLocks noChangeAspect="1" noChangeArrowheads="1"/>
          </p:cNvPicPr>
          <p:nvPr/>
        </p:nvPicPr>
        <p:blipFill>
          <a:blip r:embed="rId7"/>
          <a:srcRect l="10909" r="21654"/>
          <a:stretch>
            <a:fillRect/>
          </a:stretch>
        </p:blipFill>
        <p:spPr bwMode="auto">
          <a:xfrm>
            <a:off x="6370084" y="3520267"/>
            <a:ext cx="16827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9008" y="-1481"/>
            <a:ext cx="1152244" cy="1213209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2845" y="1568"/>
            <a:ext cx="1146147" cy="120711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54406" y="4816"/>
            <a:ext cx="1203865" cy="1203865"/>
          </a:xfrm>
          <a:prstGeom prst="rect">
            <a:avLst/>
          </a:prstGeom>
        </p:spPr>
      </p:pic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-19008" y="6566722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5804865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8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3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5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75680" y="456482"/>
            <a:ext cx="7024687" cy="6143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FR" dirty="0" smtClean="0"/>
              <a:t>Thème n°2</a:t>
            </a:r>
            <a:endParaRPr lang="fr-FR" dirty="0"/>
          </a:p>
        </p:txBody>
      </p:sp>
      <p:pic>
        <p:nvPicPr>
          <p:cNvPr id="28680" name="Image 3" descr="http://www.explorimmoneuf.com/conseils/uploads/pics/EI9_SEPT2012_08_MAISON_OKSR-046_Page_1_Image_000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44450"/>
            <a:ext cx="1584325" cy="10810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4643438" y="44450"/>
            <a:ext cx="3384550" cy="431800"/>
          </a:xfrm>
          <a:prstGeom prst="rect">
            <a:avLst/>
          </a:prstGeom>
        </p:spPr>
        <p:txBody>
          <a:bodyPr anchor="b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682" name="Picture 4" descr="http://icdn.pro/images/fr/l/a/lattachement-trombone-trombone-icone-6234-12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35984" y="56388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Ellipse 9"/>
          <p:cNvSpPr/>
          <p:nvPr/>
        </p:nvSpPr>
        <p:spPr>
          <a:xfrm>
            <a:off x="35496" y="44744"/>
            <a:ext cx="1080120" cy="10800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b="1" dirty="0"/>
              <a:t>Confort thermique</a:t>
            </a:r>
          </a:p>
        </p:txBody>
      </p:sp>
      <p:pic>
        <p:nvPicPr>
          <p:cNvPr id="8" name="Image 7" descr="Academie +Marianne bleu plei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49950"/>
            <a:ext cx="1063625" cy="908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Ellipse 4"/>
          <p:cNvSpPr/>
          <p:nvPr/>
        </p:nvSpPr>
        <p:spPr bwMode="auto">
          <a:xfrm>
            <a:off x="2373311" y="157162"/>
            <a:ext cx="757237" cy="75723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985" tIns="6985" rIns="6985" bIns="6985" spcCol="1270" anchor="ctr"/>
          <a:lstStyle/>
          <a:p>
            <a:pPr algn="ctr" defTabSz="466725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fr-FR" sz="1050" b="1" dirty="0"/>
              <a:t>Confort respiratoire</a:t>
            </a:r>
          </a:p>
        </p:txBody>
      </p:sp>
      <p:pic>
        <p:nvPicPr>
          <p:cNvPr id="23" name="Image 22" descr="Academie +Marianne bleu plei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49950"/>
            <a:ext cx="1063625" cy="908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3" name="Rectangle à coins arrondis 62"/>
          <p:cNvSpPr/>
          <p:nvPr/>
        </p:nvSpPr>
        <p:spPr>
          <a:xfrm>
            <a:off x="1541136" y="1070844"/>
            <a:ext cx="6336704" cy="504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 smtClean="0"/>
              <a:t>Activité d’investigation: Démonstrateur thermique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488" y="2096512"/>
            <a:ext cx="3800375" cy="316248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12" y="1647876"/>
            <a:ext cx="2310517" cy="139243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297" y="4050313"/>
            <a:ext cx="3237516" cy="200306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066879" y="3038882"/>
                <a:ext cx="2951001" cy="10114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d>
                            <m:dPr>
                              <m:begChr m:val="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e>
                                    <m:sup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𝑊</m:t>
                                  </m:r>
                                </m:den>
                              </m:f>
                            </m:e>
                          </m:d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d>
                                <m:dPr>
                                  <m:begChr m:val="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𝑖𝑛𝑡</m:t>
                                  </m:r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(°</m:t>
                                  </m:r>
                                </m:e>
                              </m:d>
                            </m:sub>
                          </m:s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d>
                                <m:dPr>
                                  <m:begChr m:val="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𝑒𝑥𝑡</m:t>
                                  </m:r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(°</m:t>
                                  </m:r>
                                </m:e>
                              </m:d>
                            </m:sub>
                          </m:sSub>
                        </m:num>
                        <m:den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d>
                                            <m:dPr>
                                              <m:endChr m:val=""/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i="0">
                                                  <a:latin typeface="Cambria Math" panose="02040503050406030204" pitchFamily="18" charset="0"/>
                                                </a:rPr>
                                                <m:t>12</m:t>
                                              </m:r>
                                            </m:e>
                                          </m:d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𝑣𝑜𝑙𝑡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27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ohm</m:t>
                                  </m:r>
                                </m:sub>
                              </m:sSub>
                            </m:den>
                          </m:f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879" y="3038882"/>
                <a:ext cx="2951001" cy="1011431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1063625" y="6585662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32223507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75680" y="456482"/>
            <a:ext cx="7024687" cy="6143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FR" dirty="0" smtClean="0"/>
              <a:t>Thème n°2</a:t>
            </a:r>
            <a:endParaRPr lang="fr-FR" dirty="0"/>
          </a:p>
        </p:txBody>
      </p:sp>
      <p:pic>
        <p:nvPicPr>
          <p:cNvPr id="28680" name="Image 3" descr="http://www.explorimmoneuf.com/conseils/uploads/pics/EI9_SEPT2012_08_MAISON_OKSR-046_Page_1_Image_000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44450"/>
            <a:ext cx="1584325" cy="10810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4643438" y="44450"/>
            <a:ext cx="3384550" cy="431800"/>
          </a:xfrm>
          <a:prstGeom prst="rect">
            <a:avLst/>
          </a:prstGeom>
        </p:spPr>
        <p:txBody>
          <a:bodyPr anchor="b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682" name="Picture 4" descr="http://icdn.pro/images/fr/l/a/lattachement-trombone-trombone-icone-6234-12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35984" y="56388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 7" descr="Academie +Marianne bleu plei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49950"/>
            <a:ext cx="1063625" cy="908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Ellipse 4"/>
          <p:cNvSpPr/>
          <p:nvPr/>
        </p:nvSpPr>
        <p:spPr bwMode="auto">
          <a:xfrm>
            <a:off x="2373311" y="157162"/>
            <a:ext cx="757237" cy="75723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985" tIns="6985" rIns="6985" bIns="6985" spcCol="1270" anchor="ctr"/>
          <a:lstStyle/>
          <a:p>
            <a:pPr algn="ctr" defTabSz="466725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fr-FR" sz="1050" b="1" dirty="0"/>
              <a:t>Confort respiratoire</a:t>
            </a:r>
          </a:p>
        </p:txBody>
      </p:sp>
      <p:pic>
        <p:nvPicPr>
          <p:cNvPr id="23" name="Image 22" descr="Academie +Marianne bleu plei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49950"/>
            <a:ext cx="1063625" cy="908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3" name="Rectangle à coins arrondis 62"/>
          <p:cNvSpPr/>
          <p:nvPr/>
        </p:nvSpPr>
        <p:spPr>
          <a:xfrm>
            <a:off x="1503357" y="1018572"/>
            <a:ext cx="4385173" cy="694842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 smtClean="0"/>
              <a:t>Activité d’investigation: Démonstrateur acoustique.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33" y="43423"/>
            <a:ext cx="1146147" cy="1207113"/>
          </a:xfrm>
          <a:prstGeom prst="rect">
            <a:avLst/>
          </a:prstGeom>
        </p:spPr>
      </p:pic>
      <p:grpSp>
        <p:nvGrpSpPr>
          <p:cNvPr id="12" name="Groupe 11"/>
          <p:cNvGrpSpPr/>
          <p:nvPr/>
        </p:nvGrpSpPr>
        <p:grpSpPr>
          <a:xfrm>
            <a:off x="6127786" y="2111093"/>
            <a:ext cx="725747" cy="692691"/>
            <a:chOff x="2296211" y="27925"/>
            <a:chExt cx="1071530" cy="1071530"/>
          </a:xfrm>
        </p:grpSpPr>
        <p:sp>
          <p:nvSpPr>
            <p:cNvPr id="13" name="Ellipse 12"/>
            <p:cNvSpPr/>
            <p:nvPr/>
          </p:nvSpPr>
          <p:spPr>
            <a:xfrm>
              <a:off x="2296211" y="27925"/>
              <a:ext cx="1071530" cy="1071530"/>
            </a:xfrm>
            <a:prstGeom prst="ellipse">
              <a:avLst/>
            </a:prstGeom>
            <a:solidFill>
              <a:srgbClr val="FF6600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</p:sp>
        <p:sp>
          <p:nvSpPr>
            <p:cNvPr id="14" name="Ellipse 4"/>
            <p:cNvSpPr/>
            <p:nvPr/>
          </p:nvSpPr>
          <p:spPr>
            <a:xfrm>
              <a:off x="2453132" y="175344"/>
              <a:ext cx="757686" cy="7576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dirty="0" smtClean="0">
                  <a:latin typeface="Arial" panose="020B0604020202020204" pitchFamily="34" charset="0"/>
                  <a:cs typeface="Arial" panose="020B0604020202020204" pitchFamily="34" charset="0"/>
                </a:rPr>
                <a:t>Gr1</a:t>
              </a:r>
              <a:endParaRPr lang="fr-FR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Ellipse 14"/>
          <p:cNvSpPr/>
          <p:nvPr/>
        </p:nvSpPr>
        <p:spPr>
          <a:xfrm>
            <a:off x="6139503" y="2899083"/>
            <a:ext cx="725747" cy="692691"/>
          </a:xfrm>
          <a:prstGeom prst="ellipse">
            <a:avLst/>
          </a:prstGeom>
          <a:solidFill>
            <a:srgbClr val="FF66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sp>
      <p:sp>
        <p:nvSpPr>
          <p:cNvPr id="17" name="Ellipse 16"/>
          <p:cNvSpPr/>
          <p:nvPr/>
        </p:nvSpPr>
        <p:spPr>
          <a:xfrm>
            <a:off x="6127786" y="3708558"/>
            <a:ext cx="725747" cy="692691"/>
          </a:xfrm>
          <a:prstGeom prst="ellipse">
            <a:avLst/>
          </a:prstGeom>
          <a:solidFill>
            <a:srgbClr val="FF66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sp>
      <p:sp>
        <p:nvSpPr>
          <p:cNvPr id="18" name="Ellipse 17"/>
          <p:cNvSpPr/>
          <p:nvPr/>
        </p:nvSpPr>
        <p:spPr>
          <a:xfrm>
            <a:off x="6129019" y="4483339"/>
            <a:ext cx="725747" cy="692691"/>
          </a:xfrm>
          <a:prstGeom prst="ellipse">
            <a:avLst/>
          </a:prstGeom>
          <a:solidFill>
            <a:srgbClr val="FF66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sp>
      <p:sp>
        <p:nvSpPr>
          <p:cNvPr id="19" name="Ellipse 18"/>
          <p:cNvSpPr/>
          <p:nvPr/>
        </p:nvSpPr>
        <p:spPr>
          <a:xfrm>
            <a:off x="6139503" y="5271329"/>
            <a:ext cx="725747" cy="692691"/>
          </a:xfrm>
          <a:prstGeom prst="ellipse">
            <a:avLst/>
          </a:prstGeom>
          <a:solidFill>
            <a:srgbClr val="FF66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6179109" y="3073733"/>
            <a:ext cx="569388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88950">
              <a:lnSpc>
                <a:spcPct val="90000"/>
              </a:lnSpc>
              <a:spcAft>
                <a:spcPct val="35000"/>
              </a:spcAft>
            </a:pPr>
            <a:r>
              <a:rPr lang="fr-FR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Gr2</a:t>
            </a:r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195481" y="3837071"/>
            <a:ext cx="569388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88950">
              <a:lnSpc>
                <a:spcPct val="90000"/>
              </a:lnSpc>
              <a:spcAft>
                <a:spcPct val="35000"/>
              </a:spcAft>
            </a:pPr>
            <a:r>
              <a:rPr lang="fr-FR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Gr3</a:t>
            </a:r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179109" y="4612276"/>
            <a:ext cx="569388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88950">
              <a:lnSpc>
                <a:spcPct val="90000"/>
              </a:lnSpc>
              <a:spcAft>
                <a:spcPct val="35000"/>
              </a:spcAft>
            </a:pPr>
            <a:r>
              <a:rPr lang="fr-FR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Gr4</a:t>
            </a:r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179109" y="5446858"/>
            <a:ext cx="569388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88950">
              <a:lnSpc>
                <a:spcPct val="90000"/>
              </a:lnSpc>
              <a:spcAft>
                <a:spcPct val="35000"/>
              </a:spcAft>
            </a:pPr>
            <a:r>
              <a:rPr lang="fr-FR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Gr5</a:t>
            </a:r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7109445" y="2105382"/>
            <a:ext cx="12325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Vitrage simple</a:t>
            </a:r>
            <a:endParaRPr lang="en-US" sz="1400" dirty="0"/>
          </a:p>
        </p:txBody>
      </p:sp>
      <p:sp>
        <p:nvSpPr>
          <p:cNvPr id="26" name="ZoneTexte 25"/>
          <p:cNvSpPr txBox="1"/>
          <p:nvPr/>
        </p:nvSpPr>
        <p:spPr>
          <a:xfrm>
            <a:off x="7143173" y="3733949"/>
            <a:ext cx="1232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err="1" smtClean="0"/>
              <a:t>Placo</a:t>
            </a:r>
            <a:r>
              <a:rPr lang="fr-FR" sz="1400" dirty="0" smtClean="0"/>
              <a:t>.</a:t>
            </a:r>
            <a:endParaRPr lang="en-US" sz="1400" dirty="0"/>
          </a:p>
        </p:txBody>
      </p:sp>
      <p:sp>
        <p:nvSpPr>
          <p:cNvPr id="27" name="ZoneTexte 26"/>
          <p:cNvSpPr txBox="1"/>
          <p:nvPr/>
        </p:nvSpPr>
        <p:spPr>
          <a:xfrm>
            <a:off x="7179685" y="4472613"/>
            <a:ext cx="1232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B</a:t>
            </a:r>
            <a:r>
              <a:rPr lang="fr-FR" sz="1400" dirty="0" smtClean="0"/>
              <a:t>ois</a:t>
            </a:r>
            <a:endParaRPr lang="en-US" sz="1400" dirty="0"/>
          </a:p>
        </p:txBody>
      </p:sp>
      <p:sp>
        <p:nvSpPr>
          <p:cNvPr id="28" name="ZoneTexte 27"/>
          <p:cNvSpPr txBox="1"/>
          <p:nvPr/>
        </p:nvSpPr>
        <p:spPr>
          <a:xfrm>
            <a:off x="7179685" y="5271329"/>
            <a:ext cx="1232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Liège</a:t>
            </a:r>
            <a:endParaRPr lang="en-US" sz="1400" dirty="0"/>
          </a:p>
        </p:txBody>
      </p:sp>
      <p:sp>
        <p:nvSpPr>
          <p:cNvPr id="30" name="Zone de texte 222"/>
          <p:cNvSpPr txBox="1">
            <a:spLocks noChangeArrowheads="1"/>
          </p:cNvSpPr>
          <p:nvPr/>
        </p:nvSpPr>
        <p:spPr bwMode="auto">
          <a:xfrm>
            <a:off x="5944430" y="683061"/>
            <a:ext cx="1964689" cy="129097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spcAft>
                <a:spcPts val="300"/>
              </a:spcAft>
            </a:pPr>
            <a:r>
              <a:rPr lang="fr-FR" altLang="fr-FR" sz="1400" b="1" dirty="0" smtClean="0"/>
              <a:t>Mettre en place une expérimentation pour déterminer les caractéristiques acoustiques</a:t>
            </a:r>
          </a:p>
          <a:p>
            <a:pPr marL="285750" indent="-285750" eaLnBrk="0" hangingPunct="0">
              <a:spcAft>
                <a:spcPts val="300"/>
              </a:spcAft>
              <a:buFontTx/>
              <a:buChar char="-"/>
            </a:pPr>
            <a:endParaRPr lang="fr-FR" altLang="fr-FR" sz="1400" b="1" dirty="0" smtClean="0"/>
          </a:p>
          <a:p>
            <a:pPr marL="285750" indent="-285750" eaLnBrk="0" hangingPunct="0">
              <a:spcAft>
                <a:spcPts val="300"/>
              </a:spcAft>
              <a:buFontTx/>
              <a:buChar char="-"/>
            </a:pPr>
            <a:endParaRPr lang="fr-FR" altLang="fr-FR" sz="1400" dirty="0"/>
          </a:p>
          <a:p>
            <a:pPr eaLnBrk="0" hangingPunct="0"/>
            <a:endParaRPr lang="fr-FR" altLang="fr-FR" dirty="0"/>
          </a:p>
        </p:txBody>
      </p:sp>
      <p:sp>
        <p:nvSpPr>
          <p:cNvPr id="32" name="ZoneTexte 31"/>
          <p:cNvSpPr txBox="1"/>
          <p:nvPr/>
        </p:nvSpPr>
        <p:spPr>
          <a:xfrm>
            <a:off x="7179685" y="2881229"/>
            <a:ext cx="12325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Vitrage double</a:t>
            </a:r>
            <a:endParaRPr lang="en-US" sz="1400" dirty="0"/>
          </a:p>
        </p:txBody>
      </p:sp>
      <p:sp>
        <p:nvSpPr>
          <p:cNvPr id="33" name="ZoneTexte 32"/>
          <p:cNvSpPr txBox="1"/>
          <p:nvPr/>
        </p:nvSpPr>
        <p:spPr>
          <a:xfrm>
            <a:off x="5947163" y="5788490"/>
            <a:ext cx="1232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/>
              <a:t>……</a:t>
            </a:r>
            <a:endParaRPr lang="en-US" sz="36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068" y="1790628"/>
            <a:ext cx="3744674" cy="4677402"/>
          </a:xfrm>
          <a:prstGeom prst="rect">
            <a:avLst/>
          </a:prstGeom>
        </p:spPr>
      </p:pic>
      <p:sp>
        <p:nvSpPr>
          <p:cNvPr id="29" name="Zone de texte 222"/>
          <p:cNvSpPr txBox="1">
            <a:spLocks noChangeArrowheads="1"/>
          </p:cNvSpPr>
          <p:nvPr/>
        </p:nvSpPr>
        <p:spPr bwMode="auto">
          <a:xfrm>
            <a:off x="351072" y="1728356"/>
            <a:ext cx="2684167" cy="144587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spcAft>
                <a:spcPts val="300"/>
              </a:spcAft>
            </a:pPr>
            <a:r>
              <a:rPr lang="fr-FR" altLang="fr-FR" sz="1400" b="1" dirty="0" smtClean="0"/>
              <a:t>Vous disposez:</a:t>
            </a:r>
          </a:p>
          <a:p>
            <a:pPr marL="285750" indent="-285750" eaLnBrk="0" hangingPunct="0">
              <a:spcAft>
                <a:spcPts val="300"/>
              </a:spcAft>
              <a:buFontTx/>
              <a:buChar char="-"/>
            </a:pPr>
            <a:r>
              <a:rPr lang="fr-FR" altLang="fr-FR" sz="1400" b="1" dirty="0" smtClean="0"/>
              <a:t>Banc acoustique</a:t>
            </a:r>
          </a:p>
          <a:p>
            <a:pPr marL="285750" indent="-285750" eaLnBrk="0" hangingPunct="0">
              <a:spcAft>
                <a:spcPts val="300"/>
              </a:spcAft>
              <a:buFontTx/>
              <a:buChar char="-"/>
            </a:pPr>
            <a:r>
              <a:rPr lang="fr-FR" altLang="fr-FR" sz="1400" b="1" dirty="0" smtClean="0"/>
              <a:t>Sonomètre</a:t>
            </a:r>
          </a:p>
          <a:p>
            <a:pPr marL="285750" indent="-285750" eaLnBrk="0" hangingPunct="0">
              <a:spcAft>
                <a:spcPts val="300"/>
              </a:spcAft>
              <a:buFontTx/>
              <a:buChar char="-"/>
            </a:pPr>
            <a:r>
              <a:rPr lang="fr-FR" altLang="fr-FR" sz="1400" b="1" dirty="0" smtClean="0"/>
              <a:t>Alimentation</a:t>
            </a:r>
          </a:p>
          <a:p>
            <a:pPr marL="285750" indent="-285750" eaLnBrk="0" hangingPunct="0">
              <a:spcAft>
                <a:spcPts val="300"/>
              </a:spcAft>
              <a:buFontTx/>
              <a:buChar char="-"/>
            </a:pPr>
            <a:r>
              <a:rPr lang="fr-FR" altLang="fr-FR" sz="1400" b="1" dirty="0" smtClean="0"/>
              <a:t>Générateur de fréquence</a:t>
            </a:r>
          </a:p>
          <a:p>
            <a:pPr marL="285750" indent="-285750" eaLnBrk="0" hangingPunct="0">
              <a:spcAft>
                <a:spcPts val="300"/>
              </a:spcAft>
              <a:buFontTx/>
              <a:buChar char="-"/>
            </a:pPr>
            <a:endParaRPr lang="fr-FR" altLang="fr-FR" sz="1400" b="1" dirty="0" smtClean="0"/>
          </a:p>
          <a:p>
            <a:pPr marL="285750" indent="-285750" eaLnBrk="0" hangingPunct="0">
              <a:spcAft>
                <a:spcPts val="300"/>
              </a:spcAft>
              <a:buFontTx/>
              <a:buChar char="-"/>
            </a:pPr>
            <a:endParaRPr lang="fr-FR" altLang="fr-FR" sz="1400" dirty="0"/>
          </a:p>
          <a:p>
            <a:pPr eaLnBrk="0" hangingPunct="0"/>
            <a:endParaRPr lang="fr-FR" altLang="fr-FR" dirty="0"/>
          </a:p>
        </p:txBody>
      </p:sp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1115516" y="6573252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7997123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9116" y="493772"/>
            <a:ext cx="7024744" cy="61387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Sommaire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27584" y="1340768"/>
            <a:ext cx="7056784" cy="4968552"/>
          </a:xfrm>
        </p:spPr>
        <p:txBody>
          <a:bodyPr>
            <a:normAutofit fontScale="92500" lnSpcReduction="10000"/>
          </a:bodyPr>
          <a:lstStyle/>
          <a:p>
            <a:r>
              <a:rPr lang="fr-FR" sz="2000" dirty="0" smtClean="0"/>
              <a:t>La maison Saint </a:t>
            </a:r>
            <a:r>
              <a:rPr lang="fr-FR" sz="2000" dirty="0" err="1" smtClean="0"/>
              <a:t>Gobain</a:t>
            </a:r>
            <a:endParaRPr lang="fr-FR" sz="2000" dirty="0" smtClean="0"/>
          </a:p>
          <a:p>
            <a:endParaRPr lang="fr-FR" sz="2000" dirty="0" smtClean="0"/>
          </a:p>
          <a:p>
            <a:endParaRPr lang="fr-FR" sz="2000" dirty="0"/>
          </a:p>
          <a:p>
            <a:r>
              <a:rPr lang="fr-FR" sz="2000" dirty="0" smtClean="0"/>
              <a:t>Richesse pédagogique.</a:t>
            </a:r>
          </a:p>
          <a:p>
            <a:endParaRPr lang="fr-FR" sz="1400" dirty="0" smtClean="0"/>
          </a:p>
          <a:p>
            <a:endParaRPr lang="fr-FR" sz="1400" dirty="0" smtClean="0"/>
          </a:p>
          <a:p>
            <a:endParaRPr lang="fr-FR" sz="1400" dirty="0" smtClean="0"/>
          </a:p>
          <a:p>
            <a:r>
              <a:rPr lang="fr-FR" sz="2000" dirty="0" smtClean="0"/>
              <a:t>Thème n°1: Adapter la maison tout au long de la vie des occupants.</a:t>
            </a:r>
          </a:p>
          <a:p>
            <a:endParaRPr lang="fr-FR" sz="1400" dirty="0" smtClean="0"/>
          </a:p>
          <a:p>
            <a:endParaRPr lang="fr-FR" sz="1400" dirty="0"/>
          </a:p>
          <a:p>
            <a:endParaRPr lang="fr-FR" sz="1400" dirty="0" smtClean="0"/>
          </a:p>
          <a:p>
            <a:r>
              <a:rPr lang="fr-FR" sz="2000" dirty="0" smtClean="0"/>
              <a:t>Thème n°2 : Bâtir la maison Saint Gobain en Alsace</a:t>
            </a:r>
          </a:p>
          <a:p>
            <a:endParaRPr lang="fr-FR" sz="1400" dirty="0" smtClean="0"/>
          </a:p>
          <a:p>
            <a:endParaRPr lang="fr-FR" sz="1400" dirty="0"/>
          </a:p>
          <a:p>
            <a:endParaRPr lang="fr-FR" sz="1400" dirty="0" smtClean="0"/>
          </a:p>
          <a:p>
            <a:endParaRPr lang="fr-FR" sz="1400" dirty="0" smtClean="0"/>
          </a:p>
          <a:p>
            <a:r>
              <a:rPr lang="fr-FR" sz="2000" dirty="0" smtClean="0"/>
              <a:t>Liens et outils pédagogiques</a:t>
            </a:r>
            <a:endParaRPr lang="fr-FR" sz="2000" dirty="0"/>
          </a:p>
          <a:p>
            <a:endParaRPr lang="fr-FR" dirty="0"/>
          </a:p>
        </p:txBody>
      </p:sp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4644008" y="44624"/>
            <a:ext cx="3384376" cy="43204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4" descr="C:\Users\Metroids\Desktop\Bac AC 2014 - Documents\Images\confort-modulab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82511"/>
            <a:ext cx="1053840" cy="985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 descr="E:\Dossier maison Saint Gobain\Fichiers du groupe\Fichiers Victor\Compte rendu\Images\rendu cloud ext 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33034" y="1365757"/>
            <a:ext cx="1813139" cy="15033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6" descr="C:\Users\Metroids\Desktop\Bac AC 2014 - Documents\Images\confort-termiqu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806" y="4808953"/>
            <a:ext cx="1060671" cy="991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 10" descr="Academie +Marianne bleu plei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5949280"/>
            <a:ext cx="1064101" cy="908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9" descr="C:\Users\Metroids\Desktop\Bac AC 2014 - Documents\Images\confort-acoustique-multi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" r="-1"/>
          <a:stretch/>
        </p:blipFill>
        <p:spPr bwMode="auto">
          <a:xfrm>
            <a:off x="5739033" y="4800447"/>
            <a:ext cx="1029374" cy="976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Metroids\Desktop\Bac AC 2014 - Documents\Images\confort-sanitaire-multi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488" y="4797152"/>
            <a:ext cx="1058648" cy="98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1046777" y="6583362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23349977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Image 3" descr="http://www.explorimmoneuf.com/conseils/uploads/pics/EI9_SEPT2012_08_MAISON_OKSR-046_Page_1_Image_000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44450"/>
            <a:ext cx="1584325" cy="10810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7" name="Titre 1"/>
          <p:cNvSpPr txBox="1">
            <a:spLocks noGrp="1"/>
          </p:cNvSpPr>
          <p:nvPr>
            <p:ph type="title"/>
          </p:nvPr>
        </p:nvSpPr>
        <p:spPr>
          <a:xfrm>
            <a:off x="4787900" y="-100013"/>
            <a:ext cx="3384550" cy="542926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Titre 1"/>
          <p:cNvSpPr txBox="1">
            <a:spLocks/>
          </p:cNvSpPr>
          <p:nvPr/>
        </p:nvSpPr>
        <p:spPr>
          <a:xfrm>
            <a:off x="1060152" y="722916"/>
            <a:ext cx="7024687" cy="612775"/>
          </a:xfrm>
          <a:prstGeom prst="rect">
            <a:avLst/>
          </a:prstGeom>
        </p:spPr>
        <p:txBody>
          <a:bodyPr anchor="b">
            <a:normAutofit fontScale="900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fr-FR" dirty="0" smtClean="0"/>
              <a:t>Activité 2 en ETT/EE</a:t>
            </a:r>
            <a:endParaRPr lang="fr-FR" dirty="0"/>
          </a:p>
        </p:txBody>
      </p:sp>
      <p:sp>
        <p:nvSpPr>
          <p:cNvPr id="30724" name="Zone de texte 218"/>
          <p:cNvSpPr txBox="1">
            <a:spLocks noChangeArrowheads="1"/>
          </p:cNvSpPr>
          <p:nvPr/>
        </p:nvSpPr>
        <p:spPr bwMode="auto">
          <a:xfrm>
            <a:off x="3490785" y="5030919"/>
            <a:ext cx="2313315" cy="97907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spcAft>
                <a:spcPts val="300"/>
              </a:spcAft>
            </a:pPr>
            <a:r>
              <a:rPr lang="fr-FR" altLang="fr-FR" sz="1400" dirty="0" smtClean="0"/>
              <a:t>Vous disposez:</a:t>
            </a:r>
          </a:p>
          <a:p>
            <a:pPr eaLnBrk="0" hangingPunct="0">
              <a:spcAft>
                <a:spcPts val="300"/>
              </a:spcAft>
            </a:pPr>
            <a:r>
              <a:rPr lang="fr-FR" altLang="fr-FR" sz="1400" dirty="0" smtClean="0"/>
              <a:t> - d’un </a:t>
            </a:r>
            <a:r>
              <a:rPr lang="fr-FR" altLang="fr-FR" sz="1400" dirty="0"/>
              <a:t>modèle </a:t>
            </a:r>
            <a:r>
              <a:rPr lang="fr-FR" altLang="fr-FR" sz="1400" dirty="0" smtClean="0"/>
              <a:t>numérique</a:t>
            </a:r>
          </a:p>
          <a:p>
            <a:pPr eaLnBrk="0" hangingPunct="0">
              <a:spcAft>
                <a:spcPts val="300"/>
              </a:spcAft>
            </a:pPr>
            <a:r>
              <a:rPr lang="fr-FR" altLang="fr-FR" sz="1400" dirty="0" smtClean="0"/>
              <a:t>- SCILAB</a:t>
            </a:r>
            <a:endParaRPr lang="fr-FR" altLang="fr-FR" sz="1400" dirty="0"/>
          </a:p>
        </p:txBody>
      </p:sp>
      <p:sp>
        <p:nvSpPr>
          <p:cNvPr id="30725" name="Zone de texte 222"/>
          <p:cNvSpPr txBox="1">
            <a:spLocks noChangeArrowheads="1"/>
          </p:cNvSpPr>
          <p:nvPr/>
        </p:nvSpPr>
        <p:spPr bwMode="auto">
          <a:xfrm>
            <a:off x="5436096" y="1106207"/>
            <a:ext cx="2736354" cy="77663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Aft>
                <a:spcPts val="300"/>
              </a:spcAft>
            </a:pPr>
            <a:r>
              <a:rPr lang="fr-FR" altLang="fr-FR" sz="1400" b="1" dirty="0" smtClean="0"/>
              <a:t>Thème: Modifier le modèle en validant un isolant selon un cahier des charges.</a:t>
            </a:r>
          </a:p>
          <a:p>
            <a:pPr marL="285750" indent="-285750" eaLnBrk="0" hangingPunct="0">
              <a:spcAft>
                <a:spcPts val="300"/>
              </a:spcAft>
              <a:buFontTx/>
              <a:buChar char="-"/>
            </a:pPr>
            <a:endParaRPr lang="fr-FR" altLang="fr-FR" sz="1400" dirty="0"/>
          </a:p>
          <a:p>
            <a:pPr eaLnBrk="0" hangingPunct="0"/>
            <a:endParaRPr lang="fr-FR" alt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66" y="44450"/>
            <a:ext cx="1152244" cy="1213209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199" y="2395410"/>
            <a:ext cx="5630226" cy="219277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817" y="4472613"/>
            <a:ext cx="2878304" cy="1761132"/>
          </a:xfrm>
          <a:prstGeom prst="rect">
            <a:avLst/>
          </a:prstGeom>
        </p:spPr>
      </p:pic>
      <p:grpSp>
        <p:nvGrpSpPr>
          <p:cNvPr id="20" name="Groupe 19"/>
          <p:cNvGrpSpPr/>
          <p:nvPr/>
        </p:nvGrpSpPr>
        <p:grpSpPr>
          <a:xfrm>
            <a:off x="6127786" y="2111093"/>
            <a:ext cx="725747" cy="692691"/>
            <a:chOff x="2296211" y="27925"/>
            <a:chExt cx="1071530" cy="1071530"/>
          </a:xfrm>
        </p:grpSpPr>
        <p:sp>
          <p:nvSpPr>
            <p:cNvPr id="21" name="Ellipse 20"/>
            <p:cNvSpPr/>
            <p:nvPr/>
          </p:nvSpPr>
          <p:spPr>
            <a:xfrm>
              <a:off x="2296211" y="27925"/>
              <a:ext cx="1071530" cy="1071530"/>
            </a:xfrm>
            <a:prstGeom prst="ellipse">
              <a:avLst/>
            </a:prstGeom>
            <a:solidFill>
              <a:srgbClr val="FF6600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</p:sp>
        <p:sp>
          <p:nvSpPr>
            <p:cNvPr id="22" name="Ellipse 4"/>
            <p:cNvSpPr/>
            <p:nvPr/>
          </p:nvSpPr>
          <p:spPr>
            <a:xfrm>
              <a:off x="2453132" y="175344"/>
              <a:ext cx="757686" cy="7576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dirty="0" smtClean="0">
                  <a:latin typeface="Arial" panose="020B0604020202020204" pitchFamily="34" charset="0"/>
                  <a:cs typeface="Arial" panose="020B0604020202020204" pitchFamily="34" charset="0"/>
                </a:rPr>
                <a:t>Gr1</a:t>
              </a:r>
              <a:endParaRPr lang="fr-FR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Ellipse 23"/>
          <p:cNvSpPr/>
          <p:nvPr/>
        </p:nvSpPr>
        <p:spPr>
          <a:xfrm>
            <a:off x="6139503" y="2899083"/>
            <a:ext cx="725747" cy="692691"/>
          </a:xfrm>
          <a:prstGeom prst="ellipse">
            <a:avLst/>
          </a:prstGeom>
          <a:solidFill>
            <a:srgbClr val="FF66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sp>
      <p:sp>
        <p:nvSpPr>
          <p:cNvPr id="25" name="Ellipse 24"/>
          <p:cNvSpPr/>
          <p:nvPr/>
        </p:nvSpPr>
        <p:spPr>
          <a:xfrm>
            <a:off x="6127786" y="3708558"/>
            <a:ext cx="725747" cy="692691"/>
          </a:xfrm>
          <a:prstGeom prst="ellipse">
            <a:avLst/>
          </a:prstGeom>
          <a:solidFill>
            <a:srgbClr val="FF66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sp>
      <p:sp>
        <p:nvSpPr>
          <p:cNvPr id="26" name="Ellipse 25"/>
          <p:cNvSpPr/>
          <p:nvPr/>
        </p:nvSpPr>
        <p:spPr>
          <a:xfrm>
            <a:off x="6129019" y="4483339"/>
            <a:ext cx="725747" cy="692691"/>
          </a:xfrm>
          <a:prstGeom prst="ellipse">
            <a:avLst/>
          </a:prstGeom>
          <a:solidFill>
            <a:srgbClr val="FF66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sp>
      <p:sp>
        <p:nvSpPr>
          <p:cNvPr id="27" name="Ellipse 26"/>
          <p:cNvSpPr/>
          <p:nvPr/>
        </p:nvSpPr>
        <p:spPr>
          <a:xfrm>
            <a:off x="6139503" y="5271329"/>
            <a:ext cx="725747" cy="692691"/>
          </a:xfrm>
          <a:prstGeom prst="ellipse">
            <a:avLst/>
          </a:prstGeom>
          <a:solidFill>
            <a:srgbClr val="FF66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179109" y="3073733"/>
            <a:ext cx="569388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88950">
              <a:lnSpc>
                <a:spcPct val="90000"/>
              </a:lnSpc>
              <a:spcAft>
                <a:spcPct val="35000"/>
              </a:spcAft>
            </a:pPr>
            <a:r>
              <a:rPr lang="fr-FR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Gr2</a:t>
            </a:r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195481" y="3837071"/>
            <a:ext cx="569388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88950">
              <a:lnSpc>
                <a:spcPct val="90000"/>
              </a:lnSpc>
              <a:spcAft>
                <a:spcPct val="35000"/>
              </a:spcAft>
            </a:pPr>
            <a:r>
              <a:rPr lang="fr-FR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Gr3</a:t>
            </a:r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179109" y="4612276"/>
            <a:ext cx="569388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88950">
              <a:lnSpc>
                <a:spcPct val="90000"/>
              </a:lnSpc>
              <a:spcAft>
                <a:spcPct val="35000"/>
              </a:spcAft>
            </a:pPr>
            <a:r>
              <a:rPr lang="fr-FR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Gr4</a:t>
            </a:r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179109" y="5446858"/>
            <a:ext cx="569388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88950">
              <a:lnSpc>
                <a:spcPct val="90000"/>
              </a:lnSpc>
              <a:spcAft>
                <a:spcPct val="35000"/>
              </a:spcAft>
            </a:pPr>
            <a:r>
              <a:rPr lang="fr-FR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Gr5</a:t>
            </a:r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7109445" y="2105382"/>
            <a:ext cx="12325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ITE + isolant avec critère esthétique</a:t>
            </a:r>
            <a:endParaRPr lang="en-US" sz="1400" dirty="0"/>
          </a:p>
        </p:txBody>
      </p:sp>
      <p:sp>
        <p:nvSpPr>
          <p:cNvPr id="33" name="ZoneTexte 32"/>
          <p:cNvSpPr txBox="1"/>
          <p:nvPr/>
        </p:nvSpPr>
        <p:spPr>
          <a:xfrm>
            <a:off x="7083894" y="2887304"/>
            <a:ext cx="144854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ITE + isolant avec critère épaisseur mini.</a:t>
            </a:r>
            <a:endParaRPr lang="en-US" sz="1400" dirty="0"/>
          </a:p>
        </p:txBody>
      </p:sp>
      <p:sp>
        <p:nvSpPr>
          <p:cNvPr id="34" name="ZoneTexte 33"/>
          <p:cNvSpPr txBox="1"/>
          <p:nvPr/>
        </p:nvSpPr>
        <p:spPr>
          <a:xfrm>
            <a:off x="7143173" y="3733949"/>
            <a:ext cx="12325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ITE + isolant avec critère écologique</a:t>
            </a:r>
            <a:endParaRPr lang="en-US" sz="1400" dirty="0"/>
          </a:p>
        </p:txBody>
      </p:sp>
      <p:sp>
        <p:nvSpPr>
          <p:cNvPr id="35" name="ZoneTexte 34"/>
          <p:cNvSpPr txBox="1"/>
          <p:nvPr/>
        </p:nvSpPr>
        <p:spPr>
          <a:xfrm>
            <a:off x="7179685" y="4472613"/>
            <a:ext cx="12325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ITE + isolant avec critère économique</a:t>
            </a:r>
            <a:endParaRPr lang="en-US" sz="1400" dirty="0"/>
          </a:p>
        </p:txBody>
      </p:sp>
      <p:sp>
        <p:nvSpPr>
          <p:cNvPr id="36" name="ZoneTexte 35"/>
          <p:cNvSpPr txBox="1"/>
          <p:nvPr/>
        </p:nvSpPr>
        <p:spPr>
          <a:xfrm>
            <a:off x="7179685" y="5271329"/>
            <a:ext cx="12325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ITI + isolant avec critère épaisseur</a:t>
            </a:r>
            <a:endParaRPr lang="en-US" sz="1400" dirty="0"/>
          </a:p>
        </p:txBody>
      </p:sp>
      <p:sp>
        <p:nvSpPr>
          <p:cNvPr id="37" name="ZoneTexte 36"/>
          <p:cNvSpPr txBox="1"/>
          <p:nvPr/>
        </p:nvSpPr>
        <p:spPr>
          <a:xfrm>
            <a:off x="6040385" y="5726861"/>
            <a:ext cx="20297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..…</a:t>
            </a:r>
            <a:endParaRPr lang="en-US" sz="4000" dirty="0"/>
          </a:p>
        </p:txBody>
      </p:sp>
      <p:sp>
        <p:nvSpPr>
          <p:cNvPr id="38" name="Rectangle à coins arrondis 37"/>
          <p:cNvSpPr/>
          <p:nvPr/>
        </p:nvSpPr>
        <p:spPr>
          <a:xfrm>
            <a:off x="1036996" y="1450150"/>
            <a:ext cx="4233075" cy="65655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Activité de projet: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validation de l’isolation des murs </a:t>
            </a:r>
            <a:endParaRPr lang="fr-FR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Image 27" descr="Academie +Marianne bleu plein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949950"/>
            <a:ext cx="1063625" cy="908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9" name="Text Box 14"/>
          <p:cNvSpPr txBox="1">
            <a:spLocks noChangeArrowheads="1"/>
          </p:cNvSpPr>
          <p:nvPr/>
        </p:nvSpPr>
        <p:spPr bwMode="auto">
          <a:xfrm>
            <a:off x="1089893" y="6560824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36406313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Image 3" descr="http://www.explorimmoneuf.com/conseils/uploads/pics/EI9_SEPT2012_08_MAISON_OKSR-046_Page_1_Image_000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44450"/>
            <a:ext cx="1584325" cy="10810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7" name="Titre 1"/>
          <p:cNvSpPr txBox="1">
            <a:spLocks noGrp="1"/>
          </p:cNvSpPr>
          <p:nvPr>
            <p:ph type="title"/>
          </p:nvPr>
        </p:nvSpPr>
        <p:spPr>
          <a:xfrm>
            <a:off x="4787900" y="-100013"/>
            <a:ext cx="3384550" cy="542926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Titre 1"/>
          <p:cNvSpPr txBox="1">
            <a:spLocks/>
          </p:cNvSpPr>
          <p:nvPr/>
        </p:nvSpPr>
        <p:spPr>
          <a:xfrm>
            <a:off x="684213" y="796925"/>
            <a:ext cx="7024687" cy="612775"/>
          </a:xfrm>
          <a:prstGeom prst="rect">
            <a:avLst/>
          </a:prstGeom>
        </p:spPr>
        <p:txBody>
          <a:bodyPr anchor="b">
            <a:normAutofit fontScale="900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fr-FR" dirty="0" smtClean="0"/>
              <a:t>Activité 3 en AC/EE</a:t>
            </a:r>
            <a:endParaRPr lang="fr-FR" dirty="0"/>
          </a:p>
        </p:txBody>
      </p:sp>
      <p:sp>
        <p:nvSpPr>
          <p:cNvPr id="31748" name="Zone de texte 2"/>
          <p:cNvSpPr txBox="1">
            <a:spLocks noChangeArrowheads="1"/>
          </p:cNvSpPr>
          <p:nvPr/>
        </p:nvSpPr>
        <p:spPr bwMode="auto">
          <a:xfrm>
            <a:off x="972495" y="3033713"/>
            <a:ext cx="2635250" cy="18256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spcAft>
                <a:spcPts val="800"/>
              </a:spcAft>
            </a:pPr>
            <a:r>
              <a:rPr lang="fr-FR" altLang="fr-FR" sz="800" dirty="0"/>
              <a:t>Ayant un modèle numérique de la maison à votre disposition, un PC et le logiciel </a:t>
            </a:r>
            <a:r>
              <a:rPr lang="fr-FR" altLang="fr-FR" sz="800" b="1" u="sng" dirty="0"/>
              <a:t>CATT</a:t>
            </a:r>
            <a:r>
              <a:rPr lang="fr-FR" altLang="fr-FR" sz="800" dirty="0"/>
              <a:t>, mettre en place une expérimentation permettant de définir les variables d’ajustement  du modèle permettant d’obtenir un confort sonore en conformité aux normes.</a:t>
            </a:r>
          </a:p>
          <a:p>
            <a:pPr eaLnBrk="0" hangingPunct="0"/>
            <a:endParaRPr lang="fr-FR" altLang="fr-FR" dirty="0"/>
          </a:p>
        </p:txBody>
      </p:sp>
      <p:pic>
        <p:nvPicPr>
          <p:cNvPr id="31749" name="Picture 3" descr="CATT-Acousti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51013" y="3033713"/>
            <a:ext cx="12192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Zone de texte 316"/>
          <p:cNvSpPr txBox="1">
            <a:spLocks noChangeArrowheads="1"/>
          </p:cNvSpPr>
          <p:nvPr/>
        </p:nvSpPr>
        <p:spPr bwMode="auto">
          <a:xfrm>
            <a:off x="599396" y="4028684"/>
            <a:ext cx="5238750" cy="3000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ts val="300"/>
              </a:spcBef>
              <a:spcAft>
                <a:spcPts val="600"/>
              </a:spcAft>
            </a:pPr>
            <a:r>
              <a:rPr lang="fr-FR" altLang="fr-FR" sz="900"/>
              <a:t>TD analyse de la chambre 1 dans les cas de figure suivants</a:t>
            </a:r>
            <a:endParaRPr lang="fr-FR" altLang="fr-FR"/>
          </a:p>
        </p:txBody>
      </p:sp>
      <p:sp>
        <p:nvSpPr>
          <p:cNvPr id="31751" name="Zone de texte 2"/>
          <p:cNvSpPr txBox="1">
            <a:spLocks noChangeArrowheads="1"/>
          </p:cNvSpPr>
          <p:nvPr/>
        </p:nvSpPr>
        <p:spPr bwMode="auto">
          <a:xfrm>
            <a:off x="4019696" y="4820345"/>
            <a:ext cx="1179512" cy="13541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Aft>
                <a:spcPts val="800"/>
              </a:spcAft>
            </a:pPr>
            <a:r>
              <a:rPr lang="fr-FR" altLang="fr-FR" sz="1100">
                <a:latin typeface="Calibri" pitchFamily="34" charset="0"/>
              </a:rPr>
              <a:t> </a:t>
            </a:r>
            <a:r>
              <a:rPr lang="fr-FR" altLang="fr-FR" sz="1000"/>
              <a:t>Cas 1</a:t>
            </a:r>
          </a:p>
          <a:p>
            <a:pPr algn="ctr" eaLnBrk="0" hangingPunct="0">
              <a:spcAft>
                <a:spcPts val="800"/>
              </a:spcAft>
            </a:pPr>
            <a:endParaRPr lang="fr-FR" altLang="fr-FR" sz="1000"/>
          </a:p>
          <a:p>
            <a:pPr eaLnBrk="0" hangingPunct="0">
              <a:spcAft>
                <a:spcPts val="800"/>
              </a:spcAft>
            </a:pPr>
            <a:endParaRPr lang="fr-FR" altLang="fr-FR" sz="800" i="1">
              <a:solidFill>
                <a:srgbClr val="0070C0"/>
              </a:solidFill>
            </a:endParaRPr>
          </a:p>
          <a:p>
            <a:pPr eaLnBrk="0" hangingPunct="0">
              <a:spcAft>
                <a:spcPts val="800"/>
              </a:spcAft>
            </a:pPr>
            <a:endParaRPr lang="fr-FR" altLang="fr-FR" sz="800" i="1">
              <a:solidFill>
                <a:srgbClr val="0070C0"/>
              </a:solidFill>
            </a:endParaRPr>
          </a:p>
          <a:p>
            <a:pPr eaLnBrk="0" hangingPunct="0">
              <a:spcAft>
                <a:spcPts val="800"/>
              </a:spcAft>
            </a:pPr>
            <a:r>
              <a:rPr lang="fr-FR" altLang="fr-FR" sz="800" i="1">
                <a:solidFill>
                  <a:srgbClr val="0070C0"/>
                </a:solidFill>
              </a:rPr>
              <a:t>TP en binômes</a:t>
            </a:r>
            <a:endParaRPr lang="fr-FR" altLang="fr-FR"/>
          </a:p>
        </p:txBody>
      </p:sp>
      <p:pic>
        <p:nvPicPr>
          <p:cNvPr id="31752" name="Picture 6" descr="frequences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02163" y="2536825"/>
            <a:ext cx="5429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3" name="Zone de texte 2"/>
          <p:cNvSpPr txBox="1">
            <a:spLocks noChangeArrowheads="1"/>
          </p:cNvSpPr>
          <p:nvPr/>
        </p:nvSpPr>
        <p:spPr bwMode="auto">
          <a:xfrm>
            <a:off x="2627784" y="4569494"/>
            <a:ext cx="1216025" cy="13843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Aft>
                <a:spcPts val="800"/>
              </a:spcAft>
            </a:pPr>
            <a:r>
              <a:rPr lang="fr-FR" altLang="fr-FR" sz="1100" i="1">
                <a:latin typeface="Calibri" pitchFamily="34" charset="0"/>
              </a:rPr>
              <a:t> </a:t>
            </a:r>
            <a:r>
              <a:rPr lang="fr-FR" altLang="fr-FR" sz="1000" i="1"/>
              <a:t>Cas 2</a:t>
            </a:r>
          </a:p>
          <a:p>
            <a:pPr algn="ctr" eaLnBrk="0" hangingPunct="0">
              <a:spcAft>
                <a:spcPts val="800"/>
              </a:spcAft>
            </a:pPr>
            <a:endParaRPr lang="fr-FR" altLang="fr-FR" sz="1000" i="1"/>
          </a:p>
          <a:p>
            <a:pPr algn="ctr" eaLnBrk="0" hangingPunct="0">
              <a:spcAft>
                <a:spcPts val="800"/>
              </a:spcAft>
            </a:pPr>
            <a:endParaRPr lang="fr-FR" altLang="fr-FR" sz="1000" i="1"/>
          </a:p>
          <a:p>
            <a:pPr eaLnBrk="0" hangingPunct="0">
              <a:spcAft>
                <a:spcPts val="800"/>
              </a:spcAft>
            </a:pPr>
            <a:r>
              <a:rPr lang="fr-FR" altLang="fr-FR" sz="800" i="1">
                <a:solidFill>
                  <a:srgbClr val="0070C0"/>
                </a:solidFill>
              </a:rPr>
              <a:t>TP en binômes</a:t>
            </a:r>
            <a:endParaRPr lang="fr-FR" alt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3482"/>
            <a:ext cx="1146147" cy="1207113"/>
          </a:xfrm>
          <a:prstGeom prst="rect">
            <a:avLst/>
          </a:prstGeom>
        </p:spPr>
      </p:pic>
      <p:grpSp>
        <p:nvGrpSpPr>
          <p:cNvPr id="12" name="Groupe 11"/>
          <p:cNvGrpSpPr/>
          <p:nvPr/>
        </p:nvGrpSpPr>
        <p:grpSpPr>
          <a:xfrm>
            <a:off x="6127786" y="2111093"/>
            <a:ext cx="725747" cy="692691"/>
            <a:chOff x="2296211" y="27925"/>
            <a:chExt cx="1071530" cy="1071530"/>
          </a:xfrm>
        </p:grpSpPr>
        <p:sp>
          <p:nvSpPr>
            <p:cNvPr id="13" name="Ellipse 12"/>
            <p:cNvSpPr/>
            <p:nvPr/>
          </p:nvSpPr>
          <p:spPr>
            <a:xfrm>
              <a:off x="2296211" y="27925"/>
              <a:ext cx="1071530" cy="1071530"/>
            </a:xfrm>
            <a:prstGeom prst="ellipse">
              <a:avLst/>
            </a:prstGeom>
            <a:solidFill>
              <a:srgbClr val="FF6600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</p:sp>
        <p:sp>
          <p:nvSpPr>
            <p:cNvPr id="14" name="Ellipse 4"/>
            <p:cNvSpPr/>
            <p:nvPr/>
          </p:nvSpPr>
          <p:spPr>
            <a:xfrm>
              <a:off x="2453132" y="175344"/>
              <a:ext cx="757686" cy="7576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dirty="0" smtClean="0">
                  <a:latin typeface="Arial" panose="020B0604020202020204" pitchFamily="34" charset="0"/>
                  <a:cs typeface="Arial" panose="020B0604020202020204" pitchFamily="34" charset="0"/>
                </a:rPr>
                <a:t>Gr1</a:t>
              </a:r>
              <a:endParaRPr lang="fr-FR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Ellipse 14"/>
          <p:cNvSpPr/>
          <p:nvPr/>
        </p:nvSpPr>
        <p:spPr>
          <a:xfrm>
            <a:off x="6139503" y="2899083"/>
            <a:ext cx="725747" cy="692691"/>
          </a:xfrm>
          <a:prstGeom prst="ellipse">
            <a:avLst/>
          </a:prstGeom>
          <a:solidFill>
            <a:srgbClr val="FF66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sp>
      <p:sp>
        <p:nvSpPr>
          <p:cNvPr id="16" name="Ellipse 15"/>
          <p:cNvSpPr/>
          <p:nvPr/>
        </p:nvSpPr>
        <p:spPr>
          <a:xfrm>
            <a:off x="6127786" y="3708558"/>
            <a:ext cx="725747" cy="692691"/>
          </a:xfrm>
          <a:prstGeom prst="ellipse">
            <a:avLst/>
          </a:prstGeom>
          <a:solidFill>
            <a:srgbClr val="FF66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sp>
      <p:sp>
        <p:nvSpPr>
          <p:cNvPr id="17" name="Ellipse 16"/>
          <p:cNvSpPr/>
          <p:nvPr/>
        </p:nvSpPr>
        <p:spPr>
          <a:xfrm>
            <a:off x="6129019" y="4483339"/>
            <a:ext cx="725747" cy="692691"/>
          </a:xfrm>
          <a:prstGeom prst="ellipse">
            <a:avLst/>
          </a:prstGeom>
          <a:solidFill>
            <a:srgbClr val="FF66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sp>
      <p:sp>
        <p:nvSpPr>
          <p:cNvPr id="18" name="Ellipse 17"/>
          <p:cNvSpPr/>
          <p:nvPr/>
        </p:nvSpPr>
        <p:spPr>
          <a:xfrm>
            <a:off x="6139503" y="5271329"/>
            <a:ext cx="725747" cy="692691"/>
          </a:xfrm>
          <a:prstGeom prst="ellipse">
            <a:avLst/>
          </a:prstGeom>
          <a:solidFill>
            <a:srgbClr val="FF66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6179109" y="3073733"/>
            <a:ext cx="569388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88950">
              <a:lnSpc>
                <a:spcPct val="90000"/>
              </a:lnSpc>
              <a:spcAft>
                <a:spcPct val="35000"/>
              </a:spcAft>
            </a:pPr>
            <a:r>
              <a:rPr lang="fr-FR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Gr2</a:t>
            </a:r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95481" y="3837071"/>
            <a:ext cx="569388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88950">
              <a:lnSpc>
                <a:spcPct val="90000"/>
              </a:lnSpc>
              <a:spcAft>
                <a:spcPct val="35000"/>
              </a:spcAft>
            </a:pPr>
            <a:r>
              <a:rPr lang="fr-FR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Gr3</a:t>
            </a:r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179109" y="4612276"/>
            <a:ext cx="569388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88950">
              <a:lnSpc>
                <a:spcPct val="90000"/>
              </a:lnSpc>
              <a:spcAft>
                <a:spcPct val="35000"/>
              </a:spcAft>
            </a:pPr>
            <a:r>
              <a:rPr lang="fr-FR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Gr4</a:t>
            </a:r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179109" y="5446858"/>
            <a:ext cx="569388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88950">
              <a:lnSpc>
                <a:spcPct val="90000"/>
              </a:lnSpc>
              <a:spcAft>
                <a:spcPct val="35000"/>
              </a:spcAft>
            </a:pPr>
            <a:r>
              <a:rPr lang="fr-FR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Gr5</a:t>
            </a:r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7109445" y="2105382"/>
            <a:ext cx="1232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avion</a:t>
            </a:r>
            <a:endParaRPr lang="en-US" sz="1400" dirty="0"/>
          </a:p>
        </p:txBody>
      </p:sp>
      <p:sp>
        <p:nvSpPr>
          <p:cNvPr id="24" name="ZoneTexte 23"/>
          <p:cNvSpPr txBox="1"/>
          <p:nvPr/>
        </p:nvSpPr>
        <p:spPr>
          <a:xfrm>
            <a:off x="7143173" y="3733949"/>
            <a:ext cx="12325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Bruits d’impact</a:t>
            </a:r>
            <a:endParaRPr lang="en-US" sz="1400" dirty="0"/>
          </a:p>
        </p:txBody>
      </p:sp>
      <p:sp>
        <p:nvSpPr>
          <p:cNvPr id="25" name="ZoneTexte 24"/>
          <p:cNvSpPr txBox="1"/>
          <p:nvPr/>
        </p:nvSpPr>
        <p:spPr>
          <a:xfrm>
            <a:off x="7179685" y="4472613"/>
            <a:ext cx="12325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Musique trop </a:t>
            </a:r>
            <a:r>
              <a:rPr lang="fr-FR" sz="1400" dirty="0" err="1" smtClean="0"/>
              <a:t>élévée</a:t>
            </a:r>
            <a:endParaRPr lang="en-US" sz="1400" dirty="0"/>
          </a:p>
        </p:txBody>
      </p:sp>
      <p:sp>
        <p:nvSpPr>
          <p:cNvPr id="26" name="ZoneTexte 25"/>
          <p:cNvSpPr txBox="1"/>
          <p:nvPr/>
        </p:nvSpPr>
        <p:spPr>
          <a:xfrm>
            <a:off x="7179685" y="5271329"/>
            <a:ext cx="12325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Chien du voisin</a:t>
            </a:r>
            <a:endParaRPr lang="en-US" sz="1400" dirty="0"/>
          </a:p>
        </p:txBody>
      </p:sp>
      <p:sp>
        <p:nvSpPr>
          <p:cNvPr id="27" name="Zone de texte 222"/>
          <p:cNvSpPr txBox="1">
            <a:spLocks noChangeArrowheads="1"/>
          </p:cNvSpPr>
          <p:nvPr/>
        </p:nvSpPr>
        <p:spPr bwMode="auto">
          <a:xfrm>
            <a:off x="5436096" y="1106207"/>
            <a:ext cx="2736354" cy="77663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Aft>
                <a:spcPts val="300"/>
              </a:spcAft>
            </a:pPr>
            <a:r>
              <a:rPr lang="fr-FR" altLang="fr-FR" sz="1400" b="1" dirty="0" smtClean="0"/>
              <a:t>Thème: Modifier le modèle de la chambre 1 en fonction de la source perturbatrice</a:t>
            </a:r>
          </a:p>
          <a:p>
            <a:pPr marL="285750" indent="-285750" eaLnBrk="0" hangingPunct="0">
              <a:spcAft>
                <a:spcPts val="300"/>
              </a:spcAft>
              <a:buFontTx/>
              <a:buChar char="-"/>
            </a:pPr>
            <a:endParaRPr lang="fr-FR" altLang="fr-FR" sz="1400" dirty="0"/>
          </a:p>
          <a:p>
            <a:pPr eaLnBrk="0" hangingPunct="0"/>
            <a:endParaRPr lang="fr-FR" altLang="fr-FR" dirty="0"/>
          </a:p>
        </p:txBody>
      </p:sp>
      <p:sp>
        <p:nvSpPr>
          <p:cNvPr id="28" name="Rectangle à coins arrondis 27"/>
          <p:cNvSpPr/>
          <p:nvPr/>
        </p:nvSpPr>
        <p:spPr>
          <a:xfrm>
            <a:off x="1036996" y="1450150"/>
            <a:ext cx="4233075" cy="65655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Activité de projet: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validation du modèle acoustique </a:t>
            </a:r>
            <a:endParaRPr lang="fr-FR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7156747" y="2851422"/>
            <a:ext cx="12325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Bruits des </a:t>
            </a:r>
            <a:r>
              <a:rPr lang="fr-FR" sz="1400" dirty="0" err="1" smtClean="0"/>
              <a:t>cannalisations</a:t>
            </a:r>
            <a:endParaRPr lang="en-US" sz="1400" dirty="0"/>
          </a:p>
        </p:txBody>
      </p:sp>
      <p:sp>
        <p:nvSpPr>
          <p:cNvPr id="30" name="ZoneTexte 29"/>
          <p:cNvSpPr txBox="1"/>
          <p:nvPr/>
        </p:nvSpPr>
        <p:spPr>
          <a:xfrm>
            <a:off x="7109445" y="2105382"/>
            <a:ext cx="12325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ITE + isolant avec critère esthétique</a:t>
            </a:r>
            <a:endParaRPr lang="en-US" sz="1400" dirty="0"/>
          </a:p>
        </p:txBody>
      </p:sp>
      <p:sp>
        <p:nvSpPr>
          <p:cNvPr id="31" name="ZoneTexte 30"/>
          <p:cNvSpPr txBox="1"/>
          <p:nvPr/>
        </p:nvSpPr>
        <p:spPr>
          <a:xfrm>
            <a:off x="5959576" y="5728163"/>
            <a:ext cx="12325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…..</a:t>
            </a:r>
            <a:endParaRPr lang="en-US" sz="4000" dirty="0"/>
          </a:p>
        </p:txBody>
      </p:sp>
      <p:sp>
        <p:nvSpPr>
          <p:cNvPr id="32" name="Zone de texte 218"/>
          <p:cNvSpPr txBox="1">
            <a:spLocks noChangeArrowheads="1"/>
          </p:cNvSpPr>
          <p:nvPr/>
        </p:nvSpPr>
        <p:spPr bwMode="auto">
          <a:xfrm>
            <a:off x="902658" y="2495964"/>
            <a:ext cx="2313315" cy="97907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spcAft>
                <a:spcPts val="300"/>
              </a:spcAft>
            </a:pPr>
            <a:r>
              <a:rPr lang="fr-FR" altLang="fr-FR" sz="1400" dirty="0" smtClean="0"/>
              <a:t>Vous disposez:</a:t>
            </a:r>
          </a:p>
          <a:p>
            <a:pPr eaLnBrk="0" hangingPunct="0">
              <a:spcAft>
                <a:spcPts val="300"/>
              </a:spcAft>
            </a:pPr>
            <a:r>
              <a:rPr lang="fr-FR" altLang="fr-FR" sz="1400" dirty="0" smtClean="0"/>
              <a:t> - d’un </a:t>
            </a:r>
            <a:r>
              <a:rPr lang="fr-FR" altLang="fr-FR" sz="1400" dirty="0"/>
              <a:t>modèle </a:t>
            </a:r>
            <a:r>
              <a:rPr lang="fr-FR" altLang="fr-FR" sz="1400" dirty="0" smtClean="0"/>
              <a:t>numérique</a:t>
            </a:r>
          </a:p>
          <a:p>
            <a:pPr eaLnBrk="0" hangingPunct="0">
              <a:spcAft>
                <a:spcPts val="300"/>
              </a:spcAft>
            </a:pPr>
            <a:r>
              <a:rPr lang="fr-FR" altLang="fr-FR" sz="1400" dirty="0" smtClean="0"/>
              <a:t>- SCILAB</a:t>
            </a:r>
            <a:endParaRPr lang="fr-FR" altLang="fr-FR" sz="1400" dirty="0"/>
          </a:p>
        </p:txBody>
      </p:sp>
      <p:pic>
        <p:nvPicPr>
          <p:cNvPr id="33" name="Image 32" descr="Academie +Marianne bleu plein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949950"/>
            <a:ext cx="1063625" cy="908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63603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7" name="Titre 1"/>
          <p:cNvSpPr txBox="1">
            <a:spLocks noGrp="1"/>
          </p:cNvSpPr>
          <p:nvPr>
            <p:ph type="title"/>
          </p:nvPr>
        </p:nvSpPr>
        <p:spPr>
          <a:xfrm>
            <a:off x="4788024" y="-99392"/>
            <a:ext cx="3384494" cy="5418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Titre 1"/>
          <p:cNvSpPr txBox="1">
            <a:spLocks/>
          </p:cNvSpPr>
          <p:nvPr/>
        </p:nvSpPr>
        <p:spPr>
          <a:xfrm>
            <a:off x="611560" y="870912"/>
            <a:ext cx="7024744" cy="6138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dirty="0" smtClean="0"/>
              <a:t>Activité 3 en ETT / ITEC</a:t>
            </a:r>
            <a:endParaRPr lang="fr-FR" dirty="0"/>
          </a:p>
        </p:txBody>
      </p:sp>
      <p:sp>
        <p:nvSpPr>
          <p:cNvPr id="2" name="ZoneTexte 1"/>
          <p:cNvSpPr txBox="1"/>
          <p:nvPr/>
        </p:nvSpPr>
        <p:spPr>
          <a:xfrm>
            <a:off x="750044" y="1511025"/>
            <a:ext cx="223777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5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TP charpente</a:t>
            </a:r>
            <a:endParaRPr lang="fr-FR" sz="25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296464"/>
              </p:ext>
            </p:extLst>
          </p:nvPr>
        </p:nvGraphicFramePr>
        <p:xfrm>
          <a:off x="7360016" y="1896582"/>
          <a:ext cx="1208348" cy="1484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9" name="PHOTO-PAINT" r:id="rId4" imgW="6904762" imgH="8466667" progId="CorelPHOTOPAINT.Image.15">
                  <p:embed/>
                </p:oleObj>
              </mc:Choice>
              <mc:Fallback>
                <p:oleObj name="PHOTO-PAINT" r:id="rId4" imgW="6904762" imgH="8466667" progId="CorelPHOTOPAINT.Image.15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0016" y="1896582"/>
                        <a:ext cx="1208348" cy="14840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6751796"/>
              </p:ext>
            </p:extLst>
          </p:nvPr>
        </p:nvGraphicFramePr>
        <p:xfrm>
          <a:off x="5989500" y="1952438"/>
          <a:ext cx="1331733" cy="1484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0" name="PHOTO-PAINT" r:id="rId6" imgW="7670520" imgH="8559720" progId="CorelPHOTOPAINT.Image.15">
                  <p:embed/>
                </p:oleObj>
              </mc:Choice>
              <mc:Fallback>
                <p:oleObj name="PHOTO-PAINT" r:id="rId6" imgW="7670520" imgH="8559720" progId="CorelPHOTOPAINT.Image.15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9500" y="1952438"/>
                        <a:ext cx="1331733" cy="14840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Imag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690" y="1977135"/>
            <a:ext cx="1322458" cy="1298877"/>
          </a:xfrm>
          <a:prstGeom prst="rect">
            <a:avLst/>
          </a:prstGeom>
        </p:spPr>
      </p:pic>
      <p:pic>
        <p:nvPicPr>
          <p:cNvPr id="30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674" y="4123552"/>
            <a:ext cx="1456470" cy="630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784" y="4899144"/>
            <a:ext cx="631355" cy="1096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148" y="4256789"/>
            <a:ext cx="4097451" cy="36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148" y="4760084"/>
            <a:ext cx="575363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148" y="5480853"/>
            <a:ext cx="53975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6383033" y="3436510"/>
            <a:ext cx="908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Neige</a:t>
            </a:r>
            <a:endParaRPr lang="fr-FR" dirty="0"/>
          </a:p>
        </p:txBody>
      </p:sp>
      <p:sp>
        <p:nvSpPr>
          <p:cNvPr id="41" name="ZoneTexte 40"/>
          <p:cNvSpPr txBox="1"/>
          <p:nvPr/>
        </p:nvSpPr>
        <p:spPr>
          <a:xfrm>
            <a:off x="7659905" y="3423120"/>
            <a:ext cx="908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Vent</a:t>
            </a:r>
            <a:endParaRPr lang="fr-FR" dirty="0"/>
          </a:p>
        </p:txBody>
      </p:sp>
      <p:sp>
        <p:nvSpPr>
          <p:cNvPr id="20" name="ZoneTexte 19"/>
          <p:cNvSpPr txBox="1"/>
          <p:nvPr/>
        </p:nvSpPr>
        <p:spPr>
          <a:xfrm>
            <a:off x="812750" y="2191474"/>
            <a:ext cx="34807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fr-FR" sz="1400" dirty="0" smtClean="0"/>
              <a:t>Selon les conditions climatiques de  l’Alsace (norme </a:t>
            </a:r>
            <a:r>
              <a:rPr lang="fr-FR" sz="1400" dirty="0" err="1" smtClean="0"/>
              <a:t>Eurocode</a:t>
            </a:r>
            <a:r>
              <a:rPr lang="fr-FR" sz="1400" dirty="0" smtClean="0"/>
              <a:t>), et avec divers cas de chargement</a:t>
            </a:r>
            <a:endParaRPr lang="fr-FR" sz="1400" dirty="0"/>
          </a:p>
        </p:txBody>
      </p:sp>
      <p:sp>
        <p:nvSpPr>
          <p:cNvPr id="43" name="ZoneTexte 42"/>
          <p:cNvSpPr txBox="1"/>
          <p:nvPr/>
        </p:nvSpPr>
        <p:spPr>
          <a:xfrm>
            <a:off x="840073" y="3069904"/>
            <a:ext cx="3346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fr-FR" sz="1400" dirty="0" smtClean="0"/>
              <a:t>Avec l’aide du logiciel </a:t>
            </a:r>
            <a:r>
              <a:rPr lang="fr-FR" sz="1400" dirty="0" err="1" smtClean="0"/>
              <a:t>Freelem</a:t>
            </a:r>
            <a:endParaRPr lang="fr-FR" sz="1400" dirty="0"/>
          </a:p>
        </p:txBody>
      </p:sp>
      <p:pic>
        <p:nvPicPr>
          <p:cNvPr id="18" name="Image 17" descr="Academie +Marianne bleu plein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5949950"/>
            <a:ext cx="1063625" cy="908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1067189" y="6583362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22705259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7" name="Titre 1"/>
          <p:cNvSpPr txBox="1">
            <a:spLocks noGrp="1"/>
          </p:cNvSpPr>
          <p:nvPr>
            <p:ph type="title"/>
          </p:nvPr>
        </p:nvSpPr>
        <p:spPr>
          <a:xfrm>
            <a:off x="4788024" y="-99392"/>
            <a:ext cx="3384494" cy="5418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Titre 1"/>
          <p:cNvSpPr txBox="1">
            <a:spLocks/>
          </p:cNvSpPr>
          <p:nvPr/>
        </p:nvSpPr>
        <p:spPr>
          <a:xfrm>
            <a:off x="539552" y="420830"/>
            <a:ext cx="7024744" cy="6138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dirty="0" smtClean="0"/>
              <a:t>Activité 4 en ETT</a:t>
            </a:r>
            <a:endParaRPr lang="fr-FR" dirty="0"/>
          </a:p>
        </p:txBody>
      </p:sp>
      <p:pic>
        <p:nvPicPr>
          <p:cNvPr id="26" name="Image 2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868" y="1180105"/>
            <a:ext cx="2705100" cy="169100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Objet 2">
            <a:hlinkClick r:id="rId5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2471621"/>
              </p:ext>
            </p:extLst>
          </p:nvPr>
        </p:nvGraphicFramePr>
        <p:xfrm>
          <a:off x="1650881" y="4068980"/>
          <a:ext cx="1400175" cy="395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27" name="PHOTO-PAINT" r:id="rId6" imgW="2907937" imgH="800000" progId="CorelPHOTOPAINT.Image.15">
                  <p:embed/>
                </p:oleObj>
              </mc:Choice>
              <mc:Fallback>
                <p:oleObj name="PHOTO-PAINT" r:id="rId6" imgW="2907937" imgH="800000" progId="CorelPHOTOPAINT.Image.15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0881" y="4068980"/>
                        <a:ext cx="1400175" cy="3955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WordArt 1"/>
          <p:cNvSpPr>
            <a:spLocks noChangeArrowheads="1" noChangeShapeType="1" noTextEdit="1"/>
          </p:cNvSpPr>
          <p:nvPr/>
        </p:nvSpPr>
        <p:spPr bwMode="auto">
          <a:xfrm>
            <a:off x="734384" y="3157587"/>
            <a:ext cx="3508108" cy="461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167"/>
              </a:avLst>
            </a:prstTxWarp>
          </a:bodyPr>
          <a:lstStyle/>
          <a:p>
            <a:pPr algn="ctr" rtl="0">
              <a:buNone/>
            </a:pPr>
            <a:r>
              <a:rPr lang="fr-FR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pitchFamily="34" charset="0"/>
              </a:rPr>
              <a:t>Puits Canadien +</a:t>
            </a:r>
          </a:p>
          <a:p>
            <a:pPr algn="ctr" rtl="0">
              <a:buNone/>
            </a:pPr>
            <a:r>
              <a:rPr lang="fr-FR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pitchFamily="34" charset="0"/>
              </a:rPr>
              <a:t>VMC double flux</a:t>
            </a:r>
            <a:endParaRPr lang="fr-FR" sz="36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85853" y="1697363"/>
            <a:ext cx="491966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827584" y="1934091"/>
            <a:ext cx="396044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1" name="ZoneTexte 30"/>
          <p:cNvSpPr txBox="1"/>
          <p:nvPr/>
        </p:nvSpPr>
        <p:spPr>
          <a:xfrm>
            <a:off x="4242492" y="1704112"/>
            <a:ext cx="223777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5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TP ventilation</a:t>
            </a:r>
            <a:endParaRPr lang="fr-FR" sz="25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0" name="Obje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5392680"/>
              </p:ext>
            </p:extLst>
          </p:nvPr>
        </p:nvGraphicFramePr>
        <p:xfrm>
          <a:off x="5910076" y="2780117"/>
          <a:ext cx="1140390" cy="114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28" name="PHOTO-PAINT" r:id="rId8" imgW="6276960" imgH="6295680" progId="CorelPHOTOPAINT.Image.15">
                  <p:embed/>
                </p:oleObj>
              </mc:Choice>
              <mc:Fallback>
                <p:oleObj name="PHOTO-PAINT" r:id="rId8" imgW="6276960" imgH="6295680" progId="CorelPHOTOPAINT.Image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10076" y="2780117"/>
                        <a:ext cx="1140390" cy="114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556482"/>
              </p:ext>
            </p:extLst>
          </p:nvPr>
        </p:nvGraphicFramePr>
        <p:xfrm>
          <a:off x="4515258" y="2780117"/>
          <a:ext cx="1368152" cy="114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29" name="PHOTO-PAINT" r:id="rId10" imgW="9877320" imgH="8258040" progId="CorelPHOTOPAINT.Image.15">
                  <p:embed/>
                </p:oleObj>
              </mc:Choice>
              <mc:Fallback>
                <p:oleObj name="PHOTO-PAINT" r:id="rId10" imgW="9877320" imgH="8258040" progId="CorelPHOTOPAINT.Image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15258" y="2780117"/>
                        <a:ext cx="1368152" cy="114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705767"/>
              </p:ext>
            </p:extLst>
          </p:nvPr>
        </p:nvGraphicFramePr>
        <p:xfrm>
          <a:off x="7164288" y="2871110"/>
          <a:ext cx="1440160" cy="969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30" name="PHOTO-PAINT" r:id="rId12" imgW="10544040" imgH="7095960" progId="CorelPHOTOPAINT.Image.15">
                  <p:embed/>
                </p:oleObj>
              </mc:Choice>
              <mc:Fallback>
                <p:oleObj name="PHOTO-PAINT" r:id="rId12" imgW="10544040" imgH="7095960" progId="CorelPHOTOPAINT.Image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164288" y="2871110"/>
                        <a:ext cx="1440160" cy="9691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ZoneTexte 23"/>
          <p:cNvSpPr txBox="1"/>
          <p:nvPr/>
        </p:nvSpPr>
        <p:spPr>
          <a:xfrm>
            <a:off x="5166527" y="3899978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Puits canadien</a:t>
            </a:r>
            <a:endParaRPr lang="fr-FR" sz="1200" dirty="0"/>
          </a:p>
        </p:txBody>
      </p:sp>
      <p:sp>
        <p:nvSpPr>
          <p:cNvPr id="25" name="ZoneTexte 24"/>
          <p:cNvSpPr txBox="1"/>
          <p:nvPr/>
        </p:nvSpPr>
        <p:spPr>
          <a:xfrm>
            <a:off x="7164288" y="3923967"/>
            <a:ext cx="14937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VMC double flux</a:t>
            </a:r>
            <a:endParaRPr lang="fr-FR" sz="1200" dirty="0"/>
          </a:p>
        </p:txBody>
      </p:sp>
      <p:graphicFrame>
        <p:nvGraphicFramePr>
          <p:cNvPr id="27" name="Obje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4817708"/>
              </p:ext>
            </p:extLst>
          </p:nvPr>
        </p:nvGraphicFramePr>
        <p:xfrm>
          <a:off x="4260545" y="4312793"/>
          <a:ext cx="4032448" cy="1751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31" name="PHOTO-PAINT" r:id="rId14" imgW="18503640" imgH="8038800" progId="CorelPHOTOPAINT.Image.15">
                  <p:embed/>
                </p:oleObj>
              </mc:Choice>
              <mc:Fallback>
                <p:oleObj name="PHOTO-PAINT" r:id="rId14" imgW="18503640" imgH="8038800" progId="CorelPHOTOPAINT.Image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260545" y="4312793"/>
                        <a:ext cx="4032448" cy="1751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ZoneTexte 27"/>
          <p:cNvSpPr txBox="1"/>
          <p:nvPr/>
        </p:nvSpPr>
        <p:spPr>
          <a:xfrm>
            <a:off x="792201" y="4514176"/>
            <a:ext cx="3117536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fr-FR" sz="1200" dirty="0" smtClean="0"/>
              <a:t>Evaluer </a:t>
            </a:r>
            <a:r>
              <a:rPr lang="fr-FR" sz="1200" dirty="0"/>
              <a:t>l'impact d'une solution de </a:t>
            </a:r>
            <a:r>
              <a:rPr lang="fr-FR" sz="1200" dirty="0" smtClean="0"/>
              <a:t>ventilation</a:t>
            </a:r>
          </a:p>
          <a:p>
            <a:pPr marL="171450" indent="-171450">
              <a:buFontTx/>
              <a:buChar char="-"/>
            </a:pPr>
            <a:endParaRPr lang="fr-FR" sz="500" dirty="0"/>
          </a:p>
          <a:p>
            <a:pPr marL="171450" indent="-171450">
              <a:buFontTx/>
              <a:buChar char="-"/>
            </a:pPr>
            <a:r>
              <a:rPr lang="fr-FR" sz="1200" dirty="0" smtClean="0"/>
              <a:t>Evaluer </a:t>
            </a:r>
            <a:r>
              <a:rPr lang="fr-FR" sz="1200" dirty="0"/>
              <a:t>l'impact de l'étanchéité à </a:t>
            </a:r>
            <a:r>
              <a:rPr lang="fr-FR" sz="1200" dirty="0" smtClean="0"/>
              <a:t>l'air</a:t>
            </a:r>
          </a:p>
          <a:p>
            <a:pPr marL="171450" indent="-171450">
              <a:buFontTx/>
              <a:buChar char="-"/>
            </a:pPr>
            <a:endParaRPr lang="fr-FR" sz="500" dirty="0"/>
          </a:p>
          <a:p>
            <a:pPr marL="171450" indent="-171450">
              <a:buFontTx/>
              <a:buChar char="-"/>
            </a:pPr>
            <a:r>
              <a:rPr lang="fr-FR" sz="1200" dirty="0" smtClean="0"/>
              <a:t>Comparer </a:t>
            </a:r>
            <a:r>
              <a:rPr lang="fr-FR" sz="1200" dirty="0"/>
              <a:t>les systèmes de ventilation entre </a:t>
            </a:r>
            <a:r>
              <a:rPr lang="fr-FR" sz="1200" dirty="0" smtClean="0"/>
              <a:t>eux</a:t>
            </a:r>
          </a:p>
          <a:p>
            <a:pPr marL="171450" indent="-171450">
              <a:buFontTx/>
              <a:buChar char="-"/>
            </a:pPr>
            <a:endParaRPr lang="fr-FR" sz="500" dirty="0"/>
          </a:p>
          <a:p>
            <a:pPr marL="542925" indent="-180975">
              <a:buFontTx/>
              <a:buChar char="-"/>
            </a:pPr>
            <a:r>
              <a:rPr lang="fr-FR" sz="1200" dirty="0" smtClean="0"/>
              <a:t>Optimiser </a:t>
            </a:r>
            <a:r>
              <a:rPr lang="fr-FR" sz="1200" dirty="0"/>
              <a:t>son </a:t>
            </a:r>
            <a:r>
              <a:rPr lang="fr-FR" sz="1200" dirty="0" smtClean="0"/>
              <a:t>installation, avec ou   sans puits canadien</a:t>
            </a:r>
            <a:endParaRPr lang="fr-FR" sz="1200" dirty="0"/>
          </a:p>
        </p:txBody>
      </p:sp>
      <p:sp>
        <p:nvSpPr>
          <p:cNvPr id="29" name="ZoneTexte 28"/>
          <p:cNvSpPr txBox="1"/>
          <p:nvPr/>
        </p:nvSpPr>
        <p:spPr>
          <a:xfrm>
            <a:off x="5044016" y="6098479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Feuille de calcul Excel </a:t>
            </a:r>
            <a:r>
              <a:rPr lang="fr-FR" sz="1200" dirty="0" err="1" smtClean="0"/>
              <a:t>Fiabitat</a:t>
            </a:r>
            <a:endParaRPr lang="fr-FR" sz="1200" dirty="0"/>
          </a:p>
        </p:txBody>
      </p:sp>
      <p:pic>
        <p:nvPicPr>
          <p:cNvPr id="19" name="Image 18" descr="Academie +Marianne bleu plein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5949950"/>
            <a:ext cx="1063625" cy="908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1063625" y="6583362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3830732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à coins arrondis 26"/>
          <p:cNvSpPr/>
          <p:nvPr/>
        </p:nvSpPr>
        <p:spPr>
          <a:xfrm>
            <a:off x="5011972" y="3565007"/>
            <a:ext cx="3520118" cy="275138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Rectangle à coins arrondis 21"/>
          <p:cNvSpPr/>
          <p:nvPr/>
        </p:nvSpPr>
        <p:spPr>
          <a:xfrm>
            <a:off x="601488" y="3565008"/>
            <a:ext cx="3754488" cy="275138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7" name="Titre 1"/>
          <p:cNvSpPr txBox="1">
            <a:spLocks noGrp="1"/>
          </p:cNvSpPr>
          <p:nvPr>
            <p:ph type="title"/>
          </p:nvPr>
        </p:nvSpPr>
        <p:spPr>
          <a:xfrm>
            <a:off x="4788024" y="-99392"/>
            <a:ext cx="3384494" cy="5418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Titre 1"/>
          <p:cNvSpPr txBox="1">
            <a:spLocks/>
          </p:cNvSpPr>
          <p:nvPr/>
        </p:nvSpPr>
        <p:spPr>
          <a:xfrm>
            <a:off x="529478" y="517197"/>
            <a:ext cx="3914555" cy="6138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dirty="0" smtClean="0"/>
              <a:t>Activité 5 en AC</a:t>
            </a:r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408" y="4524132"/>
            <a:ext cx="1584176" cy="942602"/>
          </a:xfrm>
          <a:prstGeom prst="rect">
            <a:avLst/>
          </a:prstGeom>
        </p:spPr>
      </p:pic>
      <p:pic>
        <p:nvPicPr>
          <p:cNvPr id="13" name="Image 12" descr="G:\Dossier maison Saint Gobain\Fichiers du groupe\Fichiers Victor\Compte rendu\Images\revit-2014for-blog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30" y="1920405"/>
            <a:ext cx="1256754" cy="1256754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Flèche droite 13"/>
          <p:cNvSpPr/>
          <p:nvPr/>
        </p:nvSpPr>
        <p:spPr>
          <a:xfrm>
            <a:off x="2276578" y="2407090"/>
            <a:ext cx="1224136" cy="288032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lèche droite 14"/>
          <p:cNvSpPr/>
          <p:nvPr/>
        </p:nvSpPr>
        <p:spPr>
          <a:xfrm>
            <a:off x="5547895" y="2375576"/>
            <a:ext cx="1224136" cy="288032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 de texte 13"/>
          <p:cNvSpPr txBox="1">
            <a:spLocks noChangeArrowheads="1"/>
          </p:cNvSpPr>
          <p:nvPr/>
        </p:nvSpPr>
        <p:spPr bwMode="auto">
          <a:xfrm>
            <a:off x="2381204" y="2397436"/>
            <a:ext cx="147955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altLang="en-US" sz="1200" b="1" i="1" dirty="0" smtClean="0">
                <a:latin typeface="Calibri" pitchFamily="34" charset="0"/>
                <a:cs typeface="Arial" pitchFamily="34" charset="0"/>
              </a:rPr>
              <a:t>Exportation</a:t>
            </a:r>
            <a:endParaRPr kumimoji="0" lang="en-US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Zone de texte 13"/>
          <p:cNvSpPr txBox="1">
            <a:spLocks noChangeArrowheads="1"/>
          </p:cNvSpPr>
          <p:nvPr/>
        </p:nvSpPr>
        <p:spPr bwMode="auto">
          <a:xfrm>
            <a:off x="5547895" y="2375576"/>
            <a:ext cx="147955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altLang="en-US" sz="1200" b="1" i="1" dirty="0" smtClean="0">
                <a:latin typeface="Calibri" pitchFamily="34" charset="0"/>
                <a:cs typeface="Arial" pitchFamily="34" charset="0"/>
              </a:rPr>
              <a:t>Paramétrage</a:t>
            </a:r>
            <a:endParaRPr kumimoji="0" lang="en-US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Picture 4" descr="http://www.adnormandie.com/userfiles/image/dpe_1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303" y="1821572"/>
            <a:ext cx="1628561" cy="147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www.zepros.fr/img_articles/images/articles/bati/photos_novembre_2013/Logo_ArchiWizard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757" y="2205823"/>
            <a:ext cx="1888735" cy="616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ZoneTexte 19"/>
          <p:cNvSpPr txBox="1"/>
          <p:nvPr/>
        </p:nvSpPr>
        <p:spPr>
          <a:xfrm>
            <a:off x="601488" y="1213130"/>
            <a:ext cx="590959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5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Simulation énergétique sur </a:t>
            </a:r>
            <a:r>
              <a:rPr lang="fr-FR" sz="25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ArchiWizard</a:t>
            </a:r>
            <a:endParaRPr lang="fr-FR" sz="25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" descr="G:\Dossier maison Saint Gobain\Fichiers du groupe\Fichiers Victor\5 - Compte rendu\Images\Dsique SG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40" y="3641362"/>
            <a:ext cx="2963224" cy="2095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146139" y="5660416"/>
            <a:ext cx="2849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smtClean="0"/>
              <a:t>Statistiques de l’entreprise </a:t>
            </a:r>
          </a:p>
          <a:p>
            <a:pPr algn="ctr"/>
            <a:r>
              <a:rPr lang="fr-FR" sz="1600" b="1" dirty="0" smtClean="0"/>
              <a:t>Saint-Gobain</a:t>
            </a:r>
            <a:endParaRPr lang="fr-FR" sz="1600" b="1" dirty="0"/>
          </a:p>
        </p:txBody>
      </p:sp>
      <p:sp>
        <p:nvSpPr>
          <p:cNvPr id="24" name="ZoneTexte 23"/>
          <p:cNvSpPr txBox="1"/>
          <p:nvPr/>
        </p:nvSpPr>
        <p:spPr>
          <a:xfrm>
            <a:off x="5292081" y="5564951"/>
            <a:ext cx="29745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smtClean="0"/>
              <a:t>Résultats de l’analyse </a:t>
            </a:r>
            <a:r>
              <a:rPr lang="fr-FR" sz="1600" b="1" dirty="0" err="1" smtClean="0"/>
              <a:t>ArchiWizard</a:t>
            </a:r>
            <a:endParaRPr lang="fr-FR" sz="1600" b="1" dirty="0"/>
          </a:p>
        </p:txBody>
      </p:sp>
      <p:sp>
        <p:nvSpPr>
          <p:cNvPr id="26" name="Rectangle 25"/>
          <p:cNvSpPr/>
          <p:nvPr/>
        </p:nvSpPr>
        <p:spPr>
          <a:xfrm>
            <a:off x="5890336" y="4082486"/>
            <a:ext cx="23762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b="1" dirty="0" smtClean="0"/>
              <a:t>Résultats </a:t>
            </a:r>
            <a:r>
              <a:rPr lang="fr-FR" sz="1600" b="1" dirty="0"/>
              <a:t>cohérents</a:t>
            </a:r>
            <a:endParaRPr lang="en-US" sz="1600" dirty="0"/>
          </a:p>
        </p:txBody>
      </p:sp>
      <p:pic>
        <p:nvPicPr>
          <p:cNvPr id="28" name="Image 27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611" y="4017243"/>
            <a:ext cx="530871" cy="489233"/>
          </a:xfrm>
          <a:prstGeom prst="rect">
            <a:avLst/>
          </a:prstGeom>
        </p:spPr>
      </p:pic>
      <p:sp>
        <p:nvSpPr>
          <p:cNvPr id="9" name="Double flèche horizontale 8"/>
          <p:cNvSpPr/>
          <p:nvPr/>
        </p:nvSpPr>
        <p:spPr>
          <a:xfrm>
            <a:off x="4369510" y="4769460"/>
            <a:ext cx="642461" cy="34035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5649046" y="3703117"/>
            <a:ext cx="23968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600" dirty="0"/>
              <a:t>Cep= 46kWh</a:t>
            </a:r>
            <a:r>
              <a:rPr lang="fr-FR" sz="1600" baseline="-25000" dirty="0"/>
              <a:t>ep</a:t>
            </a:r>
            <a:r>
              <a:rPr lang="fr-FR" sz="1600" dirty="0"/>
              <a:t>/m²/an 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2381204" y="4728227"/>
            <a:ext cx="1800201" cy="8002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fr-FR" sz="1400" dirty="0"/>
          </a:p>
          <a:p>
            <a:pPr algn="ctr"/>
            <a:r>
              <a:rPr lang="fr-FR" sz="1600" dirty="0" smtClean="0"/>
              <a:t>Cep= 39kWh</a:t>
            </a:r>
            <a:r>
              <a:rPr lang="fr-FR" sz="1600" baseline="-25000" dirty="0" smtClean="0"/>
              <a:t>ep</a:t>
            </a:r>
            <a:r>
              <a:rPr lang="fr-FR" sz="1600" dirty="0" smtClean="0"/>
              <a:t>/m²/an </a:t>
            </a:r>
          </a:p>
        </p:txBody>
      </p:sp>
      <p:pic>
        <p:nvPicPr>
          <p:cNvPr id="32" name="Image 31" descr="Academie +Marianne bleu plein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5949950"/>
            <a:ext cx="1063625" cy="908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1043420" y="6553599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8475855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7" name="Titre 1"/>
          <p:cNvSpPr txBox="1">
            <a:spLocks noGrp="1"/>
          </p:cNvSpPr>
          <p:nvPr>
            <p:ph type="title"/>
          </p:nvPr>
        </p:nvSpPr>
        <p:spPr>
          <a:xfrm>
            <a:off x="4788024" y="-99392"/>
            <a:ext cx="3384494" cy="5418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Titre 1"/>
          <p:cNvSpPr txBox="1">
            <a:spLocks/>
          </p:cNvSpPr>
          <p:nvPr/>
        </p:nvSpPr>
        <p:spPr>
          <a:xfrm>
            <a:off x="693737" y="1231819"/>
            <a:ext cx="7024744" cy="6138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dirty="0" smtClean="0"/>
              <a:t>Liens et outils pédagogiques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1266900" y="2464472"/>
            <a:ext cx="4479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1"/>
              </a:buClr>
              <a:buFont typeface="Wingdings 2" panose="05020102010507070707" pitchFamily="18" charset="2"/>
              <a:buChar char=""/>
            </a:pPr>
            <a:r>
              <a:rPr lang="fr-FR" sz="2400" dirty="0" smtClean="0"/>
              <a:t>La maquette </a:t>
            </a:r>
            <a:r>
              <a:rPr lang="fr-FR" sz="2400" dirty="0" err="1" smtClean="0"/>
              <a:t>Solidworks</a:t>
            </a:r>
            <a:r>
              <a:rPr lang="fr-FR" sz="2400" dirty="0" smtClean="0"/>
              <a:t> / la maquette Revit</a:t>
            </a:r>
            <a:endParaRPr lang="fr-FR" sz="2400" dirty="0"/>
          </a:p>
        </p:txBody>
      </p:sp>
      <p:sp>
        <p:nvSpPr>
          <p:cNvPr id="6" name="ZoneTexte 5"/>
          <p:cNvSpPr txBox="1"/>
          <p:nvPr/>
        </p:nvSpPr>
        <p:spPr>
          <a:xfrm>
            <a:off x="1263477" y="4027121"/>
            <a:ext cx="3924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 2" panose="05020102010507070707" pitchFamily="18" charset="2"/>
              <a:buChar char=""/>
            </a:pPr>
            <a:r>
              <a:rPr lang="fr-FR" sz="2400" dirty="0" smtClean="0"/>
              <a:t>Le site de formation Saint-Gobain</a:t>
            </a:r>
            <a:endParaRPr lang="fr-FR" sz="2400" dirty="0"/>
          </a:p>
        </p:txBody>
      </p:sp>
      <p:sp>
        <p:nvSpPr>
          <p:cNvPr id="9" name="ZoneTexte 8"/>
          <p:cNvSpPr txBox="1"/>
          <p:nvPr/>
        </p:nvSpPr>
        <p:spPr>
          <a:xfrm>
            <a:off x="1263477" y="5358937"/>
            <a:ext cx="3917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1"/>
              </a:buClr>
              <a:buFont typeface="Wingdings 2" panose="05020102010507070707" pitchFamily="18" charset="2"/>
              <a:buChar char=""/>
            </a:pPr>
            <a:r>
              <a:rPr lang="fr-FR" sz="2400" dirty="0" smtClean="0"/>
              <a:t>Le dossier technique / autres liens</a:t>
            </a:r>
            <a:endParaRPr lang="fr-FR" sz="2400" dirty="0"/>
          </a:p>
        </p:txBody>
      </p:sp>
      <p:pic>
        <p:nvPicPr>
          <p:cNvPr id="31" name="Image 3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632" y="2518737"/>
            <a:ext cx="1122290" cy="778642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208" y="2531770"/>
            <a:ext cx="1553708" cy="761592"/>
          </a:xfrm>
          <a:prstGeom prst="rect">
            <a:avLst/>
          </a:prstGeom>
        </p:spPr>
      </p:pic>
      <p:graphicFrame>
        <p:nvGraphicFramePr>
          <p:cNvPr id="10" name="Obje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735878"/>
              </p:ext>
            </p:extLst>
          </p:nvPr>
        </p:nvGraphicFramePr>
        <p:xfrm>
          <a:off x="6228184" y="5029199"/>
          <a:ext cx="1541886" cy="1192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4" name="PHOTO-PAINT" r:id="rId6" imgW="3203280" imgH="2477880" progId="CorelPHOTOPAINT.Image.15">
                  <p:embed/>
                </p:oleObj>
              </mc:Choice>
              <mc:Fallback>
                <p:oleObj name="PHOTO-PAINT" r:id="rId6" imgW="3203280" imgH="2477880" progId="CorelPHOTOPAINT.Image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28184" y="5029199"/>
                        <a:ext cx="1541886" cy="1192708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Image 11" descr="Academie +Marianne bleu plein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5949950"/>
            <a:ext cx="1063625" cy="908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1101524" y="6553434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26735392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à coins arrondis 15"/>
          <p:cNvSpPr/>
          <p:nvPr/>
        </p:nvSpPr>
        <p:spPr>
          <a:xfrm>
            <a:off x="4795545" y="1957939"/>
            <a:ext cx="3527857" cy="256958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 à coins arrondis 14"/>
          <p:cNvSpPr/>
          <p:nvPr/>
        </p:nvSpPr>
        <p:spPr>
          <a:xfrm>
            <a:off x="849467" y="1927551"/>
            <a:ext cx="3663974" cy="258748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7" name="Titre 1"/>
          <p:cNvSpPr txBox="1">
            <a:spLocks noGrp="1"/>
          </p:cNvSpPr>
          <p:nvPr>
            <p:ph type="title"/>
          </p:nvPr>
        </p:nvSpPr>
        <p:spPr>
          <a:xfrm>
            <a:off x="4788024" y="-99392"/>
            <a:ext cx="3384494" cy="5418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Titre 1"/>
          <p:cNvSpPr txBox="1">
            <a:spLocks/>
          </p:cNvSpPr>
          <p:nvPr/>
        </p:nvSpPr>
        <p:spPr>
          <a:xfrm>
            <a:off x="849467" y="947723"/>
            <a:ext cx="7024744" cy="6138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dirty="0" smtClean="0"/>
              <a:t>Liens et outils pédagogiques</a:t>
            </a:r>
            <a:endParaRPr lang="fr-FR" dirty="0"/>
          </a:p>
        </p:txBody>
      </p:sp>
      <p:pic>
        <p:nvPicPr>
          <p:cNvPr id="14" name="Picture 4" descr="E:\Photos Maquette fini\P10407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3729" y="4902446"/>
            <a:ext cx="1728789" cy="1310435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3" name="ZoneTexte 2"/>
          <p:cNvSpPr txBox="1"/>
          <p:nvPr/>
        </p:nvSpPr>
        <p:spPr>
          <a:xfrm>
            <a:off x="1341837" y="1981966"/>
            <a:ext cx="2869536" cy="315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La maquette SolidWorks</a:t>
            </a:r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31" name="Image 3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762" y="2401443"/>
            <a:ext cx="2182577" cy="10675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008" y="3602768"/>
            <a:ext cx="895508" cy="792054"/>
          </a:xfrm>
          <a:prstGeom prst="rect">
            <a:avLst/>
          </a:prstGeom>
        </p:spPr>
      </p:pic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0442873"/>
              </p:ext>
            </p:extLst>
          </p:nvPr>
        </p:nvGraphicFramePr>
        <p:xfrm>
          <a:off x="2195308" y="3602768"/>
          <a:ext cx="1260698" cy="7920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4" name="PHOTO-PAINT" r:id="rId7" imgW="2782800" imgH="1941480" progId="CorelPHOTOPAINT.Image.15">
                  <p:embed/>
                </p:oleObj>
              </mc:Choice>
              <mc:Fallback>
                <p:oleObj name="PHOTO-PAINT" r:id="rId7" imgW="2782800" imgH="1941480" progId="CorelPHOTOPAINT.Image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95308" y="3602768"/>
                        <a:ext cx="1260698" cy="7920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723740"/>
              </p:ext>
            </p:extLst>
          </p:nvPr>
        </p:nvGraphicFramePr>
        <p:xfrm>
          <a:off x="3558690" y="3543406"/>
          <a:ext cx="648886" cy="851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5" name="PHOTO-PAINT" r:id="rId9" imgW="1441440" imgH="2099880" progId="CorelPHOTOPAINT.Image.15">
                  <p:embed/>
                </p:oleObj>
              </mc:Choice>
              <mc:Fallback>
                <p:oleObj name="PHOTO-PAINT" r:id="rId9" imgW="1441440" imgH="2099880" progId="CorelPHOTOPAINT.Image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58690" y="3543406"/>
                        <a:ext cx="648886" cy="8514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000" y="2368165"/>
            <a:ext cx="2128945" cy="104356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5501362" y="1991945"/>
            <a:ext cx="2278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L</a:t>
            </a:r>
            <a:r>
              <a:rPr lang="fr-FR" dirty="0" smtClean="0">
                <a:solidFill>
                  <a:srgbClr val="FF0000"/>
                </a:solidFill>
              </a:rPr>
              <a:t>a maquette Revit</a:t>
            </a:r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78" y="3534892"/>
            <a:ext cx="1205499" cy="877544"/>
          </a:xfrm>
          <a:prstGeom prst="rect">
            <a:avLst/>
          </a:prstGeom>
        </p:spPr>
      </p:pic>
      <p:pic>
        <p:nvPicPr>
          <p:cNvPr id="11" name="Image 10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369" y="3525064"/>
            <a:ext cx="1159051" cy="877544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24912" y="4956667"/>
            <a:ext cx="5718817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Support pour :</a:t>
            </a:r>
          </a:p>
          <a:p>
            <a:endParaRPr lang="fr-FR" sz="500" dirty="0"/>
          </a:p>
          <a:p>
            <a:pPr marL="628650" indent="-266700">
              <a:buClr>
                <a:schemeClr val="accent1"/>
              </a:buClr>
              <a:buFont typeface="Wingdings 2" panose="05020102010507070707" pitchFamily="18" charset="2"/>
              <a:buChar char=""/>
            </a:pPr>
            <a:r>
              <a:rPr lang="fr-FR" dirty="0"/>
              <a:t>L</a:t>
            </a:r>
            <a:r>
              <a:rPr lang="fr-FR" dirty="0" smtClean="0"/>
              <a:t>a construction d’une maquette réelle</a:t>
            </a:r>
          </a:p>
          <a:p>
            <a:pPr marL="628650" indent="-266700">
              <a:buClr>
                <a:schemeClr val="accent1"/>
              </a:buClr>
              <a:buFont typeface="Wingdings 2" panose="05020102010507070707" pitchFamily="18" charset="2"/>
              <a:buChar char=""/>
            </a:pPr>
            <a:endParaRPr lang="fr-FR" sz="1000" dirty="0" smtClean="0"/>
          </a:p>
          <a:p>
            <a:pPr marL="628650" indent="-266700">
              <a:buClr>
                <a:schemeClr val="accent1"/>
              </a:buClr>
              <a:buFont typeface="Wingdings 2" panose="05020102010507070707" pitchFamily="18" charset="2"/>
              <a:buChar char=""/>
            </a:pPr>
            <a:r>
              <a:rPr lang="fr-FR" dirty="0" smtClean="0"/>
              <a:t>Des logiciels tels que </a:t>
            </a:r>
            <a:r>
              <a:rPr lang="fr-FR" dirty="0" err="1" smtClean="0"/>
              <a:t>ArchiWizard</a:t>
            </a:r>
            <a:r>
              <a:rPr lang="fr-FR" dirty="0" smtClean="0"/>
              <a:t>, </a:t>
            </a:r>
            <a:r>
              <a:rPr lang="fr-FR" dirty="0" err="1" smtClean="0"/>
              <a:t>Freelem</a:t>
            </a:r>
            <a:r>
              <a:rPr lang="fr-FR" dirty="0" smtClean="0"/>
              <a:t>…</a:t>
            </a:r>
            <a:endParaRPr lang="fr-FR" dirty="0"/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1107922" y="6579869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  <p:pic>
        <p:nvPicPr>
          <p:cNvPr id="20" name="Image 19" descr="Academie +Marianne bleu plein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5949950"/>
            <a:ext cx="1063625" cy="908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07737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7" name="Titre 1"/>
          <p:cNvSpPr txBox="1">
            <a:spLocks noGrp="1"/>
          </p:cNvSpPr>
          <p:nvPr>
            <p:ph type="title"/>
          </p:nvPr>
        </p:nvSpPr>
        <p:spPr>
          <a:xfrm>
            <a:off x="4788024" y="-99392"/>
            <a:ext cx="3384494" cy="5418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Titre 1"/>
          <p:cNvSpPr txBox="1">
            <a:spLocks/>
          </p:cNvSpPr>
          <p:nvPr/>
        </p:nvSpPr>
        <p:spPr>
          <a:xfrm>
            <a:off x="611560" y="817808"/>
            <a:ext cx="7024744" cy="6138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dirty="0" smtClean="0"/>
              <a:t>Liens et outils pédagogiques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899431" y="1556792"/>
            <a:ext cx="3924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Le site de formation Saint-Gobain </a:t>
            </a:r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8" name="Image 7" descr="Academie +Marianne bleu plei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32" y="5945336"/>
            <a:ext cx="1063625" cy="908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107922" y="6579869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12041637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à coins arrondis 8"/>
          <p:cNvSpPr/>
          <p:nvPr/>
        </p:nvSpPr>
        <p:spPr>
          <a:xfrm>
            <a:off x="836654" y="1350080"/>
            <a:ext cx="4086316" cy="2799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7" name="Titre 1"/>
          <p:cNvSpPr txBox="1">
            <a:spLocks noGrp="1"/>
          </p:cNvSpPr>
          <p:nvPr>
            <p:ph type="title"/>
          </p:nvPr>
        </p:nvSpPr>
        <p:spPr>
          <a:xfrm>
            <a:off x="4788024" y="-99392"/>
            <a:ext cx="3384494" cy="5418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Titre 1"/>
          <p:cNvSpPr txBox="1">
            <a:spLocks/>
          </p:cNvSpPr>
          <p:nvPr/>
        </p:nvSpPr>
        <p:spPr>
          <a:xfrm>
            <a:off x="611560" y="607278"/>
            <a:ext cx="7024744" cy="6138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dirty="0" smtClean="0"/>
              <a:t>Liens et outils pédagogiques</a:t>
            </a:r>
            <a:endParaRPr lang="fr-FR" dirty="0"/>
          </a:p>
        </p:txBody>
      </p:sp>
      <p:sp>
        <p:nvSpPr>
          <p:cNvPr id="11" name="Espace réservé du contenu 2"/>
          <p:cNvSpPr>
            <a:spLocks noGrp="1"/>
          </p:cNvSpPr>
          <p:nvPr>
            <p:ph idx="1"/>
          </p:nvPr>
        </p:nvSpPr>
        <p:spPr>
          <a:xfrm>
            <a:off x="971599" y="1446486"/>
            <a:ext cx="3902845" cy="1320291"/>
          </a:xfrm>
        </p:spPr>
        <p:txBody>
          <a:bodyPr>
            <a:normAutofit fontScale="92500"/>
          </a:bodyPr>
          <a:lstStyle/>
          <a:p>
            <a:r>
              <a:rPr lang="fr-FR" sz="2000" dirty="0" smtClean="0"/>
              <a:t>Lien Internet Saint </a:t>
            </a:r>
            <a:r>
              <a:rPr lang="fr-FR" sz="2000" dirty="0" err="1" smtClean="0"/>
              <a:t>Gobain</a:t>
            </a:r>
            <a:endParaRPr lang="fr-FR" sz="2000" dirty="0" smtClean="0"/>
          </a:p>
          <a:p>
            <a:pPr>
              <a:spcBef>
                <a:spcPts val="0"/>
              </a:spcBef>
            </a:pPr>
            <a:r>
              <a:rPr lang="fr-FR" sz="2000" dirty="0" smtClean="0"/>
              <a:t>Les articles dans les revues</a:t>
            </a:r>
          </a:p>
          <a:p>
            <a:pPr marL="361950" indent="0">
              <a:spcBef>
                <a:spcPts val="0"/>
              </a:spcBef>
              <a:buNone/>
            </a:pPr>
            <a:r>
              <a:rPr lang="fr-FR" sz="2000" dirty="0" smtClean="0"/>
              <a:t>spécialisées </a:t>
            </a:r>
          </a:p>
          <a:p>
            <a:pPr marL="361950" indent="-276225">
              <a:spcBef>
                <a:spcPts val="0"/>
              </a:spcBef>
            </a:pPr>
            <a:r>
              <a:rPr lang="fr-FR" sz="2000" dirty="0" smtClean="0"/>
              <a:t>Energievie.info : Les sept clés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fr-FR" sz="2000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812" y="2887666"/>
            <a:ext cx="1169646" cy="111566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Rectangle à coins arrondis 12"/>
          <p:cNvSpPr/>
          <p:nvPr/>
        </p:nvSpPr>
        <p:spPr>
          <a:xfrm>
            <a:off x="836654" y="4293096"/>
            <a:ext cx="7479846" cy="208823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187624" y="4374109"/>
            <a:ext cx="2631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fr-FR" dirty="0" smtClean="0"/>
              <a:t>Le dossier technique :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4369526" y="4765010"/>
            <a:ext cx="1675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>
              <a:buClr>
                <a:schemeClr val="accent1"/>
              </a:buClr>
            </a:pPr>
            <a:endParaRPr lang="fr-FR" sz="600" dirty="0" smtClean="0"/>
          </a:p>
          <a:p>
            <a:pPr marL="285750" indent="-285750">
              <a:spcAft>
                <a:spcPts val="1200"/>
              </a:spcAft>
              <a:buClr>
                <a:schemeClr val="accent1"/>
              </a:buClr>
              <a:buFont typeface="Wingdings 2" panose="05020102010507070707" pitchFamily="18" charset="2"/>
              <a:buChar char=""/>
            </a:pPr>
            <a:r>
              <a:rPr lang="fr-FR" dirty="0" smtClean="0"/>
              <a:t>Les plans</a:t>
            </a:r>
            <a:endParaRPr lang="fr-FR" dirty="0"/>
          </a:p>
        </p:txBody>
      </p:sp>
      <p:sp>
        <p:nvSpPr>
          <p:cNvPr id="16" name="ZoneTexte 15"/>
          <p:cNvSpPr txBox="1"/>
          <p:nvPr/>
        </p:nvSpPr>
        <p:spPr>
          <a:xfrm>
            <a:off x="1282482" y="4811179"/>
            <a:ext cx="2631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Clr>
                <a:schemeClr val="accent1"/>
              </a:buClr>
              <a:buFont typeface="Wingdings 2" panose="05020102010507070707" pitchFamily="18" charset="2"/>
              <a:buChar char=""/>
            </a:pPr>
            <a:r>
              <a:rPr lang="fr-FR" dirty="0" smtClean="0"/>
              <a:t>Le guide de visite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6492056" y="4703456"/>
            <a:ext cx="1792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Clr>
                <a:schemeClr val="accent1"/>
              </a:buClr>
              <a:buFont typeface="Wingdings 2" panose="05020102010507070707" pitchFamily="18" charset="2"/>
              <a:buChar char=""/>
            </a:pPr>
            <a:r>
              <a:rPr lang="fr-FR" dirty="0" smtClean="0"/>
              <a:t> </a:t>
            </a:r>
            <a:r>
              <a:rPr lang="fr-FR" sz="3200" dirty="0" smtClean="0"/>
              <a:t>…</a:t>
            </a:r>
          </a:p>
        </p:txBody>
      </p:sp>
      <p:graphicFrame>
        <p:nvGraphicFramePr>
          <p:cNvPr id="18" name="Obje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6521543"/>
              </p:ext>
            </p:extLst>
          </p:nvPr>
        </p:nvGraphicFramePr>
        <p:xfrm>
          <a:off x="3074704" y="2858441"/>
          <a:ext cx="1209264" cy="1144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6" name="PHOTO-PAINT" r:id="rId6" imgW="2624040" imgH="2484000" progId="CorelPHOTOPAINT.Image.15">
                  <p:embed/>
                </p:oleObj>
              </mc:Choice>
              <mc:Fallback>
                <p:oleObj name="PHOTO-PAINT" r:id="rId6" imgW="2624040" imgH="2484000" progId="CorelPHOTOPAINT.Image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74704" y="2858441"/>
                        <a:ext cx="1209264" cy="1144887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2" name="Groupe 31"/>
          <p:cNvGrpSpPr/>
          <p:nvPr/>
        </p:nvGrpSpPr>
        <p:grpSpPr>
          <a:xfrm>
            <a:off x="5118270" y="1350080"/>
            <a:ext cx="3198230" cy="2799000"/>
            <a:chOff x="5159480" y="1280555"/>
            <a:chExt cx="3198230" cy="2799000"/>
          </a:xfrm>
        </p:grpSpPr>
        <p:sp>
          <p:nvSpPr>
            <p:cNvPr id="10" name="Rectangle à coins arrondis 9"/>
            <p:cNvSpPr/>
            <p:nvPr/>
          </p:nvSpPr>
          <p:spPr>
            <a:xfrm>
              <a:off x="5159480" y="1280555"/>
              <a:ext cx="3198230" cy="27990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" name="ZoneTexte 2"/>
            <p:cNvSpPr txBox="1"/>
            <p:nvPr/>
          </p:nvSpPr>
          <p:spPr>
            <a:xfrm>
              <a:off x="5508104" y="1615863"/>
              <a:ext cx="19442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accent1"/>
                </a:buClr>
                <a:buFont typeface="Wingdings 2" panose="05020102010507070707" pitchFamily="18" charset="2"/>
                <a:buChar char=""/>
              </a:pPr>
              <a:r>
                <a:rPr lang="fr-FR" dirty="0" smtClean="0"/>
                <a:t>19 vidéos</a:t>
              </a:r>
            </a:p>
            <a:p>
              <a:pPr marL="285750" indent="-285750">
                <a:buClr>
                  <a:schemeClr val="accent1"/>
                </a:buClr>
                <a:buFont typeface="Wingdings 2" panose="05020102010507070707" pitchFamily="18" charset="2"/>
                <a:buChar char=""/>
              </a:pPr>
              <a:r>
                <a:rPr lang="fr-FR" dirty="0" smtClean="0"/>
                <a:t>Les photos</a:t>
              </a:r>
              <a:endParaRPr lang="fr-FR" dirty="0"/>
            </a:p>
          </p:txBody>
        </p:sp>
        <p:grpSp>
          <p:nvGrpSpPr>
            <p:cNvPr id="8" name="Groupe 7"/>
            <p:cNvGrpSpPr/>
            <p:nvPr/>
          </p:nvGrpSpPr>
          <p:grpSpPr>
            <a:xfrm>
              <a:off x="5391931" y="2527655"/>
              <a:ext cx="1061864" cy="762044"/>
              <a:chOff x="5460154" y="2234908"/>
              <a:chExt cx="1061864" cy="886040"/>
            </a:xfrm>
          </p:grpSpPr>
          <p:sp>
            <p:nvSpPr>
              <p:cNvPr id="19" name="Rectangle à coins arrondis 18"/>
              <p:cNvSpPr/>
              <p:nvPr/>
            </p:nvSpPr>
            <p:spPr>
              <a:xfrm>
                <a:off x="5460154" y="2234908"/>
                <a:ext cx="1061864" cy="886040"/>
              </a:xfrm>
              <a:prstGeom prst="round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20" name="Image 19" descr="C:\Users\Standard\Desktop\picto_titre_video_.jpg"/>
              <p:cNvPicPr/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 flipH="1" flipV="1">
                <a:off x="5816036" y="2354088"/>
                <a:ext cx="318507" cy="29799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1" name="ZoneTexte 20"/>
              <p:cNvSpPr txBox="1"/>
              <p:nvPr/>
            </p:nvSpPr>
            <p:spPr>
              <a:xfrm>
                <a:off x="5460154" y="2676931"/>
                <a:ext cx="10618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000" dirty="0" smtClean="0"/>
                  <a:t>Vidéo 1 :</a:t>
                </a:r>
              </a:p>
              <a:p>
                <a:pPr algn="ctr"/>
                <a:r>
                  <a:rPr lang="fr-FR" sz="1000" dirty="0" smtClean="0"/>
                  <a:t>présentation</a:t>
                </a:r>
                <a:endParaRPr lang="fr-FR" sz="1000" dirty="0"/>
              </a:p>
            </p:txBody>
          </p:sp>
        </p:grpSp>
        <p:grpSp>
          <p:nvGrpSpPr>
            <p:cNvPr id="22" name="Groupe 21"/>
            <p:cNvGrpSpPr/>
            <p:nvPr/>
          </p:nvGrpSpPr>
          <p:grpSpPr>
            <a:xfrm>
              <a:off x="5544331" y="2680055"/>
              <a:ext cx="1061864" cy="762044"/>
              <a:chOff x="5460154" y="2234908"/>
              <a:chExt cx="1061864" cy="886040"/>
            </a:xfrm>
            <a:scene3d>
              <a:camera prst="orthographicFront">
                <a:rot lat="0" lon="0" rev="1800000"/>
              </a:camera>
              <a:lightRig rig="threePt" dir="t"/>
            </a:scene3d>
          </p:grpSpPr>
          <p:sp>
            <p:nvSpPr>
              <p:cNvPr id="23" name="Rectangle à coins arrondis 22"/>
              <p:cNvSpPr/>
              <p:nvPr/>
            </p:nvSpPr>
            <p:spPr>
              <a:xfrm>
                <a:off x="5460154" y="2234908"/>
                <a:ext cx="1061864" cy="886040"/>
              </a:xfrm>
              <a:prstGeom prst="round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24" name="Image 23" descr="C:\Users\Standard\Desktop\picto_titre_video_.jpg"/>
              <p:cNvPicPr/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 flipH="1" flipV="1">
                <a:off x="5816036" y="2354088"/>
                <a:ext cx="318507" cy="29799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5" name="ZoneTexte 24"/>
              <p:cNvSpPr txBox="1"/>
              <p:nvPr/>
            </p:nvSpPr>
            <p:spPr>
              <a:xfrm>
                <a:off x="5460154" y="2676931"/>
                <a:ext cx="10618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000" dirty="0" smtClean="0"/>
                  <a:t>Vidéo 1 :</a:t>
                </a:r>
              </a:p>
              <a:p>
                <a:pPr algn="ctr"/>
                <a:r>
                  <a:rPr lang="fr-FR" sz="1000" dirty="0" smtClean="0"/>
                  <a:t>présentation</a:t>
                </a:r>
                <a:endParaRPr lang="fr-FR" sz="1000" dirty="0"/>
              </a:p>
            </p:txBody>
          </p:sp>
        </p:grpSp>
        <p:grpSp>
          <p:nvGrpSpPr>
            <p:cNvPr id="26" name="Groupe 25"/>
            <p:cNvGrpSpPr/>
            <p:nvPr/>
          </p:nvGrpSpPr>
          <p:grpSpPr>
            <a:xfrm>
              <a:off x="5696731" y="2832455"/>
              <a:ext cx="1061864" cy="762044"/>
              <a:chOff x="5460154" y="2234908"/>
              <a:chExt cx="1061864" cy="886040"/>
            </a:xfrm>
          </p:grpSpPr>
          <p:sp>
            <p:nvSpPr>
              <p:cNvPr id="27" name="Rectangle à coins arrondis 26"/>
              <p:cNvSpPr/>
              <p:nvPr/>
            </p:nvSpPr>
            <p:spPr>
              <a:xfrm>
                <a:off x="5460154" y="2234908"/>
                <a:ext cx="1061864" cy="886040"/>
              </a:xfrm>
              <a:prstGeom prst="round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28" name="Image 27" descr="C:\Users\Standard\Desktop\picto_titre_video_.jpg"/>
              <p:cNvPicPr/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 flipH="1" flipV="1">
                <a:off x="5816036" y="2354088"/>
                <a:ext cx="318507" cy="29799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" name="ZoneTexte 28"/>
              <p:cNvSpPr txBox="1"/>
              <p:nvPr/>
            </p:nvSpPr>
            <p:spPr>
              <a:xfrm>
                <a:off x="5460154" y="2676931"/>
                <a:ext cx="10618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000" dirty="0" smtClean="0"/>
                  <a:t>Vidéo 1 :</a:t>
                </a:r>
              </a:p>
              <a:p>
                <a:pPr algn="ctr"/>
                <a:r>
                  <a:rPr lang="fr-FR" sz="1000" dirty="0" smtClean="0"/>
                  <a:t>présentation</a:t>
                </a:r>
                <a:endParaRPr lang="fr-FR" sz="1000" dirty="0"/>
              </a:p>
            </p:txBody>
          </p:sp>
        </p:grpSp>
        <p:pic>
          <p:nvPicPr>
            <p:cNvPr id="14" name="Image 1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892" y="2643465"/>
              <a:ext cx="644187" cy="852633"/>
            </a:xfrm>
            <a:prstGeom prst="rect">
              <a:avLst/>
            </a:prstGeom>
          </p:spPr>
        </p:pic>
        <p:pic>
          <p:nvPicPr>
            <p:cNvPr id="30" name="Image 29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5272" y="2669347"/>
              <a:ext cx="885083" cy="664639"/>
            </a:xfrm>
            <a:prstGeom prst="rect">
              <a:avLst/>
            </a:prstGeom>
            <a:scene3d>
              <a:camera prst="orthographicFront">
                <a:rot lat="0" lon="0" rev="19499999"/>
              </a:camera>
              <a:lightRig rig="threePt" dir="t"/>
            </a:scene3d>
          </p:spPr>
        </p:pic>
      </p:grpSp>
      <p:graphicFrame>
        <p:nvGraphicFramePr>
          <p:cNvPr id="33" name="Obje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4571969"/>
              </p:ext>
            </p:extLst>
          </p:nvPr>
        </p:nvGraphicFramePr>
        <p:xfrm>
          <a:off x="1907704" y="5197626"/>
          <a:ext cx="1076000" cy="8323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7" name="PHOTO-PAINT" r:id="rId11" imgW="3203280" imgH="2477880" progId="CorelPHOTOPAINT.Image.15">
                  <p:embed/>
                </p:oleObj>
              </mc:Choice>
              <mc:Fallback>
                <p:oleObj name="PHOTO-PAINT" r:id="rId11" imgW="3203280" imgH="2477880" progId="CorelPHOTOPAINT.Image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07704" y="5197626"/>
                        <a:ext cx="1076000" cy="832327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544946"/>
              </p:ext>
            </p:extLst>
          </p:nvPr>
        </p:nvGraphicFramePr>
        <p:xfrm>
          <a:off x="4999715" y="5289806"/>
          <a:ext cx="1045511" cy="7381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8" name="PHOTO-PAINT" r:id="rId13" imgW="2758320" imgH="1947600" progId="CorelPHOTOPAINT.Image.15">
                  <p:embed/>
                </p:oleObj>
              </mc:Choice>
              <mc:Fallback>
                <p:oleObj name="PHOTO-PAINT" r:id="rId13" imgW="2758320" imgH="1947600" progId="CorelPHOTOPAINT.Image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999715" y="5289806"/>
                        <a:ext cx="1045511" cy="738114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1127466"/>
              </p:ext>
            </p:extLst>
          </p:nvPr>
        </p:nvGraphicFramePr>
        <p:xfrm>
          <a:off x="4229550" y="5370690"/>
          <a:ext cx="1080966" cy="763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9" name="PHOTO-PAINT" r:id="rId15" imgW="2758320" imgH="1947600" progId="CorelPHOTOPAINT.Image.15">
                  <p:embed/>
                </p:oleObj>
              </mc:Choice>
              <mc:Fallback>
                <p:oleObj name="PHOTO-PAINT" r:id="rId15" imgW="2758320" imgH="1947600" progId="CorelPHOTOPAINT.Image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229550" y="5370690"/>
                        <a:ext cx="1080966" cy="763145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7" name="Image 36" descr="Academie +Marianne bleu plein.jp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0" y="5946477"/>
            <a:ext cx="1063625" cy="908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6" name="Text Box 14"/>
          <p:cNvSpPr txBox="1">
            <a:spLocks noChangeArrowheads="1"/>
          </p:cNvSpPr>
          <p:nvPr/>
        </p:nvSpPr>
        <p:spPr bwMode="auto">
          <a:xfrm>
            <a:off x="1107922" y="6579869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7380228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build="p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3640" y="692696"/>
            <a:ext cx="7024744" cy="613872"/>
          </a:xfrm>
        </p:spPr>
        <p:txBody>
          <a:bodyPr>
            <a:noAutofit/>
          </a:bodyPr>
          <a:lstStyle/>
          <a:p>
            <a:r>
              <a:rPr lang="fr-FR" b="1" dirty="0" smtClean="0"/>
              <a:t>Fin…</a:t>
            </a:r>
            <a:endParaRPr lang="fr-FR" b="1" dirty="0"/>
          </a:p>
        </p:txBody>
      </p:sp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4644008" y="44624"/>
            <a:ext cx="3384376" cy="43204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Image 6" descr="Academie +Marianne bleu ple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949280"/>
            <a:ext cx="1064101" cy="908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4" descr="novellus 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1231558"/>
            <a:ext cx="3450105" cy="345929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47564" y="4688497"/>
            <a:ext cx="799288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0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Merci de votre attention</a:t>
            </a:r>
            <a:endParaRPr lang="fr-FR" sz="50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1107922" y="6579869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39892104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 28" descr="Academie +Marianne bleu ple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949280"/>
            <a:ext cx="1064101" cy="908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3640" y="692696"/>
            <a:ext cx="7024744" cy="61387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La maison Saint Gobain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27585" y="1412776"/>
            <a:ext cx="7056784" cy="4752528"/>
          </a:xfrm>
        </p:spPr>
        <p:txBody>
          <a:bodyPr/>
          <a:lstStyle/>
          <a:p>
            <a:endParaRPr lang="fr-FR" dirty="0" smtClean="0"/>
          </a:p>
          <a:p>
            <a:endParaRPr lang="fr-FR" dirty="0"/>
          </a:p>
        </p:txBody>
      </p:sp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4644008" y="44624"/>
            <a:ext cx="3384376" cy="43204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Image 8" descr="http://www.explorimmoneuf.com/conseils/uploads/pics/EI9_SEPT2012_08_MAISON_OKSR-046_Page_1_Image_0001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531" y="2541175"/>
            <a:ext cx="6402705" cy="360426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10" name="Rectangle à coins arrondis 9"/>
          <p:cNvSpPr/>
          <p:nvPr/>
        </p:nvSpPr>
        <p:spPr>
          <a:xfrm>
            <a:off x="547454" y="3212976"/>
            <a:ext cx="2016224" cy="576064"/>
          </a:xfrm>
          <a:prstGeom prst="wedgeRoundRectCallout">
            <a:avLst>
              <a:gd name="adj1" fmla="val 48659"/>
              <a:gd name="adj2" fmla="val 95545"/>
              <a:gd name="adj3" fmla="val 1666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Bâche de récupération d’eau</a:t>
            </a:r>
            <a:endParaRPr lang="fr-FR" sz="1400" dirty="0"/>
          </a:p>
        </p:txBody>
      </p:sp>
      <p:sp>
        <p:nvSpPr>
          <p:cNvPr id="11" name="Rectangle à coins arrondis 10"/>
          <p:cNvSpPr/>
          <p:nvPr/>
        </p:nvSpPr>
        <p:spPr>
          <a:xfrm>
            <a:off x="899592" y="5743838"/>
            <a:ext cx="2016224" cy="576064"/>
          </a:xfrm>
          <a:prstGeom prst="wedgeRoundRectCallout">
            <a:avLst>
              <a:gd name="adj1" fmla="val 66860"/>
              <a:gd name="adj2" fmla="val -141435"/>
              <a:gd name="adj3" fmla="val 1666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Isolation thermique extérieure</a:t>
            </a:r>
            <a:endParaRPr lang="fr-FR" sz="1400" dirty="0"/>
          </a:p>
        </p:txBody>
      </p:sp>
      <p:sp>
        <p:nvSpPr>
          <p:cNvPr id="12" name="Rectangle à coins arrondis 11"/>
          <p:cNvSpPr/>
          <p:nvPr/>
        </p:nvSpPr>
        <p:spPr>
          <a:xfrm>
            <a:off x="570476" y="4722859"/>
            <a:ext cx="1409236" cy="576064"/>
          </a:xfrm>
          <a:prstGeom prst="wedgeRoundRectCallout">
            <a:avLst>
              <a:gd name="adj1" fmla="val 125344"/>
              <a:gd name="adj2" fmla="val -123649"/>
              <a:gd name="adj3" fmla="val 1666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/>
              <a:t>Toiture végétalisée</a:t>
            </a:r>
            <a:endParaRPr lang="fr-FR" sz="1600" dirty="0"/>
          </a:p>
        </p:txBody>
      </p:sp>
      <p:sp>
        <p:nvSpPr>
          <p:cNvPr id="13" name="Rectangle à coins arrondis 12"/>
          <p:cNvSpPr/>
          <p:nvPr/>
        </p:nvSpPr>
        <p:spPr>
          <a:xfrm>
            <a:off x="1008531" y="2389620"/>
            <a:ext cx="2016224" cy="576064"/>
          </a:xfrm>
          <a:prstGeom prst="wedgeRoundRectCallout">
            <a:avLst>
              <a:gd name="adj1" fmla="val 78868"/>
              <a:gd name="adj2" fmla="val 149055"/>
              <a:gd name="adj3" fmla="val 1666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Double vitrage de contrôle solaire</a:t>
            </a:r>
            <a:endParaRPr lang="fr-FR" sz="1400" dirty="0"/>
          </a:p>
        </p:txBody>
      </p:sp>
      <p:sp>
        <p:nvSpPr>
          <p:cNvPr id="14" name="Rectangle à coins arrondis 13"/>
          <p:cNvSpPr/>
          <p:nvPr/>
        </p:nvSpPr>
        <p:spPr>
          <a:xfrm>
            <a:off x="5931367" y="2348880"/>
            <a:ext cx="2016224" cy="576064"/>
          </a:xfrm>
          <a:prstGeom prst="wedgeRoundRectCallout">
            <a:avLst>
              <a:gd name="adj1" fmla="val -73547"/>
              <a:gd name="adj2" fmla="val 179807"/>
              <a:gd name="adj3" fmla="val 1666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Isolation thermique intérieure</a:t>
            </a:r>
            <a:endParaRPr lang="fr-FR" sz="1400" dirty="0"/>
          </a:p>
        </p:txBody>
      </p:sp>
      <p:sp>
        <p:nvSpPr>
          <p:cNvPr id="15" name="Rectangle à coins arrondis 14"/>
          <p:cNvSpPr/>
          <p:nvPr/>
        </p:nvSpPr>
        <p:spPr>
          <a:xfrm>
            <a:off x="2267744" y="1652398"/>
            <a:ext cx="2016224" cy="576064"/>
          </a:xfrm>
          <a:prstGeom prst="wedgeRoundRectCallout">
            <a:avLst>
              <a:gd name="adj1" fmla="val 49806"/>
              <a:gd name="adj2" fmla="val 168051"/>
              <a:gd name="adj3" fmla="val 1666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/>
              <a:t>Tuiles photovoltaïques</a:t>
            </a:r>
            <a:endParaRPr lang="fr-FR" sz="1600" dirty="0"/>
          </a:p>
        </p:txBody>
      </p:sp>
      <p:sp>
        <p:nvSpPr>
          <p:cNvPr id="16" name="Rectangle à coins arrondis 15"/>
          <p:cNvSpPr/>
          <p:nvPr/>
        </p:nvSpPr>
        <p:spPr>
          <a:xfrm>
            <a:off x="4443153" y="1630259"/>
            <a:ext cx="2016224" cy="576064"/>
          </a:xfrm>
          <a:prstGeom prst="wedgeRoundRectCallout">
            <a:avLst>
              <a:gd name="adj1" fmla="val -14629"/>
              <a:gd name="adj2" fmla="val 249941"/>
              <a:gd name="adj3" fmla="val 1666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/>
              <a:t>Panneaux solaires thermiques</a:t>
            </a:r>
            <a:endParaRPr lang="fr-FR" sz="1600" dirty="0"/>
          </a:p>
        </p:txBody>
      </p:sp>
      <p:sp>
        <p:nvSpPr>
          <p:cNvPr id="17" name="Rectangle à coins arrondis 16"/>
          <p:cNvSpPr/>
          <p:nvPr/>
        </p:nvSpPr>
        <p:spPr>
          <a:xfrm>
            <a:off x="4923255" y="5616900"/>
            <a:ext cx="2016224" cy="576064"/>
          </a:xfrm>
          <a:prstGeom prst="wedgeRoundRectCallout">
            <a:avLst>
              <a:gd name="adj1" fmla="val -81375"/>
              <a:gd name="adj2" fmla="val -34188"/>
              <a:gd name="adj3" fmla="val 1666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/>
              <a:t>Puits climatique</a:t>
            </a:r>
            <a:endParaRPr lang="fr-FR" sz="1600" dirty="0"/>
          </a:p>
        </p:txBody>
      </p:sp>
      <p:sp>
        <p:nvSpPr>
          <p:cNvPr id="20" name="Rectangle à coins arrondis 19"/>
          <p:cNvSpPr/>
          <p:nvPr/>
        </p:nvSpPr>
        <p:spPr>
          <a:xfrm>
            <a:off x="6607243" y="3210047"/>
            <a:ext cx="2016224" cy="576064"/>
          </a:xfrm>
          <a:prstGeom prst="wedgeRoundRectCallout">
            <a:avLst>
              <a:gd name="adj1" fmla="val -115191"/>
              <a:gd name="adj2" fmla="val 154133"/>
              <a:gd name="adj3" fmla="val 1666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/>
              <a:t>Plancher avec solives métalliques</a:t>
            </a:r>
            <a:endParaRPr lang="fr-FR" sz="1400" dirty="0"/>
          </a:p>
        </p:txBody>
      </p:sp>
      <p:pic>
        <p:nvPicPr>
          <p:cNvPr id="21" name="Image 20" descr="Saint-Gobain"/>
          <p:cNvPicPr/>
          <p:nvPr/>
        </p:nvPicPr>
        <p:blipFill>
          <a:blip r:embed="rId5" cstate="print"/>
          <a:srcRect l="9920" t="47136" r="43151" b="11776"/>
          <a:stretch>
            <a:fillRect/>
          </a:stretch>
        </p:blipFill>
        <p:spPr bwMode="auto">
          <a:xfrm>
            <a:off x="7079184" y="4004862"/>
            <a:ext cx="1492250" cy="9194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Image 17" descr="C:\Users\Nicolas\Documents\Mes Documents\Ecole\Spécialité AC\2013-2014\AC\BAC\Projet maison Saint Gobain\Ressources\Aides\Photos\Maison24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196" y="5135054"/>
            <a:ext cx="1492250" cy="10579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" name="Picture 3" descr="E:\Dossier maison Saint Gobain\Fichiers du groupe\Fichiers Victor\5 - Compte rendu\Images présentations\chiffres clefs SG.jpg"/>
          <p:cNvPicPr>
            <a:picLocks noChangeAspect="1" noChangeArrowheads="1"/>
          </p:cNvPicPr>
          <p:nvPr/>
        </p:nvPicPr>
        <p:blipFill rotWithShape="1">
          <a:blip r:embed="rId7" cstate="print"/>
          <a:srcRect t="62743"/>
          <a:stretch/>
        </p:blipFill>
        <p:spPr bwMode="auto">
          <a:xfrm>
            <a:off x="3269439" y="3150795"/>
            <a:ext cx="2468744" cy="20201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20" y="2132856"/>
            <a:ext cx="4460607" cy="4149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3" descr="G:\Dossier maison Saint Gobain\Fichiers du groupe\Fichiers Victor\5 - Compte rendu\Images présentations\earth SG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556792"/>
            <a:ext cx="4424740" cy="26319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Groupe 21"/>
          <p:cNvGrpSpPr/>
          <p:nvPr/>
        </p:nvGrpSpPr>
        <p:grpSpPr>
          <a:xfrm>
            <a:off x="1936434" y="2625468"/>
            <a:ext cx="4910595" cy="1371946"/>
            <a:chOff x="2087205" y="2389620"/>
            <a:chExt cx="4910595" cy="1371946"/>
          </a:xfrm>
        </p:grpSpPr>
        <p:sp>
          <p:nvSpPr>
            <p:cNvPr id="26" name="Ellipse 25"/>
            <p:cNvSpPr/>
            <p:nvPr/>
          </p:nvSpPr>
          <p:spPr>
            <a:xfrm>
              <a:off x="2087205" y="3347520"/>
              <a:ext cx="404539" cy="41404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Ellipse 26"/>
            <p:cNvSpPr/>
            <p:nvPr/>
          </p:nvSpPr>
          <p:spPr>
            <a:xfrm>
              <a:off x="6394562" y="2389620"/>
              <a:ext cx="603238" cy="57606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8" name="Connecteur droit avec flèche 27"/>
            <p:cNvCxnSpPr>
              <a:stCxn id="26" idx="6"/>
              <a:endCxn id="27" idx="2"/>
            </p:cNvCxnSpPr>
            <p:nvPr/>
          </p:nvCxnSpPr>
          <p:spPr>
            <a:xfrm flipV="1">
              <a:off x="2491744" y="2677652"/>
              <a:ext cx="3902818" cy="876891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1025054" y="6590386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18271813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3640" y="692696"/>
            <a:ext cx="7024744" cy="61387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Richesse pédagogique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508104" y="1703576"/>
            <a:ext cx="3168352" cy="4389720"/>
          </a:xfrm>
        </p:spPr>
        <p:txBody>
          <a:bodyPr>
            <a:normAutofit/>
          </a:bodyPr>
          <a:lstStyle/>
          <a:p>
            <a:r>
              <a:rPr lang="fr-FR" dirty="0" smtClean="0"/>
              <a:t>Bioclimatisme</a:t>
            </a:r>
          </a:p>
          <a:p>
            <a:endParaRPr lang="fr-FR" dirty="0"/>
          </a:p>
          <a:p>
            <a:r>
              <a:rPr lang="fr-FR" dirty="0" smtClean="0"/>
              <a:t>Isolations Int/Ext</a:t>
            </a:r>
          </a:p>
          <a:p>
            <a:endParaRPr lang="fr-FR" dirty="0"/>
          </a:p>
          <a:p>
            <a:r>
              <a:rPr lang="fr-FR" dirty="0" smtClean="0"/>
              <a:t>Vitrage</a:t>
            </a:r>
          </a:p>
          <a:p>
            <a:pPr marL="68580" indent="0">
              <a:buNone/>
            </a:pPr>
            <a:endParaRPr lang="fr-FR" dirty="0"/>
          </a:p>
          <a:p>
            <a:r>
              <a:rPr lang="fr-FR" dirty="0" smtClean="0"/>
              <a:t>Confort été</a:t>
            </a:r>
          </a:p>
          <a:p>
            <a:endParaRPr lang="fr-FR" dirty="0"/>
          </a:p>
          <a:p>
            <a:r>
              <a:rPr lang="fr-FR" dirty="0" smtClean="0"/>
              <a:t>Etc.</a:t>
            </a:r>
          </a:p>
          <a:p>
            <a:endParaRPr lang="fr-FR" sz="1800" dirty="0"/>
          </a:p>
        </p:txBody>
      </p:sp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4644008" y="44624"/>
            <a:ext cx="3384376" cy="43204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1783064966"/>
              </p:ext>
            </p:extLst>
          </p:nvPr>
        </p:nvGraphicFramePr>
        <p:xfrm>
          <a:off x="107504" y="1556792"/>
          <a:ext cx="566395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Ellipse 6"/>
          <p:cNvSpPr/>
          <p:nvPr/>
        </p:nvSpPr>
        <p:spPr>
          <a:xfrm>
            <a:off x="2221614" y="1401150"/>
            <a:ext cx="1440000" cy="1440160"/>
          </a:xfrm>
          <a:prstGeom prst="ellipse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Academie +Marianne bleu plein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5949280"/>
            <a:ext cx="1064101" cy="908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1064101" y="6583362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5147197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3640" y="692696"/>
            <a:ext cx="7024744" cy="61387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Richesse pédagogique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508104" y="1703576"/>
            <a:ext cx="3168352" cy="4389720"/>
          </a:xfrm>
        </p:spPr>
        <p:txBody>
          <a:bodyPr>
            <a:normAutofit/>
          </a:bodyPr>
          <a:lstStyle/>
          <a:p>
            <a:r>
              <a:rPr lang="fr-FR" dirty="0" smtClean="0"/>
              <a:t>Solutions phoniques</a:t>
            </a:r>
          </a:p>
          <a:p>
            <a:endParaRPr lang="fr-FR" dirty="0"/>
          </a:p>
          <a:p>
            <a:r>
              <a:rPr lang="fr-FR" dirty="0" smtClean="0"/>
              <a:t>Panneaux solaires photovoltaïques</a:t>
            </a:r>
          </a:p>
          <a:p>
            <a:endParaRPr lang="fr-FR" dirty="0"/>
          </a:p>
          <a:p>
            <a:r>
              <a:rPr lang="fr-FR" dirty="0" smtClean="0"/>
              <a:t>Panneaux solaires thermiques</a:t>
            </a:r>
          </a:p>
          <a:p>
            <a:endParaRPr lang="fr-FR" dirty="0"/>
          </a:p>
          <a:p>
            <a:r>
              <a:rPr lang="fr-FR" dirty="0" smtClean="0"/>
              <a:t>Etc.</a:t>
            </a:r>
          </a:p>
          <a:p>
            <a:endParaRPr lang="fr-FR" sz="1800" dirty="0"/>
          </a:p>
        </p:txBody>
      </p:sp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4644008" y="44624"/>
            <a:ext cx="3384376" cy="43204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Ellipse 6"/>
          <p:cNvSpPr/>
          <p:nvPr/>
        </p:nvSpPr>
        <p:spPr>
          <a:xfrm>
            <a:off x="3500506" y="1925458"/>
            <a:ext cx="1440000" cy="1440160"/>
          </a:xfrm>
          <a:prstGeom prst="ellipse">
            <a:avLst/>
          </a:prstGeom>
          <a:noFill/>
          <a:ln w="76200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Ellipse 7"/>
          <p:cNvSpPr/>
          <p:nvPr/>
        </p:nvSpPr>
        <p:spPr>
          <a:xfrm>
            <a:off x="934096" y="1925458"/>
            <a:ext cx="1440000" cy="1440160"/>
          </a:xfrm>
          <a:prstGeom prst="ellipse">
            <a:avLst/>
          </a:prstGeom>
          <a:noFill/>
          <a:ln w="762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1783064966"/>
              </p:ext>
            </p:extLst>
          </p:nvPr>
        </p:nvGraphicFramePr>
        <p:xfrm>
          <a:off x="107504" y="1556792"/>
          <a:ext cx="566395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Image 9" descr="Academie +Marianne bleu plein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5949280"/>
            <a:ext cx="1064101" cy="908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1064101" y="6574867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2009713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3640" y="692696"/>
            <a:ext cx="7024744" cy="61387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Richesse pédagogique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508104" y="1703576"/>
            <a:ext cx="3168352" cy="4389720"/>
          </a:xfrm>
        </p:spPr>
        <p:txBody>
          <a:bodyPr>
            <a:normAutofit/>
          </a:bodyPr>
          <a:lstStyle/>
          <a:p>
            <a:r>
              <a:rPr lang="fr-FR" dirty="0" smtClean="0"/>
              <a:t>ACV structure, isolation</a:t>
            </a:r>
          </a:p>
          <a:p>
            <a:endParaRPr lang="fr-FR" dirty="0"/>
          </a:p>
          <a:p>
            <a:r>
              <a:rPr lang="fr-FR" dirty="0" smtClean="0"/>
              <a:t>VMC double flux</a:t>
            </a:r>
          </a:p>
          <a:p>
            <a:endParaRPr lang="fr-FR" dirty="0"/>
          </a:p>
          <a:p>
            <a:r>
              <a:rPr lang="fr-FR" dirty="0" smtClean="0"/>
              <a:t>Puits climatique</a:t>
            </a:r>
          </a:p>
          <a:p>
            <a:endParaRPr lang="fr-FR" dirty="0"/>
          </a:p>
          <a:p>
            <a:r>
              <a:rPr lang="fr-FR" dirty="0" smtClean="0"/>
              <a:t>Etc.</a:t>
            </a:r>
            <a:endParaRPr lang="fr-FR" dirty="0"/>
          </a:p>
          <a:p>
            <a:endParaRPr lang="fr-FR" dirty="0" smtClean="0"/>
          </a:p>
          <a:p>
            <a:endParaRPr lang="fr-FR" sz="1800" dirty="0"/>
          </a:p>
        </p:txBody>
      </p:sp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4644008" y="44624"/>
            <a:ext cx="3384376" cy="43204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Ellipse 6"/>
          <p:cNvSpPr/>
          <p:nvPr/>
        </p:nvSpPr>
        <p:spPr>
          <a:xfrm>
            <a:off x="4042066" y="3212976"/>
            <a:ext cx="1440000" cy="1440160"/>
          </a:xfrm>
          <a:prstGeom prst="ellipse">
            <a:avLst/>
          </a:prstGeom>
          <a:noFill/>
          <a:ln w="7620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Ellipse 7"/>
          <p:cNvSpPr/>
          <p:nvPr/>
        </p:nvSpPr>
        <p:spPr>
          <a:xfrm>
            <a:off x="412788" y="3212976"/>
            <a:ext cx="1440000" cy="1440160"/>
          </a:xfrm>
          <a:prstGeom prst="ellipse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1783064966"/>
              </p:ext>
            </p:extLst>
          </p:nvPr>
        </p:nvGraphicFramePr>
        <p:xfrm>
          <a:off x="107504" y="1556792"/>
          <a:ext cx="566395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Image 9" descr="Academie +Marianne bleu plein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5949280"/>
            <a:ext cx="1064101" cy="908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1106867" y="6578172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146304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3640" y="692696"/>
            <a:ext cx="7024744" cy="61387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Richesse pédagogique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508104" y="1703576"/>
            <a:ext cx="3168352" cy="4389720"/>
          </a:xfrm>
        </p:spPr>
        <p:txBody>
          <a:bodyPr>
            <a:normAutofit/>
          </a:bodyPr>
          <a:lstStyle/>
          <a:p>
            <a:r>
              <a:rPr lang="fr-FR" dirty="0" smtClean="0"/>
              <a:t>Charpente</a:t>
            </a:r>
          </a:p>
          <a:p>
            <a:endParaRPr lang="fr-FR" dirty="0"/>
          </a:p>
          <a:p>
            <a:r>
              <a:rPr lang="fr-FR" dirty="0" smtClean="0"/>
              <a:t>Plancher (IPN)</a:t>
            </a:r>
          </a:p>
          <a:p>
            <a:endParaRPr lang="fr-FR" dirty="0"/>
          </a:p>
          <a:p>
            <a:r>
              <a:rPr lang="fr-FR" dirty="0" smtClean="0"/>
              <a:t>Apports solaires</a:t>
            </a:r>
          </a:p>
          <a:p>
            <a:endParaRPr lang="fr-FR" dirty="0"/>
          </a:p>
          <a:p>
            <a:r>
              <a:rPr lang="fr-FR" dirty="0" smtClean="0"/>
              <a:t>Esthétisme</a:t>
            </a:r>
          </a:p>
          <a:p>
            <a:endParaRPr lang="fr-FR" dirty="0"/>
          </a:p>
          <a:p>
            <a:r>
              <a:rPr lang="fr-FR" dirty="0" smtClean="0"/>
              <a:t>Etc.</a:t>
            </a:r>
            <a:endParaRPr lang="fr-FR" dirty="0"/>
          </a:p>
          <a:p>
            <a:endParaRPr lang="fr-FR" dirty="0" smtClean="0"/>
          </a:p>
          <a:p>
            <a:endParaRPr lang="fr-FR" sz="1800" dirty="0"/>
          </a:p>
        </p:txBody>
      </p:sp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4644008" y="44624"/>
            <a:ext cx="3384376" cy="43204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Ellipse 6"/>
          <p:cNvSpPr/>
          <p:nvPr/>
        </p:nvSpPr>
        <p:spPr>
          <a:xfrm>
            <a:off x="3509132" y="4509120"/>
            <a:ext cx="1440000" cy="1440160"/>
          </a:xfrm>
          <a:prstGeom prst="ellipse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Ellipse 7"/>
          <p:cNvSpPr/>
          <p:nvPr/>
        </p:nvSpPr>
        <p:spPr>
          <a:xfrm>
            <a:off x="934096" y="4500494"/>
            <a:ext cx="1440000" cy="1440160"/>
          </a:xfrm>
          <a:prstGeom prst="ellipse">
            <a:avLst/>
          </a:prstGeom>
          <a:noFill/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1783064966"/>
              </p:ext>
            </p:extLst>
          </p:nvPr>
        </p:nvGraphicFramePr>
        <p:xfrm>
          <a:off x="107504" y="1556792"/>
          <a:ext cx="566395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Image 9" descr="Academie +Marianne bleu plein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5949280"/>
            <a:ext cx="1064101" cy="908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1063704" y="6583362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289085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 uiExpand="1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3640" y="692696"/>
            <a:ext cx="7024744" cy="61387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Richesse pédagogique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508104" y="1703576"/>
            <a:ext cx="3168352" cy="4389720"/>
          </a:xfrm>
        </p:spPr>
        <p:txBody>
          <a:bodyPr>
            <a:normAutofit/>
          </a:bodyPr>
          <a:lstStyle/>
          <a:p>
            <a:r>
              <a:rPr lang="fr-FR" dirty="0" smtClean="0"/>
              <a:t>Adaptabilité</a:t>
            </a:r>
          </a:p>
          <a:p>
            <a:endParaRPr lang="fr-FR" dirty="0"/>
          </a:p>
          <a:p>
            <a:r>
              <a:rPr lang="fr-FR" dirty="0" smtClean="0"/>
              <a:t>PMR</a:t>
            </a:r>
          </a:p>
          <a:p>
            <a:endParaRPr lang="fr-FR" dirty="0"/>
          </a:p>
          <a:p>
            <a:r>
              <a:rPr lang="fr-FR" dirty="0" smtClean="0"/>
              <a:t>Domotique</a:t>
            </a:r>
          </a:p>
          <a:p>
            <a:endParaRPr lang="fr-FR" dirty="0"/>
          </a:p>
          <a:p>
            <a:r>
              <a:rPr lang="fr-FR" dirty="0" smtClean="0"/>
              <a:t>Etc.</a:t>
            </a:r>
            <a:endParaRPr lang="fr-FR" dirty="0"/>
          </a:p>
          <a:p>
            <a:endParaRPr lang="fr-FR" dirty="0" smtClean="0"/>
          </a:p>
          <a:p>
            <a:endParaRPr lang="fr-FR" sz="1800" dirty="0"/>
          </a:p>
        </p:txBody>
      </p:sp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4644008" y="44624"/>
            <a:ext cx="3384376" cy="43204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Ellipse 7"/>
          <p:cNvSpPr/>
          <p:nvPr/>
        </p:nvSpPr>
        <p:spPr>
          <a:xfrm>
            <a:off x="2221614" y="5030428"/>
            <a:ext cx="1440000" cy="1440160"/>
          </a:xfrm>
          <a:prstGeom prst="ellipse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1783064966"/>
              </p:ext>
            </p:extLst>
          </p:nvPr>
        </p:nvGraphicFramePr>
        <p:xfrm>
          <a:off x="107504" y="1556792"/>
          <a:ext cx="566395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Image 9" descr="Academie +Marianne bleu plein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5949280"/>
            <a:ext cx="1064101" cy="908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1064101" y="6583362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342674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508104" y="1703576"/>
            <a:ext cx="3168352" cy="4389720"/>
          </a:xfrm>
        </p:spPr>
        <p:txBody>
          <a:bodyPr>
            <a:normAutofit/>
          </a:bodyPr>
          <a:lstStyle/>
          <a:p>
            <a:pPr>
              <a:buNone/>
            </a:pPr>
            <a:endParaRPr lang="fr-FR" dirty="0"/>
          </a:p>
          <a:p>
            <a:pPr>
              <a:buNone/>
            </a:pPr>
            <a:endParaRPr lang="fr-FR" dirty="0" smtClean="0"/>
          </a:p>
          <a:p>
            <a:endParaRPr lang="fr-FR" sz="1800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4644008" y="44624"/>
            <a:ext cx="3384376" cy="43204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Maison Saint Gobain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1783064966"/>
              </p:ext>
            </p:extLst>
          </p:nvPr>
        </p:nvGraphicFramePr>
        <p:xfrm>
          <a:off x="107504" y="1556792"/>
          <a:ext cx="566395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7" cstate="print"/>
          <a:srcRect l="9395" t="18428" r="41141" b="71988"/>
          <a:stretch>
            <a:fillRect/>
          </a:stretch>
        </p:blipFill>
        <p:spPr bwMode="auto">
          <a:xfrm>
            <a:off x="683568" y="764704"/>
            <a:ext cx="4104456" cy="540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4" name="Groupe 53"/>
          <p:cNvGrpSpPr/>
          <p:nvPr/>
        </p:nvGrpSpPr>
        <p:grpSpPr>
          <a:xfrm>
            <a:off x="5508104" y="4365104"/>
            <a:ext cx="3041260" cy="2296335"/>
            <a:chOff x="5635197" y="4171114"/>
            <a:chExt cx="3041260" cy="2296335"/>
          </a:xfrm>
        </p:grpSpPr>
        <p:grpSp>
          <p:nvGrpSpPr>
            <p:cNvPr id="11" name="Groupe 10"/>
            <p:cNvGrpSpPr/>
            <p:nvPr/>
          </p:nvGrpSpPr>
          <p:grpSpPr>
            <a:xfrm>
              <a:off x="5635197" y="4171114"/>
              <a:ext cx="2376264" cy="1152128"/>
              <a:chOff x="611560" y="1916832"/>
              <a:chExt cx="2376264" cy="1152128"/>
            </a:xfrm>
          </p:grpSpPr>
          <p:pic>
            <p:nvPicPr>
              <p:cNvPr id="12" name="Picture 6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 l="9395" t="28133" r="66242" b="55206"/>
              <a:stretch>
                <a:fillRect/>
              </a:stretch>
            </p:blipFill>
            <p:spPr bwMode="auto">
              <a:xfrm>
                <a:off x="611560" y="1916832"/>
                <a:ext cx="2376264" cy="115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Picture 6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 l="9395" t="67581" r="66242" b="20965"/>
              <a:stretch>
                <a:fillRect/>
              </a:stretch>
            </p:blipFill>
            <p:spPr bwMode="auto">
              <a:xfrm>
                <a:off x="611560" y="2204864"/>
                <a:ext cx="2376264" cy="7920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652120" y="5130158"/>
              <a:ext cx="3024337" cy="1337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3" name="Groupe 52"/>
          <p:cNvGrpSpPr/>
          <p:nvPr/>
        </p:nvGrpSpPr>
        <p:grpSpPr>
          <a:xfrm>
            <a:off x="5076056" y="764704"/>
            <a:ext cx="2788568" cy="2232248"/>
            <a:chOff x="5580112" y="1916832"/>
            <a:chExt cx="2788568" cy="2232248"/>
          </a:xfrm>
        </p:grpSpPr>
        <p:grpSp>
          <p:nvGrpSpPr>
            <p:cNvPr id="7" name="Groupe 6"/>
            <p:cNvGrpSpPr/>
            <p:nvPr/>
          </p:nvGrpSpPr>
          <p:grpSpPr>
            <a:xfrm>
              <a:off x="5580112" y="1916832"/>
              <a:ext cx="2788568" cy="1440160"/>
              <a:chOff x="539552" y="1124744"/>
              <a:chExt cx="2788568" cy="1440160"/>
            </a:xfrm>
          </p:grpSpPr>
          <p:pic>
            <p:nvPicPr>
              <p:cNvPr id="8" name="Picture 3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 l="8657" t="16678" r="62752" b="62496"/>
              <a:stretch>
                <a:fillRect/>
              </a:stretch>
            </p:blipFill>
            <p:spPr bwMode="auto">
              <a:xfrm>
                <a:off x="539552" y="1124744"/>
                <a:ext cx="2788568" cy="14401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 l="8657" t="44793" r="62752" b="38041"/>
              <a:stretch>
                <a:fillRect/>
              </a:stretch>
            </p:blipFill>
            <p:spPr bwMode="auto">
              <a:xfrm>
                <a:off x="539552" y="1340768"/>
                <a:ext cx="2788568" cy="12241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658941" y="3101330"/>
              <a:ext cx="2657475" cy="1047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68144" y="3140968"/>
            <a:ext cx="26955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Connecteur droit avec flèche 15"/>
          <p:cNvCxnSpPr/>
          <p:nvPr/>
        </p:nvCxnSpPr>
        <p:spPr>
          <a:xfrm flipH="1">
            <a:off x="3419872" y="1268760"/>
            <a:ext cx="1872208" cy="648072"/>
          </a:xfrm>
          <a:prstGeom prst="straightConnector1">
            <a:avLst/>
          </a:prstGeom>
          <a:ln w="57150">
            <a:solidFill>
              <a:srgbClr val="FF66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 flipH="1">
            <a:off x="4499992" y="1484784"/>
            <a:ext cx="792088" cy="720080"/>
          </a:xfrm>
          <a:prstGeom prst="straightConnector1">
            <a:avLst/>
          </a:prstGeom>
          <a:ln w="57150">
            <a:solidFill>
              <a:srgbClr val="CC0099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Connecteur droit avec flèche 31"/>
          <p:cNvCxnSpPr/>
          <p:nvPr/>
        </p:nvCxnSpPr>
        <p:spPr>
          <a:xfrm flipH="1">
            <a:off x="2123728" y="5013176"/>
            <a:ext cx="3456384" cy="0"/>
          </a:xfrm>
          <a:prstGeom prst="straightConnector1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Connecteur droit avec flèche 35"/>
          <p:cNvCxnSpPr/>
          <p:nvPr/>
        </p:nvCxnSpPr>
        <p:spPr>
          <a:xfrm flipH="1" flipV="1">
            <a:off x="3491880" y="5877272"/>
            <a:ext cx="2160240" cy="288032"/>
          </a:xfrm>
          <a:prstGeom prst="straightConnector1">
            <a:avLst/>
          </a:prstGeom>
          <a:ln w="5715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 flipH="1">
            <a:off x="3995936" y="1700808"/>
            <a:ext cx="1224136" cy="3024336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Connecteur droit avec flèche 45"/>
          <p:cNvCxnSpPr/>
          <p:nvPr/>
        </p:nvCxnSpPr>
        <p:spPr>
          <a:xfrm flipH="1">
            <a:off x="2195736" y="2060848"/>
            <a:ext cx="3096344" cy="720080"/>
          </a:xfrm>
          <a:prstGeom prst="straightConnector1">
            <a:avLst/>
          </a:prstGeom>
          <a:ln w="57150">
            <a:solidFill>
              <a:srgbClr val="FF33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 flipH="1">
            <a:off x="4860032" y="1844824"/>
            <a:ext cx="432048" cy="1584176"/>
          </a:xfrm>
          <a:prstGeom prst="straightConnector1">
            <a:avLst/>
          </a:prstGeom>
          <a:ln w="57150">
            <a:solidFill>
              <a:srgbClr val="0066FF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Connecteur droit avec flèche 48"/>
          <p:cNvCxnSpPr/>
          <p:nvPr/>
        </p:nvCxnSpPr>
        <p:spPr>
          <a:xfrm flipH="1">
            <a:off x="1619672" y="3573016"/>
            <a:ext cx="4320480" cy="288032"/>
          </a:xfrm>
          <a:prstGeom prst="straightConnector1">
            <a:avLst/>
          </a:prstGeom>
          <a:ln w="57150">
            <a:solidFill>
              <a:srgbClr val="008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Image 3" descr="http://www.explorimmoneuf.com/conseils/uploads/pics/EI9_SEPT2012_08_MAISON_OKSR-046_Page_1_Image_0001.jpg"/>
          <p:cNvPicPr/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84176" cy="1080120"/>
          </a:xfrm>
          <a:prstGeom prst="rect">
            <a:avLst/>
          </a:prstGeom>
          <a:noFill/>
          <a:ln w="19050">
            <a:noFill/>
          </a:ln>
        </p:spPr>
      </p:pic>
      <p:pic>
        <p:nvPicPr>
          <p:cNvPr id="26" name="Image 25" descr="Academie +Marianne bleu plein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5949280"/>
            <a:ext cx="1064101" cy="908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7" name="Text Box 14"/>
          <p:cNvSpPr txBox="1">
            <a:spLocks noChangeArrowheads="1"/>
          </p:cNvSpPr>
          <p:nvPr/>
        </p:nvSpPr>
        <p:spPr bwMode="auto">
          <a:xfrm>
            <a:off x="1064101" y="6580584"/>
            <a:ext cx="53482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fr-FR" sz="1200" dirty="0"/>
              <a:t>Séminaire académique STI2D-ESS 12 mai 2015 COLMAR</a:t>
            </a:r>
          </a:p>
        </p:txBody>
      </p:sp>
    </p:spTree>
    <p:extLst>
      <p:ext uri="{BB962C8B-B14F-4D97-AF65-F5344CB8AC3E}">
        <p14:creationId xmlns:p14="http://schemas.microsoft.com/office/powerpoint/2010/main" val="342674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2358</TotalTime>
  <Words>1358</Words>
  <Application>Microsoft Office PowerPoint</Application>
  <PresentationFormat>Affichage à l'écran (4:3)</PresentationFormat>
  <Paragraphs>431</Paragraphs>
  <Slides>29</Slides>
  <Notes>6</Notes>
  <HiddenSlides>0</HiddenSlides>
  <MMClips>0</MMClips>
  <ScaleCrop>false</ScaleCrop>
  <HeadingPairs>
    <vt:vector size="8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8" baseType="lpstr">
      <vt:lpstr>Arial</vt:lpstr>
      <vt:lpstr>Arial Black</vt:lpstr>
      <vt:lpstr>Calibri</vt:lpstr>
      <vt:lpstr>Cambria Math</vt:lpstr>
      <vt:lpstr>Century Gothic</vt:lpstr>
      <vt:lpstr>Comic Sans MS</vt:lpstr>
      <vt:lpstr>Wingdings 2</vt:lpstr>
      <vt:lpstr>Austin</vt:lpstr>
      <vt:lpstr>PHOTO-PAINT</vt:lpstr>
      <vt:lpstr>Maison Saint Gobain</vt:lpstr>
      <vt:lpstr>Sommaire</vt:lpstr>
      <vt:lpstr>La maison Saint Gobain</vt:lpstr>
      <vt:lpstr>Richesse pédagogique</vt:lpstr>
      <vt:lpstr>Richesse pédagogique</vt:lpstr>
      <vt:lpstr>Richesse pédagogique</vt:lpstr>
      <vt:lpstr>Richesse pédagogique</vt:lpstr>
      <vt:lpstr>Richesse pédagogique</vt:lpstr>
      <vt:lpstr>Présentation PowerPoint</vt:lpstr>
      <vt:lpstr>Thème n°1</vt:lpstr>
      <vt:lpstr>Thème 1</vt:lpstr>
      <vt:lpstr>Activités en ETT</vt:lpstr>
      <vt:lpstr>Activités en AC</vt:lpstr>
      <vt:lpstr>Activités en AC</vt:lpstr>
      <vt:lpstr>Thème n°2</vt:lpstr>
      <vt:lpstr>Thème n°2</vt:lpstr>
      <vt:lpstr>Maison Saint Gobain</vt:lpstr>
      <vt:lpstr>Thème n°2</vt:lpstr>
      <vt:lpstr>Thème n°2</vt:lpstr>
      <vt:lpstr>Maison Saint Gobain</vt:lpstr>
      <vt:lpstr>Maison Saint Gobain</vt:lpstr>
      <vt:lpstr>Maison Saint Gobain</vt:lpstr>
      <vt:lpstr>Maison Saint Gobain</vt:lpstr>
      <vt:lpstr>Maison Saint Gobain</vt:lpstr>
      <vt:lpstr>Maison Saint Gobain</vt:lpstr>
      <vt:lpstr>Maison Saint Gobain</vt:lpstr>
      <vt:lpstr>Maison Saint Gobain</vt:lpstr>
      <vt:lpstr>Maison Saint Gobain</vt:lpstr>
      <vt:lpstr>Fin…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Maison Saint Gobain</dc:title>
  <dc:creator>Sébastien Limbert</dc:creator>
  <cp:lastModifiedBy>Henri Chauvel</cp:lastModifiedBy>
  <cp:revision>182</cp:revision>
  <dcterms:created xsi:type="dcterms:W3CDTF">2015-04-08T06:09:07Z</dcterms:created>
  <dcterms:modified xsi:type="dcterms:W3CDTF">2015-04-19T15:09:15Z</dcterms:modified>
</cp:coreProperties>
</file>