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650" r:id="rId2"/>
    <p:sldMasterId id="2147483648" r:id="rId3"/>
    <p:sldMasterId id="2147484354" r:id="rId4"/>
    <p:sldMasterId id="2147484364" r:id="rId5"/>
  </p:sldMasterIdLst>
  <p:notesMasterIdLst>
    <p:notesMasterId r:id="rId30"/>
  </p:notesMasterIdLst>
  <p:handoutMasterIdLst>
    <p:handoutMasterId r:id="rId31"/>
  </p:handoutMasterIdLst>
  <p:sldIdLst>
    <p:sldId id="408" r:id="rId6"/>
    <p:sldId id="305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407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8C77"/>
    <a:srgbClr val="E8E8E8"/>
    <a:srgbClr val="C9E9DC"/>
    <a:srgbClr val="FFFEC5"/>
    <a:srgbClr val="E7E200"/>
    <a:srgbClr val="B8B400"/>
    <a:srgbClr val="706D00"/>
    <a:srgbClr val="FAF400"/>
    <a:srgbClr val="7BA8DF"/>
    <a:srgbClr val="FFFF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51" autoAdjust="0"/>
    <p:restoredTop sz="92260" autoAdjust="0"/>
  </p:normalViewPr>
  <p:slideViewPr>
    <p:cSldViewPr>
      <p:cViewPr varScale="1">
        <p:scale>
          <a:sx n="68" d="100"/>
          <a:sy n="68" d="100"/>
        </p:scale>
        <p:origin x="-1578" y="-102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02FB1-9335-44EC-814C-1D52166ABA1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877692A-B5E2-4769-BB94-601CE58160C5}">
      <dgm:prSet phldrT="[Texte]" custT="1"/>
      <dgm:spPr/>
      <dgm:t>
        <a:bodyPr/>
        <a:lstStyle/>
        <a:p>
          <a:r>
            <a:rPr lang="fr-FR" sz="1800" dirty="0" smtClean="0"/>
            <a:t>Apprendre par le jeu</a:t>
          </a:r>
          <a:endParaRPr lang="fr-FR" sz="1800" dirty="0"/>
        </a:p>
      </dgm:t>
    </dgm:pt>
    <dgm:pt modelId="{16077F0F-5AB4-4A5F-892D-3BFD3EA1AF36}" type="parTrans" cxnId="{6ED1B87C-1D12-4068-B6F8-EC526F7A3E54}">
      <dgm:prSet/>
      <dgm:spPr/>
      <dgm:t>
        <a:bodyPr/>
        <a:lstStyle/>
        <a:p>
          <a:endParaRPr lang="fr-FR"/>
        </a:p>
      </dgm:t>
    </dgm:pt>
    <dgm:pt modelId="{07CE396B-9A73-4B66-AE55-425FEFC4CF8F}" type="sibTrans" cxnId="{6ED1B87C-1D12-4068-B6F8-EC526F7A3E54}">
      <dgm:prSet/>
      <dgm:spPr/>
      <dgm:t>
        <a:bodyPr/>
        <a:lstStyle/>
        <a:p>
          <a:endParaRPr lang="fr-FR"/>
        </a:p>
      </dgm:t>
    </dgm:pt>
    <dgm:pt modelId="{7EF597F0-5DA9-42F5-8BA7-810105523018}">
      <dgm:prSet phldrT="[Texte]" custT="1"/>
      <dgm:spPr/>
      <dgm:t>
        <a:bodyPr/>
        <a:lstStyle/>
        <a:p>
          <a:r>
            <a:rPr lang="fr-FR" sz="1800" dirty="0" smtClean="0"/>
            <a:t>Vaincre la peur du réel </a:t>
          </a:r>
          <a:endParaRPr lang="fr-FR" sz="1800" dirty="0"/>
        </a:p>
      </dgm:t>
    </dgm:pt>
    <dgm:pt modelId="{5258F13A-9742-4E72-B24A-EB32BBEA6661}" type="parTrans" cxnId="{093504BD-6CD9-496A-A696-EAE7081375FE}">
      <dgm:prSet/>
      <dgm:spPr/>
      <dgm:t>
        <a:bodyPr/>
        <a:lstStyle/>
        <a:p>
          <a:endParaRPr lang="fr-FR"/>
        </a:p>
      </dgm:t>
    </dgm:pt>
    <dgm:pt modelId="{AB6C0503-E29E-497C-A850-AABE2FCA0C4E}" type="sibTrans" cxnId="{093504BD-6CD9-496A-A696-EAE7081375FE}">
      <dgm:prSet/>
      <dgm:spPr/>
      <dgm:t>
        <a:bodyPr/>
        <a:lstStyle/>
        <a:p>
          <a:endParaRPr lang="fr-FR"/>
        </a:p>
      </dgm:t>
    </dgm:pt>
    <dgm:pt modelId="{9F7C893F-D08C-4D49-A43B-2F72304B5F40}">
      <dgm:prSet phldrT="[Texte]" custT="1"/>
      <dgm:spPr/>
      <dgm:t>
        <a:bodyPr/>
        <a:lstStyle/>
        <a:p>
          <a:r>
            <a:rPr lang="fr-FR" sz="1800" dirty="0" smtClean="0"/>
            <a:t>Se familiariser avec les outils</a:t>
          </a:r>
          <a:endParaRPr lang="fr-FR" sz="1800" dirty="0"/>
        </a:p>
      </dgm:t>
    </dgm:pt>
    <dgm:pt modelId="{7733BEB8-9FD5-445C-AFBC-2DD95C068E59}" type="parTrans" cxnId="{127A0F86-1DEE-4828-930A-D8C4596EC6FF}">
      <dgm:prSet/>
      <dgm:spPr/>
      <dgm:t>
        <a:bodyPr/>
        <a:lstStyle/>
        <a:p>
          <a:endParaRPr lang="fr-FR"/>
        </a:p>
      </dgm:t>
    </dgm:pt>
    <dgm:pt modelId="{E41F6DD1-883F-48D3-8AB6-CAD0D800911A}" type="sibTrans" cxnId="{127A0F86-1DEE-4828-930A-D8C4596EC6FF}">
      <dgm:prSet/>
      <dgm:spPr/>
      <dgm:t>
        <a:bodyPr/>
        <a:lstStyle/>
        <a:p>
          <a:endParaRPr lang="fr-FR"/>
        </a:p>
      </dgm:t>
    </dgm:pt>
    <dgm:pt modelId="{46447096-693E-4727-85AB-0B7CA31F4DCF}">
      <dgm:prSet custT="1"/>
      <dgm:spPr/>
      <dgm:t>
        <a:bodyPr/>
        <a:lstStyle/>
        <a:p>
          <a:r>
            <a:rPr lang="fr-FR" sz="1800" dirty="0" smtClean="0"/>
            <a:t>Stimuler par le meilleur score </a:t>
          </a:r>
          <a:endParaRPr lang="fr-FR" sz="1800" dirty="0"/>
        </a:p>
      </dgm:t>
    </dgm:pt>
    <dgm:pt modelId="{95E6F511-8E88-4991-B257-091451880B24}" type="parTrans" cxnId="{3C3C5AB0-E1DE-46D9-AEF6-74986085D1B6}">
      <dgm:prSet/>
      <dgm:spPr/>
      <dgm:t>
        <a:bodyPr/>
        <a:lstStyle/>
        <a:p>
          <a:endParaRPr lang="fr-FR"/>
        </a:p>
      </dgm:t>
    </dgm:pt>
    <dgm:pt modelId="{3DD5EDE8-8FD3-48C9-A605-1D737B80C974}" type="sibTrans" cxnId="{3C3C5AB0-E1DE-46D9-AEF6-74986085D1B6}">
      <dgm:prSet/>
      <dgm:spPr/>
      <dgm:t>
        <a:bodyPr/>
        <a:lstStyle/>
        <a:p>
          <a:endParaRPr lang="fr-FR"/>
        </a:p>
      </dgm:t>
    </dgm:pt>
    <dgm:pt modelId="{F65E95B1-1B0C-4E81-9971-D9F1A4B64470}">
      <dgm:prSet custT="1"/>
      <dgm:spPr/>
      <dgm:t>
        <a:bodyPr/>
        <a:lstStyle/>
        <a:p>
          <a:r>
            <a:rPr lang="fr-FR" sz="1800" dirty="0" smtClean="0"/>
            <a:t>Notation instantanée </a:t>
          </a:r>
          <a:endParaRPr lang="fr-FR" sz="1800" dirty="0"/>
        </a:p>
      </dgm:t>
    </dgm:pt>
    <dgm:pt modelId="{1CAD6EA5-2E18-4FA9-B7EA-BBABA9F5270B}" type="parTrans" cxnId="{15AE30BC-7423-4E19-9AF1-3C3514852358}">
      <dgm:prSet/>
      <dgm:spPr/>
      <dgm:t>
        <a:bodyPr/>
        <a:lstStyle/>
        <a:p>
          <a:endParaRPr lang="fr-FR"/>
        </a:p>
      </dgm:t>
    </dgm:pt>
    <dgm:pt modelId="{88DB2C25-590B-4A03-A158-89EB5F0A8AF1}" type="sibTrans" cxnId="{15AE30BC-7423-4E19-9AF1-3C3514852358}">
      <dgm:prSet/>
      <dgm:spPr/>
      <dgm:t>
        <a:bodyPr/>
        <a:lstStyle/>
        <a:p>
          <a:endParaRPr lang="fr-FR"/>
        </a:p>
      </dgm:t>
    </dgm:pt>
    <dgm:pt modelId="{5F6F2C9B-3180-405C-B9A2-032A6486727E}" type="pres">
      <dgm:prSet presAssocID="{DA502FB1-9335-44EC-814C-1D52166ABA1C}" presName="arrowDiagram" presStyleCnt="0">
        <dgm:presLayoutVars>
          <dgm:chMax val="5"/>
          <dgm:dir/>
          <dgm:resizeHandles val="exact"/>
        </dgm:presLayoutVars>
      </dgm:prSet>
      <dgm:spPr/>
    </dgm:pt>
    <dgm:pt modelId="{5BC66F08-BA32-4056-8464-974597DEED04}" type="pres">
      <dgm:prSet presAssocID="{DA502FB1-9335-44EC-814C-1D52166ABA1C}" presName="arrow" presStyleLbl="bgShp" presStyleIdx="0" presStyleCnt="1" custLinFactNeighborX="-23089" custLinFactNeighborY="5316"/>
      <dgm:spPr/>
    </dgm:pt>
    <dgm:pt modelId="{83126B56-4BF9-4736-9400-7074C2BD7814}" type="pres">
      <dgm:prSet presAssocID="{DA502FB1-9335-44EC-814C-1D52166ABA1C}" presName="arrowDiagram5" presStyleCnt="0"/>
      <dgm:spPr/>
    </dgm:pt>
    <dgm:pt modelId="{7179E745-7348-4181-AFAD-783C2757B594}" type="pres">
      <dgm:prSet presAssocID="{2877692A-B5E2-4769-BB94-601CE58160C5}" presName="bullet5a" presStyleLbl="node1" presStyleIdx="0" presStyleCnt="5"/>
      <dgm:spPr/>
    </dgm:pt>
    <dgm:pt modelId="{6C500886-BA6D-435A-999D-C1BD24808633}" type="pres">
      <dgm:prSet presAssocID="{2877692A-B5E2-4769-BB94-601CE58160C5}" presName="textBox5a" presStyleLbl="revTx" presStyleIdx="0" presStyleCnt="5" custAng="1750775" custScaleX="275630" custScaleY="33962" custLinFactNeighborX="86497" custLinFactNeighborY="23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8BD874-1798-4E3B-A999-659329AE5122}" type="pres">
      <dgm:prSet presAssocID="{7EF597F0-5DA9-42F5-8BA7-810105523018}" presName="bullet5b" presStyleLbl="node1" presStyleIdx="1" presStyleCnt="5"/>
      <dgm:spPr/>
    </dgm:pt>
    <dgm:pt modelId="{F76B80BA-F4A3-45EA-90EF-33FC8BE1025D}" type="pres">
      <dgm:prSet presAssocID="{7EF597F0-5DA9-42F5-8BA7-810105523018}" presName="textBox5b" presStyleLbl="revTx" presStyleIdx="1" presStyleCnt="5" custAng="1960699" custScaleX="275725" custScaleY="20177" custLinFactNeighborX="81115" custLinFactNeighborY="65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4A4868-695B-439E-88AE-2DECA2DF0185}" type="pres">
      <dgm:prSet presAssocID="{9F7C893F-D08C-4D49-A43B-2F72304B5F40}" presName="bullet5c" presStyleLbl="node1" presStyleIdx="2" presStyleCnt="5"/>
      <dgm:spPr/>
    </dgm:pt>
    <dgm:pt modelId="{751A3187-AA7D-44C4-B863-82C73A042CC3}" type="pres">
      <dgm:prSet presAssocID="{9F7C893F-D08C-4D49-A43B-2F72304B5F40}" presName="textBox5c" presStyleLbl="revTx" presStyleIdx="2" presStyleCnt="5" custAng="2051471" custScaleX="257705" custScaleY="15265" custLinFactNeighborX="70021" custLinFactNeighborY="-30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30135-75C9-4C7E-AE24-82F3088DA221}" type="pres">
      <dgm:prSet presAssocID="{46447096-693E-4727-85AB-0B7CA31F4DCF}" presName="bullet5d" presStyleLbl="node1" presStyleIdx="3" presStyleCnt="5"/>
      <dgm:spPr/>
    </dgm:pt>
    <dgm:pt modelId="{DDEA2ED6-F54D-4BC1-9F55-8007EAE2B949}" type="pres">
      <dgm:prSet presAssocID="{46447096-693E-4727-85AB-0B7CA31F4DCF}" presName="textBox5d" presStyleLbl="revTx" presStyleIdx="3" presStyleCnt="5" custAng="1899955" custScaleX="269912" custScaleY="11036" custLinFactNeighborX="58442" custLinFactNeighborY="-10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967F9D-5C76-4C6F-B1ED-55C7B18F0F55}" type="pres">
      <dgm:prSet presAssocID="{F65E95B1-1B0C-4E81-9971-D9F1A4B64470}" presName="bullet5e" presStyleLbl="node1" presStyleIdx="4" presStyleCnt="5"/>
      <dgm:spPr/>
    </dgm:pt>
    <dgm:pt modelId="{15D6DF91-73CB-4DCA-8E3E-36D4E66FA208}" type="pres">
      <dgm:prSet presAssocID="{F65E95B1-1B0C-4E81-9971-D9F1A4B64470}" presName="textBox5e" presStyleLbl="revTx" presStyleIdx="4" presStyleCnt="5" custAng="1985277" custScaleX="198664" custScaleY="14487" custLinFactNeighborX="73241" custLinFactNeighborY="-168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3C5AB0-E1DE-46D9-AEF6-74986085D1B6}" srcId="{DA502FB1-9335-44EC-814C-1D52166ABA1C}" destId="{46447096-693E-4727-85AB-0B7CA31F4DCF}" srcOrd="3" destOrd="0" parTransId="{95E6F511-8E88-4991-B257-091451880B24}" sibTransId="{3DD5EDE8-8FD3-48C9-A605-1D737B80C974}"/>
    <dgm:cxn modelId="{1AB7CAD8-DC52-498F-AB9F-64666C956334}" type="presOf" srcId="{F65E95B1-1B0C-4E81-9971-D9F1A4B64470}" destId="{15D6DF91-73CB-4DCA-8E3E-36D4E66FA208}" srcOrd="0" destOrd="0" presId="urn:microsoft.com/office/officeart/2005/8/layout/arrow2"/>
    <dgm:cxn modelId="{093504BD-6CD9-496A-A696-EAE7081375FE}" srcId="{DA502FB1-9335-44EC-814C-1D52166ABA1C}" destId="{7EF597F0-5DA9-42F5-8BA7-810105523018}" srcOrd="1" destOrd="0" parTransId="{5258F13A-9742-4E72-B24A-EB32BBEA6661}" sibTransId="{AB6C0503-E29E-497C-A850-AABE2FCA0C4E}"/>
    <dgm:cxn modelId="{8F9ED533-7E47-4BB1-8C35-8D565011227D}" type="presOf" srcId="{2877692A-B5E2-4769-BB94-601CE58160C5}" destId="{6C500886-BA6D-435A-999D-C1BD24808633}" srcOrd="0" destOrd="0" presId="urn:microsoft.com/office/officeart/2005/8/layout/arrow2"/>
    <dgm:cxn modelId="{9FAE1D25-B037-4B83-9768-8E1C52F186C0}" type="presOf" srcId="{46447096-693E-4727-85AB-0B7CA31F4DCF}" destId="{DDEA2ED6-F54D-4BC1-9F55-8007EAE2B949}" srcOrd="0" destOrd="0" presId="urn:microsoft.com/office/officeart/2005/8/layout/arrow2"/>
    <dgm:cxn modelId="{127A0F86-1DEE-4828-930A-D8C4596EC6FF}" srcId="{DA502FB1-9335-44EC-814C-1D52166ABA1C}" destId="{9F7C893F-D08C-4D49-A43B-2F72304B5F40}" srcOrd="2" destOrd="0" parTransId="{7733BEB8-9FD5-445C-AFBC-2DD95C068E59}" sibTransId="{E41F6DD1-883F-48D3-8AB6-CAD0D800911A}"/>
    <dgm:cxn modelId="{6ED1B87C-1D12-4068-B6F8-EC526F7A3E54}" srcId="{DA502FB1-9335-44EC-814C-1D52166ABA1C}" destId="{2877692A-B5E2-4769-BB94-601CE58160C5}" srcOrd="0" destOrd="0" parTransId="{16077F0F-5AB4-4A5F-892D-3BFD3EA1AF36}" sibTransId="{07CE396B-9A73-4B66-AE55-425FEFC4CF8F}"/>
    <dgm:cxn modelId="{EEEFF506-7F27-4E17-B760-11EA89B6E3C8}" type="presOf" srcId="{7EF597F0-5DA9-42F5-8BA7-810105523018}" destId="{F76B80BA-F4A3-45EA-90EF-33FC8BE1025D}" srcOrd="0" destOrd="0" presId="urn:microsoft.com/office/officeart/2005/8/layout/arrow2"/>
    <dgm:cxn modelId="{4B12DEB7-73B1-458D-BA6A-001AD46A5333}" type="presOf" srcId="{DA502FB1-9335-44EC-814C-1D52166ABA1C}" destId="{5F6F2C9B-3180-405C-B9A2-032A6486727E}" srcOrd="0" destOrd="0" presId="urn:microsoft.com/office/officeart/2005/8/layout/arrow2"/>
    <dgm:cxn modelId="{15AE30BC-7423-4E19-9AF1-3C3514852358}" srcId="{DA502FB1-9335-44EC-814C-1D52166ABA1C}" destId="{F65E95B1-1B0C-4E81-9971-D9F1A4B64470}" srcOrd="4" destOrd="0" parTransId="{1CAD6EA5-2E18-4FA9-B7EA-BBABA9F5270B}" sibTransId="{88DB2C25-590B-4A03-A158-89EB5F0A8AF1}"/>
    <dgm:cxn modelId="{431326D4-BB49-4715-9D93-5E9292286308}" type="presOf" srcId="{9F7C893F-D08C-4D49-A43B-2F72304B5F40}" destId="{751A3187-AA7D-44C4-B863-82C73A042CC3}" srcOrd="0" destOrd="0" presId="urn:microsoft.com/office/officeart/2005/8/layout/arrow2"/>
    <dgm:cxn modelId="{CF2EFBBE-4E02-4F30-BE27-6B227BE130B3}" type="presParOf" srcId="{5F6F2C9B-3180-405C-B9A2-032A6486727E}" destId="{5BC66F08-BA32-4056-8464-974597DEED04}" srcOrd="0" destOrd="0" presId="urn:microsoft.com/office/officeart/2005/8/layout/arrow2"/>
    <dgm:cxn modelId="{75D7BECE-9D58-4ACE-839D-99208A543822}" type="presParOf" srcId="{5F6F2C9B-3180-405C-B9A2-032A6486727E}" destId="{83126B56-4BF9-4736-9400-7074C2BD7814}" srcOrd="1" destOrd="0" presId="urn:microsoft.com/office/officeart/2005/8/layout/arrow2"/>
    <dgm:cxn modelId="{56085E0C-1146-4F45-9997-F865217BA69E}" type="presParOf" srcId="{83126B56-4BF9-4736-9400-7074C2BD7814}" destId="{7179E745-7348-4181-AFAD-783C2757B594}" srcOrd="0" destOrd="0" presId="urn:microsoft.com/office/officeart/2005/8/layout/arrow2"/>
    <dgm:cxn modelId="{8B07B0D4-6698-43C4-A1DA-041A97ED80D3}" type="presParOf" srcId="{83126B56-4BF9-4736-9400-7074C2BD7814}" destId="{6C500886-BA6D-435A-999D-C1BD24808633}" srcOrd="1" destOrd="0" presId="urn:microsoft.com/office/officeart/2005/8/layout/arrow2"/>
    <dgm:cxn modelId="{5D2C7FBF-95BF-49D2-88CF-BA2A29385CBF}" type="presParOf" srcId="{83126B56-4BF9-4736-9400-7074C2BD7814}" destId="{4E8BD874-1798-4E3B-A999-659329AE5122}" srcOrd="2" destOrd="0" presId="urn:microsoft.com/office/officeart/2005/8/layout/arrow2"/>
    <dgm:cxn modelId="{179395D3-E8DB-48C2-B9CB-153DE7B347F7}" type="presParOf" srcId="{83126B56-4BF9-4736-9400-7074C2BD7814}" destId="{F76B80BA-F4A3-45EA-90EF-33FC8BE1025D}" srcOrd="3" destOrd="0" presId="urn:microsoft.com/office/officeart/2005/8/layout/arrow2"/>
    <dgm:cxn modelId="{EBABF85D-5BF6-43E3-8043-D23C991A0E39}" type="presParOf" srcId="{83126B56-4BF9-4736-9400-7074C2BD7814}" destId="{F64A4868-695B-439E-88AE-2DECA2DF0185}" srcOrd="4" destOrd="0" presId="urn:microsoft.com/office/officeart/2005/8/layout/arrow2"/>
    <dgm:cxn modelId="{6B429E1D-EDE0-4BE7-BEC8-FFE19A817CB5}" type="presParOf" srcId="{83126B56-4BF9-4736-9400-7074C2BD7814}" destId="{751A3187-AA7D-44C4-B863-82C73A042CC3}" srcOrd="5" destOrd="0" presId="urn:microsoft.com/office/officeart/2005/8/layout/arrow2"/>
    <dgm:cxn modelId="{143AB40B-D939-40E6-A545-8D0D7BF5DB1A}" type="presParOf" srcId="{83126B56-4BF9-4736-9400-7074C2BD7814}" destId="{1D830135-75C9-4C7E-AE24-82F3088DA221}" srcOrd="6" destOrd="0" presId="urn:microsoft.com/office/officeart/2005/8/layout/arrow2"/>
    <dgm:cxn modelId="{51F0790B-CFDE-4F84-90D1-6BD0AA49B896}" type="presParOf" srcId="{83126B56-4BF9-4736-9400-7074C2BD7814}" destId="{DDEA2ED6-F54D-4BC1-9F55-8007EAE2B949}" srcOrd="7" destOrd="0" presId="urn:microsoft.com/office/officeart/2005/8/layout/arrow2"/>
    <dgm:cxn modelId="{9E9FA108-10EF-420E-AEDF-3F9A8E7A0257}" type="presParOf" srcId="{83126B56-4BF9-4736-9400-7074C2BD7814}" destId="{3E967F9D-5C76-4C6F-B1ED-55C7B18F0F55}" srcOrd="8" destOrd="0" presId="urn:microsoft.com/office/officeart/2005/8/layout/arrow2"/>
    <dgm:cxn modelId="{C4AB306D-A96A-4603-8D1E-8DABA5C98A6F}" type="presParOf" srcId="{83126B56-4BF9-4736-9400-7074C2BD7814}" destId="{15D6DF91-73CB-4DCA-8E3E-36D4E66FA20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02FB1-9335-44EC-814C-1D52166ABA1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877692A-B5E2-4769-BB94-601CE58160C5}">
      <dgm:prSet phldrT="[Texte]" custT="1"/>
      <dgm:spPr/>
      <dgm:t>
        <a:bodyPr/>
        <a:lstStyle/>
        <a:p>
          <a:r>
            <a:rPr lang="fr-FR" sz="1800" dirty="0" smtClean="0"/>
            <a:t>Apprendre autrement</a:t>
          </a:r>
          <a:endParaRPr lang="fr-FR" sz="1800" dirty="0"/>
        </a:p>
      </dgm:t>
    </dgm:pt>
    <dgm:pt modelId="{16077F0F-5AB4-4A5F-892D-3BFD3EA1AF36}" type="parTrans" cxnId="{6ED1B87C-1D12-4068-B6F8-EC526F7A3E54}">
      <dgm:prSet/>
      <dgm:spPr/>
      <dgm:t>
        <a:bodyPr/>
        <a:lstStyle/>
        <a:p>
          <a:endParaRPr lang="fr-FR"/>
        </a:p>
      </dgm:t>
    </dgm:pt>
    <dgm:pt modelId="{07CE396B-9A73-4B66-AE55-425FEFC4CF8F}" type="sibTrans" cxnId="{6ED1B87C-1D12-4068-B6F8-EC526F7A3E54}">
      <dgm:prSet/>
      <dgm:spPr/>
      <dgm:t>
        <a:bodyPr/>
        <a:lstStyle/>
        <a:p>
          <a:endParaRPr lang="fr-FR"/>
        </a:p>
      </dgm:t>
    </dgm:pt>
    <dgm:pt modelId="{7EF597F0-5DA9-42F5-8BA7-810105523018}">
      <dgm:prSet phldrT="[Texte]" custT="1"/>
      <dgm:spPr/>
      <dgm:t>
        <a:bodyPr/>
        <a:lstStyle/>
        <a:p>
          <a:r>
            <a:rPr lang="fr-FR" sz="1800" dirty="0" smtClean="0"/>
            <a:t>Être en phase avec l’univers de nos élèves </a:t>
          </a:r>
          <a:endParaRPr lang="fr-FR" sz="1800" dirty="0"/>
        </a:p>
      </dgm:t>
    </dgm:pt>
    <dgm:pt modelId="{5258F13A-9742-4E72-B24A-EB32BBEA6661}" type="parTrans" cxnId="{093504BD-6CD9-496A-A696-EAE7081375FE}">
      <dgm:prSet/>
      <dgm:spPr/>
      <dgm:t>
        <a:bodyPr/>
        <a:lstStyle/>
        <a:p>
          <a:endParaRPr lang="fr-FR"/>
        </a:p>
      </dgm:t>
    </dgm:pt>
    <dgm:pt modelId="{AB6C0503-E29E-497C-A850-AABE2FCA0C4E}" type="sibTrans" cxnId="{093504BD-6CD9-496A-A696-EAE7081375FE}">
      <dgm:prSet/>
      <dgm:spPr/>
      <dgm:t>
        <a:bodyPr/>
        <a:lstStyle/>
        <a:p>
          <a:endParaRPr lang="fr-FR"/>
        </a:p>
      </dgm:t>
    </dgm:pt>
    <dgm:pt modelId="{46447096-693E-4727-85AB-0B7CA31F4DCF}">
      <dgm:prSet custT="1"/>
      <dgm:spPr/>
      <dgm:t>
        <a:bodyPr/>
        <a:lstStyle/>
        <a:p>
          <a:r>
            <a:rPr lang="fr-FR" sz="1800" dirty="0" smtClean="0"/>
            <a:t>Ergonomie et autoformation ,guide de dextérité </a:t>
          </a:r>
          <a:endParaRPr lang="fr-FR" sz="1800" dirty="0"/>
        </a:p>
      </dgm:t>
    </dgm:pt>
    <dgm:pt modelId="{95E6F511-8E88-4991-B257-091451880B24}" type="parTrans" cxnId="{3C3C5AB0-E1DE-46D9-AEF6-74986085D1B6}">
      <dgm:prSet/>
      <dgm:spPr/>
      <dgm:t>
        <a:bodyPr/>
        <a:lstStyle/>
        <a:p>
          <a:endParaRPr lang="fr-FR"/>
        </a:p>
      </dgm:t>
    </dgm:pt>
    <dgm:pt modelId="{3DD5EDE8-8FD3-48C9-A605-1D737B80C974}" type="sibTrans" cxnId="{3C3C5AB0-E1DE-46D9-AEF6-74986085D1B6}">
      <dgm:prSet/>
      <dgm:spPr/>
      <dgm:t>
        <a:bodyPr/>
        <a:lstStyle/>
        <a:p>
          <a:endParaRPr lang="fr-FR"/>
        </a:p>
      </dgm:t>
    </dgm:pt>
    <dgm:pt modelId="{F65E95B1-1B0C-4E81-9971-D9F1A4B64470}">
      <dgm:prSet custT="1"/>
      <dgm:spPr/>
      <dgm:t>
        <a:bodyPr/>
        <a:lstStyle/>
        <a:p>
          <a:r>
            <a:rPr lang="fr-FR" sz="1800" dirty="0" smtClean="0"/>
            <a:t>Suivi de l’élève</a:t>
          </a:r>
          <a:endParaRPr lang="fr-FR" sz="1800" dirty="0"/>
        </a:p>
      </dgm:t>
    </dgm:pt>
    <dgm:pt modelId="{1CAD6EA5-2E18-4FA9-B7EA-BBABA9F5270B}" type="parTrans" cxnId="{15AE30BC-7423-4E19-9AF1-3C3514852358}">
      <dgm:prSet/>
      <dgm:spPr/>
      <dgm:t>
        <a:bodyPr/>
        <a:lstStyle/>
        <a:p>
          <a:endParaRPr lang="fr-FR"/>
        </a:p>
      </dgm:t>
    </dgm:pt>
    <dgm:pt modelId="{88DB2C25-590B-4A03-A158-89EB5F0A8AF1}" type="sibTrans" cxnId="{15AE30BC-7423-4E19-9AF1-3C3514852358}">
      <dgm:prSet/>
      <dgm:spPr/>
      <dgm:t>
        <a:bodyPr/>
        <a:lstStyle/>
        <a:p>
          <a:endParaRPr lang="fr-FR"/>
        </a:p>
      </dgm:t>
    </dgm:pt>
    <dgm:pt modelId="{9F7C893F-D08C-4D49-A43B-2F72304B5F40}">
      <dgm:prSet phldrT="[Texte]" custT="1"/>
      <dgm:spPr/>
      <dgm:t>
        <a:bodyPr/>
        <a:lstStyle/>
        <a:p>
          <a:r>
            <a:rPr lang="fr-FR" sz="1800" dirty="0" smtClean="0"/>
            <a:t>Les outils sont réels ,manipulation , gestuelle </a:t>
          </a:r>
          <a:endParaRPr lang="fr-FR" sz="1800" dirty="0"/>
        </a:p>
      </dgm:t>
    </dgm:pt>
    <dgm:pt modelId="{E41F6DD1-883F-48D3-8AB6-CAD0D800911A}" type="sibTrans" cxnId="{127A0F86-1DEE-4828-930A-D8C4596EC6FF}">
      <dgm:prSet/>
      <dgm:spPr/>
      <dgm:t>
        <a:bodyPr/>
        <a:lstStyle/>
        <a:p>
          <a:endParaRPr lang="fr-FR"/>
        </a:p>
      </dgm:t>
    </dgm:pt>
    <dgm:pt modelId="{7733BEB8-9FD5-445C-AFBC-2DD95C068E59}" type="parTrans" cxnId="{127A0F86-1DEE-4828-930A-D8C4596EC6FF}">
      <dgm:prSet/>
      <dgm:spPr/>
      <dgm:t>
        <a:bodyPr/>
        <a:lstStyle/>
        <a:p>
          <a:endParaRPr lang="fr-FR"/>
        </a:p>
      </dgm:t>
    </dgm:pt>
    <dgm:pt modelId="{5F6F2C9B-3180-405C-B9A2-032A6486727E}" type="pres">
      <dgm:prSet presAssocID="{DA502FB1-9335-44EC-814C-1D52166ABA1C}" presName="arrowDiagram" presStyleCnt="0">
        <dgm:presLayoutVars>
          <dgm:chMax val="5"/>
          <dgm:dir/>
          <dgm:resizeHandles val="exact"/>
        </dgm:presLayoutVars>
      </dgm:prSet>
      <dgm:spPr/>
    </dgm:pt>
    <dgm:pt modelId="{5BC66F08-BA32-4056-8464-974597DEED04}" type="pres">
      <dgm:prSet presAssocID="{DA502FB1-9335-44EC-814C-1D52166ABA1C}" presName="arrow" presStyleLbl="bgShp" presStyleIdx="0" presStyleCnt="1" custLinFactNeighborX="-23089" custLinFactNeighborY="5316"/>
      <dgm:spPr/>
    </dgm:pt>
    <dgm:pt modelId="{83126B56-4BF9-4736-9400-7074C2BD7814}" type="pres">
      <dgm:prSet presAssocID="{DA502FB1-9335-44EC-814C-1D52166ABA1C}" presName="arrowDiagram5" presStyleCnt="0"/>
      <dgm:spPr/>
    </dgm:pt>
    <dgm:pt modelId="{7179E745-7348-4181-AFAD-783C2757B594}" type="pres">
      <dgm:prSet presAssocID="{2877692A-B5E2-4769-BB94-601CE58160C5}" presName="bullet5a" presStyleLbl="node1" presStyleIdx="0" presStyleCnt="5"/>
      <dgm:spPr/>
    </dgm:pt>
    <dgm:pt modelId="{6C500886-BA6D-435A-999D-C1BD24808633}" type="pres">
      <dgm:prSet presAssocID="{2877692A-B5E2-4769-BB94-601CE58160C5}" presName="textBox5a" presStyleLbl="revTx" presStyleIdx="0" presStyleCnt="5" custAng="2080484" custScaleX="275630" custScaleY="33962" custLinFactNeighborX="86497" custLinFactNeighborY="239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8BD874-1798-4E3B-A999-659329AE5122}" type="pres">
      <dgm:prSet presAssocID="{7EF597F0-5DA9-42F5-8BA7-810105523018}" presName="bullet5b" presStyleLbl="node1" presStyleIdx="1" presStyleCnt="5"/>
      <dgm:spPr/>
    </dgm:pt>
    <dgm:pt modelId="{F76B80BA-F4A3-45EA-90EF-33FC8BE1025D}" type="pres">
      <dgm:prSet presAssocID="{7EF597F0-5DA9-42F5-8BA7-810105523018}" presName="textBox5b" presStyleLbl="revTx" presStyleIdx="1" presStyleCnt="5" custAng="2186616" custScaleX="275725" custScaleY="20177" custLinFactNeighborX="81115" custLinFactNeighborY="65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4A4868-695B-439E-88AE-2DECA2DF0185}" type="pres">
      <dgm:prSet presAssocID="{9F7C893F-D08C-4D49-A43B-2F72304B5F40}" presName="bullet5c" presStyleLbl="node1" presStyleIdx="2" presStyleCnt="5"/>
      <dgm:spPr/>
    </dgm:pt>
    <dgm:pt modelId="{751A3187-AA7D-44C4-B863-82C73A042CC3}" type="pres">
      <dgm:prSet presAssocID="{9F7C893F-D08C-4D49-A43B-2F72304B5F40}" presName="textBox5c" presStyleLbl="revTx" presStyleIdx="2" presStyleCnt="5" custAng="2051471" custScaleX="257705" custScaleY="15265" custLinFactNeighborX="70021" custLinFactNeighborY="-30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30135-75C9-4C7E-AE24-82F3088DA221}" type="pres">
      <dgm:prSet presAssocID="{46447096-693E-4727-85AB-0B7CA31F4DCF}" presName="bullet5d" presStyleLbl="node1" presStyleIdx="3" presStyleCnt="5"/>
      <dgm:spPr/>
    </dgm:pt>
    <dgm:pt modelId="{DDEA2ED6-F54D-4BC1-9F55-8007EAE2B949}" type="pres">
      <dgm:prSet presAssocID="{46447096-693E-4727-85AB-0B7CA31F4DCF}" presName="textBox5d" presStyleLbl="revTx" presStyleIdx="3" presStyleCnt="5" custAng="1899955" custScaleX="269912" custScaleY="11036" custLinFactNeighborX="58442" custLinFactNeighborY="-10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967F9D-5C76-4C6F-B1ED-55C7B18F0F55}" type="pres">
      <dgm:prSet presAssocID="{F65E95B1-1B0C-4E81-9971-D9F1A4B64470}" presName="bullet5e" presStyleLbl="node1" presStyleIdx="4" presStyleCnt="5"/>
      <dgm:spPr/>
    </dgm:pt>
    <dgm:pt modelId="{15D6DF91-73CB-4DCA-8E3E-36D4E66FA208}" type="pres">
      <dgm:prSet presAssocID="{F65E95B1-1B0C-4E81-9971-D9F1A4B64470}" presName="textBox5e" presStyleLbl="revTx" presStyleIdx="4" presStyleCnt="5" custAng="1985277" custScaleX="198664" custScaleY="14487" custLinFactNeighborX="73241" custLinFactNeighborY="-168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3C5AB0-E1DE-46D9-AEF6-74986085D1B6}" srcId="{DA502FB1-9335-44EC-814C-1D52166ABA1C}" destId="{46447096-693E-4727-85AB-0B7CA31F4DCF}" srcOrd="3" destOrd="0" parTransId="{95E6F511-8E88-4991-B257-091451880B24}" sibTransId="{3DD5EDE8-8FD3-48C9-A605-1D737B80C974}"/>
    <dgm:cxn modelId="{F3433DCA-A3B2-46B8-9D65-E4B32D7358F9}" type="presOf" srcId="{DA502FB1-9335-44EC-814C-1D52166ABA1C}" destId="{5F6F2C9B-3180-405C-B9A2-032A6486727E}" srcOrd="0" destOrd="0" presId="urn:microsoft.com/office/officeart/2005/8/layout/arrow2"/>
    <dgm:cxn modelId="{2C8F8000-8BE9-4C11-A8B8-64E523132DB9}" type="presOf" srcId="{7EF597F0-5DA9-42F5-8BA7-810105523018}" destId="{F76B80BA-F4A3-45EA-90EF-33FC8BE1025D}" srcOrd="0" destOrd="0" presId="urn:microsoft.com/office/officeart/2005/8/layout/arrow2"/>
    <dgm:cxn modelId="{4C66C5EB-73E2-4EB7-9137-DA96038BDE9D}" type="presOf" srcId="{46447096-693E-4727-85AB-0B7CA31F4DCF}" destId="{DDEA2ED6-F54D-4BC1-9F55-8007EAE2B949}" srcOrd="0" destOrd="0" presId="urn:microsoft.com/office/officeart/2005/8/layout/arrow2"/>
    <dgm:cxn modelId="{50AC0818-2DD4-484A-8531-B844C85C8855}" type="presOf" srcId="{F65E95B1-1B0C-4E81-9971-D9F1A4B64470}" destId="{15D6DF91-73CB-4DCA-8E3E-36D4E66FA208}" srcOrd="0" destOrd="0" presId="urn:microsoft.com/office/officeart/2005/8/layout/arrow2"/>
    <dgm:cxn modelId="{093504BD-6CD9-496A-A696-EAE7081375FE}" srcId="{DA502FB1-9335-44EC-814C-1D52166ABA1C}" destId="{7EF597F0-5DA9-42F5-8BA7-810105523018}" srcOrd="1" destOrd="0" parTransId="{5258F13A-9742-4E72-B24A-EB32BBEA6661}" sibTransId="{AB6C0503-E29E-497C-A850-AABE2FCA0C4E}"/>
    <dgm:cxn modelId="{127A0F86-1DEE-4828-930A-D8C4596EC6FF}" srcId="{DA502FB1-9335-44EC-814C-1D52166ABA1C}" destId="{9F7C893F-D08C-4D49-A43B-2F72304B5F40}" srcOrd="2" destOrd="0" parTransId="{7733BEB8-9FD5-445C-AFBC-2DD95C068E59}" sibTransId="{E41F6DD1-883F-48D3-8AB6-CAD0D800911A}"/>
    <dgm:cxn modelId="{6ED1B87C-1D12-4068-B6F8-EC526F7A3E54}" srcId="{DA502FB1-9335-44EC-814C-1D52166ABA1C}" destId="{2877692A-B5E2-4769-BB94-601CE58160C5}" srcOrd="0" destOrd="0" parTransId="{16077F0F-5AB4-4A5F-892D-3BFD3EA1AF36}" sibTransId="{07CE396B-9A73-4B66-AE55-425FEFC4CF8F}"/>
    <dgm:cxn modelId="{15AE30BC-7423-4E19-9AF1-3C3514852358}" srcId="{DA502FB1-9335-44EC-814C-1D52166ABA1C}" destId="{F65E95B1-1B0C-4E81-9971-D9F1A4B64470}" srcOrd="4" destOrd="0" parTransId="{1CAD6EA5-2E18-4FA9-B7EA-BBABA9F5270B}" sibTransId="{88DB2C25-590B-4A03-A158-89EB5F0A8AF1}"/>
    <dgm:cxn modelId="{E1AC78B0-D5D8-46D5-B9F3-B1C66E9D413B}" type="presOf" srcId="{2877692A-B5E2-4769-BB94-601CE58160C5}" destId="{6C500886-BA6D-435A-999D-C1BD24808633}" srcOrd="0" destOrd="0" presId="urn:microsoft.com/office/officeart/2005/8/layout/arrow2"/>
    <dgm:cxn modelId="{A3B472B6-C3BB-4BF4-B99E-4C0F5C158927}" type="presOf" srcId="{9F7C893F-D08C-4D49-A43B-2F72304B5F40}" destId="{751A3187-AA7D-44C4-B863-82C73A042CC3}" srcOrd="0" destOrd="0" presId="urn:microsoft.com/office/officeart/2005/8/layout/arrow2"/>
    <dgm:cxn modelId="{C963A8EF-C836-459C-8F8B-BDCCF01E5D90}" type="presParOf" srcId="{5F6F2C9B-3180-405C-B9A2-032A6486727E}" destId="{5BC66F08-BA32-4056-8464-974597DEED04}" srcOrd="0" destOrd="0" presId="urn:microsoft.com/office/officeart/2005/8/layout/arrow2"/>
    <dgm:cxn modelId="{0C210DCB-23DC-4192-A7A7-F3E6490EF6ED}" type="presParOf" srcId="{5F6F2C9B-3180-405C-B9A2-032A6486727E}" destId="{83126B56-4BF9-4736-9400-7074C2BD7814}" srcOrd="1" destOrd="0" presId="urn:microsoft.com/office/officeart/2005/8/layout/arrow2"/>
    <dgm:cxn modelId="{ED7D8C34-8E16-4744-83BA-B4F82DC6F08C}" type="presParOf" srcId="{83126B56-4BF9-4736-9400-7074C2BD7814}" destId="{7179E745-7348-4181-AFAD-783C2757B594}" srcOrd="0" destOrd="0" presId="urn:microsoft.com/office/officeart/2005/8/layout/arrow2"/>
    <dgm:cxn modelId="{009327C9-C033-45CF-BB89-92F86C6F818C}" type="presParOf" srcId="{83126B56-4BF9-4736-9400-7074C2BD7814}" destId="{6C500886-BA6D-435A-999D-C1BD24808633}" srcOrd="1" destOrd="0" presId="urn:microsoft.com/office/officeart/2005/8/layout/arrow2"/>
    <dgm:cxn modelId="{CDD4A52C-B1CA-4D10-AD98-CD29863B84C8}" type="presParOf" srcId="{83126B56-4BF9-4736-9400-7074C2BD7814}" destId="{4E8BD874-1798-4E3B-A999-659329AE5122}" srcOrd="2" destOrd="0" presId="urn:microsoft.com/office/officeart/2005/8/layout/arrow2"/>
    <dgm:cxn modelId="{0F46B478-EFCF-45F6-8347-8B28E45B87D7}" type="presParOf" srcId="{83126B56-4BF9-4736-9400-7074C2BD7814}" destId="{F76B80BA-F4A3-45EA-90EF-33FC8BE1025D}" srcOrd="3" destOrd="0" presId="urn:microsoft.com/office/officeart/2005/8/layout/arrow2"/>
    <dgm:cxn modelId="{126A4CA6-50DF-4E6E-8C67-055E3D655CC3}" type="presParOf" srcId="{83126B56-4BF9-4736-9400-7074C2BD7814}" destId="{F64A4868-695B-439E-88AE-2DECA2DF0185}" srcOrd="4" destOrd="0" presId="urn:microsoft.com/office/officeart/2005/8/layout/arrow2"/>
    <dgm:cxn modelId="{9C5F0228-C457-4F00-9ACB-587AC18E05E3}" type="presParOf" srcId="{83126B56-4BF9-4736-9400-7074C2BD7814}" destId="{751A3187-AA7D-44C4-B863-82C73A042CC3}" srcOrd="5" destOrd="0" presId="urn:microsoft.com/office/officeart/2005/8/layout/arrow2"/>
    <dgm:cxn modelId="{95523F3F-E40A-43DE-8546-B0074CD71C1F}" type="presParOf" srcId="{83126B56-4BF9-4736-9400-7074C2BD7814}" destId="{1D830135-75C9-4C7E-AE24-82F3088DA221}" srcOrd="6" destOrd="0" presId="urn:microsoft.com/office/officeart/2005/8/layout/arrow2"/>
    <dgm:cxn modelId="{1EFE0CF9-126A-4182-B72C-395D97511ADF}" type="presParOf" srcId="{83126B56-4BF9-4736-9400-7074C2BD7814}" destId="{DDEA2ED6-F54D-4BC1-9F55-8007EAE2B949}" srcOrd="7" destOrd="0" presId="urn:microsoft.com/office/officeart/2005/8/layout/arrow2"/>
    <dgm:cxn modelId="{6E174CA8-78F4-4648-BBBC-219FCCEED4C4}" type="presParOf" srcId="{83126B56-4BF9-4736-9400-7074C2BD7814}" destId="{3E967F9D-5C76-4C6F-B1ED-55C7B18F0F55}" srcOrd="8" destOrd="0" presId="urn:microsoft.com/office/officeart/2005/8/layout/arrow2"/>
    <dgm:cxn modelId="{46A9DABF-A553-4CC1-BD84-9CD4D1342F35}" type="presParOf" srcId="{83126B56-4BF9-4736-9400-7074C2BD7814}" destId="{15D6DF91-73CB-4DCA-8E3E-36D4E66FA20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FA0F2-877F-4257-A769-A4D7ECBAA3C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B67F1E-DF74-4DDE-93BD-C99DA41E5B8E}">
      <dgm:prSet custT="1"/>
      <dgm:spPr>
        <a:solidFill>
          <a:schemeClr val="bg1">
            <a:lumMod val="85000"/>
          </a:schemeClr>
        </a:solidFill>
        <a:ln w="50800">
          <a:solidFill>
            <a:schemeClr val="bg1">
              <a:lumMod val="50000"/>
            </a:schemeClr>
          </a:solidFill>
          <a:prstDash val="lgDashDot"/>
        </a:ln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Analyser et/ou vérifier tout ou partie des paramètres d’une opération de soudage</a:t>
          </a:r>
          <a:endParaRPr lang="fr-FR" sz="2000" dirty="0">
            <a:solidFill>
              <a:schemeClr val="tx1"/>
            </a:solidFill>
          </a:endParaRPr>
        </a:p>
      </dgm:t>
    </dgm:pt>
    <dgm:pt modelId="{01B53E64-41BE-4358-8018-DB1AFFC5825E}" type="parTrans" cxnId="{8B4EA8B4-2664-489C-B6E4-0D3458A4256F}">
      <dgm:prSet/>
      <dgm:spPr/>
      <dgm:t>
        <a:bodyPr/>
        <a:lstStyle/>
        <a:p>
          <a:endParaRPr lang="fr-FR"/>
        </a:p>
      </dgm:t>
    </dgm:pt>
    <dgm:pt modelId="{FA70F74F-82EE-4C19-B9B5-65988D189A13}" type="sibTrans" cxnId="{8B4EA8B4-2664-489C-B6E4-0D3458A4256F}">
      <dgm:prSet/>
      <dgm:spPr/>
      <dgm:t>
        <a:bodyPr/>
        <a:lstStyle/>
        <a:p>
          <a:endParaRPr lang="fr-FR"/>
        </a:p>
      </dgm:t>
    </dgm:pt>
    <dgm:pt modelId="{CA2E6C2B-ED37-491C-A38B-1AE3C54BF4B0}">
      <dgm:prSet custT="1"/>
      <dgm:spPr>
        <a:solidFill>
          <a:schemeClr val="bg1">
            <a:lumMod val="85000"/>
          </a:schemeClr>
        </a:solidFill>
        <a:ln w="50800">
          <a:solidFill>
            <a:schemeClr val="bg1">
              <a:lumMod val="50000"/>
            </a:schemeClr>
          </a:solidFill>
          <a:prstDash val="lgDashDot"/>
        </a:ln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Souder en toute autonomie en atelier</a:t>
          </a:r>
          <a:endParaRPr lang="fr-FR" sz="2000" dirty="0">
            <a:solidFill>
              <a:schemeClr val="tx1"/>
            </a:solidFill>
          </a:endParaRPr>
        </a:p>
      </dgm:t>
    </dgm:pt>
    <dgm:pt modelId="{5F6CDCBE-9864-4466-9A8B-60BD136413DA}" type="parTrans" cxnId="{8DD7AEB1-365D-458D-9EB4-AAC1C06F4A58}">
      <dgm:prSet/>
      <dgm:spPr/>
      <dgm:t>
        <a:bodyPr/>
        <a:lstStyle/>
        <a:p>
          <a:endParaRPr lang="fr-FR"/>
        </a:p>
      </dgm:t>
    </dgm:pt>
    <dgm:pt modelId="{ED960413-5EE8-4341-9674-BA9F999D9BBD}" type="sibTrans" cxnId="{8DD7AEB1-365D-458D-9EB4-AAC1C06F4A58}">
      <dgm:prSet/>
      <dgm:spPr/>
      <dgm:t>
        <a:bodyPr/>
        <a:lstStyle/>
        <a:p>
          <a:endParaRPr lang="fr-FR"/>
        </a:p>
      </dgm:t>
    </dgm:pt>
    <dgm:pt modelId="{62693D40-928B-4BAD-9C33-928B725E5DDA}" type="pres">
      <dgm:prSet presAssocID="{B71FA0F2-877F-4257-A769-A4D7ECBAA3C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858E21-1FD1-4976-912D-4754CCFE5F3B}" type="pres">
      <dgm:prSet presAssocID="{B71FA0F2-877F-4257-A769-A4D7ECBAA3C9}" presName="cycle" presStyleCnt="0"/>
      <dgm:spPr/>
    </dgm:pt>
    <dgm:pt modelId="{8F2A4AAD-AC17-4BC4-B905-80F25F41FEBA}" type="pres">
      <dgm:prSet presAssocID="{B71FA0F2-877F-4257-A769-A4D7ECBAA3C9}" presName="centerShape" presStyleCnt="0"/>
      <dgm:spPr/>
    </dgm:pt>
    <dgm:pt modelId="{117EB3F1-CD0A-4754-B13C-F880D179A721}" type="pres">
      <dgm:prSet presAssocID="{B71FA0F2-877F-4257-A769-A4D7ECBAA3C9}" presName="connSite" presStyleLbl="node1" presStyleIdx="0" presStyleCnt="3"/>
      <dgm:spPr/>
    </dgm:pt>
    <dgm:pt modelId="{34216B53-F63B-4C0B-9FC2-C7E1079A5277}" type="pres">
      <dgm:prSet presAssocID="{B71FA0F2-877F-4257-A769-A4D7ECBAA3C9}" presName="visible" presStyleLbl="node1" presStyleIdx="0" presStyleCnt="3" custScaleX="185153" custScaleY="191567" custLinFactNeighborX="21588" custLinFactNeighborY="-7067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>
          <a:solidFill>
            <a:schemeClr val="bg1">
              <a:lumMod val="50000"/>
            </a:schemeClr>
          </a:solidFill>
          <a:prstDash val="lgDashDot"/>
          <a:bevel/>
        </a:ln>
      </dgm:spPr>
    </dgm:pt>
    <dgm:pt modelId="{177FE979-EEC3-447D-8319-E93D554D9C58}" type="pres">
      <dgm:prSet presAssocID="{01B53E64-41BE-4358-8018-DB1AFFC5825E}" presName="Name25" presStyleLbl="parChTrans1D1" presStyleIdx="0" presStyleCnt="2"/>
      <dgm:spPr/>
      <dgm:t>
        <a:bodyPr/>
        <a:lstStyle/>
        <a:p>
          <a:endParaRPr lang="fr-FR"/>
        </a:p>
      </dgm:t>
    </dgm:pt>
    <dgm:pt modelId="{6A56FE7C-87EC-4AE3-993D-396B04666B2C}" type="pres">
      <dgm:prSet presAssocID="{8AB67F1E-DF74-4DDE-93BD-C99DA41E5B8E}" presName="node" presStyleCnt="0"/>
      <dgm:spPr/>
    </dgm:pt>
    <dgm:pt modelId="{59ADDA3B-B153-4F4C-85E8-527A2AF52988}" type="pres">
      <dgm:prSet presAssocID="{8AB67F1E-DF74-4DDE-93BD-C99DA41E5B8E}" presName="parentNode" presStyleLbl="node1" presStyleIdx="1" presStyleCnt="3" custScaleX="209835" custScaleY="147196" custLinFactX="52163" custLinFactNeighborX="100000" custLinFactNeighborY="2738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3A6A6E-EFFE-499A-A5DE-81A3B1A32836}" type="pres">
      <dgm:prSet presAssocID="{8AB67F1E-DF74-4DDE-93BD-C99DA41E5B8E}" presName="childNode" presStyleLbl="revTx" presStyleIdx="0" presStyleCnt="0">
        <dgm:presLayoutVars>
          <dgm:bulletEnabled val="1"/>
        </dgm:presLayoutVars>
      </dgm:prSet>
      <dgm:spPr/>
    </dgm:pt>
    <dgm:pt modelId="{FB10670F-461A-4410-94A5-EF3968352125}" type="pres">
      <dgm:prSet presAssocID="{5F6CDCBE-9864-4466-9A8B-60BD136413DA}" presName="Name25" presStyleLbl="parChTrans1D1" presStyleIdx="1" presStyleCnt="2"/>
      <dgm:spPr/>
      <dgm:t>
        <a:bodyPr/>
        <a:lstStyle/>
        <a:p>
          <a:endParaRPr lang="fr-FR"/>
        </a:p>
      </dgm:t>
    </dgm:pt>
    <dgm:pt modelId="{15B23DE5-327E-4D77-937C-4227AEEABA28}" type="pres">
      <dgm:prSet presAssocID="{CA2E6C2B-ED37-491C-A38B-1AE3C54BF4B0}" presName="node" presStyleCnt="0"/>
      <dgm:spPr/>
    </dgm:pt>
    <dgm:pt modelId="{B1A3D778-8F8B-4790-88C8-490F58DCB71A}" type="pres">
      <dgm:prSet presAssocID="{CA2E6C2B-ED37-491C-A38B-1AE3C54BF4B0}" presName="parentNode" presStyleLbl="node1" presStyleIdx="2" presStyleCnt="3" custScaleX="195587" custScaleY="142837" custLinFactX="55731" custLinFactNeighborX="100000" custLinFactNeighborY="-3392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18D2B-C5B3-4C4C-9778-AE6B65DF34DE}" type="pres">
      <dgm:prSet presAssocID="{CA2E6C2B-ED37-491C-A38B-1AE3C54BF4B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DD7AEB1-365D-458D-9EB4-AAC1C06F4A58}" srcId="{B71FA0F2-877F-4257-A769-A4D7ECBAA3C9}" destId="{CA2E6C2B-ED37-491C-A38B-1AE3C54BF4B0}" srcOrd="1" destOrd="0" parTransId="{5F6CDCBE-9864-4466-9A8B-60BD136413DA}" sibTransId="{ED960413-5EE8-4341-9674-BA9F999D9BBD}"/>
    <dgm:cxn modelId="{6F536BC7-8753-4B5B-A546-0AA16B748696}" type="presOf" srcId="{B71FA0F2-877F-4257-A769-A4D7ECBAA3C9}" destId="{62693D40-928B-4BAD-9C33-928B725E5DDA}" srcOrd="0" destOrd="0" presId="urn:microsoft.com/office/officeart/2005/8/layout/radial2"/>
    <dgm:cxn modelId="{37119906-519E-48DA-8731-59EBBF04E227}" type="presOf" srcId="{CA2E6C2B-ED37-491C-A38B-1AE3C54BF4B0}" destId="{B1A3D778-8F8B-4790-88C8-490F58DCB71A}" srcOrd="0" destOrd="0" presId="urn:microsoft.com/office/officeart/2005/8/layout/radial2"/>
    <dgm:cxn modelId="{8B4EA8B4-2664-489C-B6E4-0D3458A4256F}" srcId="{B71FA0F2-877F-4257-A769-A4D7ECBAA3C9}" destId="{8AB67F1E-DF74-4DDE-93BD-C99DA41E5B8E}" srcOrd="0" destOrd="0" parTransId="{01B53E64-41BE-4358-8018-DB1AFFC5825E}" sibTransId="{FA70F74F-82EE-4C19-B9B5-65988D189A13}"/>
    <dgm:cxn modelId="{6F3CEA7A-A4C2-4386-9B06-93D640D68C4B}" type="presOf" srcId="{5F6CDCBE-9864-4466-9A8B-60BD136413DA}" destId="{FB10670F-461A-4410-94A5-EF3968352125}" srcOrd="0" destOrd="0" presId="urn:microsoft.com/office/officeart/2005/8/layout/radial2"/>
    <dgm:cxn modelId="{6C26DF76-ED68-4D36-A6A8-3938984A63D5}" type="presOf" srcId="{8AB67F1E-DF74-4DDE-93BD-C99DA41E5B8E}" destId="{59ADDA3B-B153-4F4C-85E8-527A2AF52988}" srcOrd="0" destOrd="0" presId="urn:microsoft.com/office/officeart/2005/8/layout/radial2"/>
    <dgm:cxn modelId="{7DA73909-FF0D-4ECE-949F-E032397196B5}" type="presOf" srcId="{01B53E64-41BE-4358-8018-DB1AFFC5825E}" destId="{177FE979-EEC3-447D-8319-E93D554D9C58}" srcOrd="0" destOrd="0" presId="urn:microsoft.com/office/officeart/2005/8/layout/radial2"/>
    <dgm:cxn modelId="{567A3577-6623-46D2-B018-60314C8769F1}" type="presParOf" srcId="{62693D40-928B-4BAD-9C33-928B725E5DDA}" destId="{D9858E21-1FD1-4976-912D-4754CCFE5F3B}" srcOrd="0" destOrd="0" presId="urn:microsoft.com/office/officeart/2005/8/layout/radial2"/>
    <dgm:cxn modelId="{DC2C78DD-EE97-465E-9EC0-74FD44A1E0CB}" type="presParOf" srcId="{D9858E21-1FD1-4976-912D-4754CCFE5F3B}" destId="{8F2A4AAD-AC17-4BC4-B905-80F25F41FEBA}" srcOrd="0" destOrd="0" presId="urn:microsoft.com/office/officeart/2005/8/layout/radial2"/>
    <dgm:cxn modelId="{A815090C-E278-4F73-9778-99137852F3C1}" type="presParOf" srcId="{8F2A4AAD-AC17-4BC4-B905-80F25F41FEBA}" destId="{117EB3F1-CD0A-4754-B13C-F880D179A721}" srcOrd="0" destOrd="0" presId="urn:microsoft.com/office/officeart/2005/8/layout/radial2"/>
    <dgm:cxn modelId="{EB3AD0C2-1E1E-426F-8ED4-7A5DEB83B215}" type="presParOf" srcId="{8F2A4AAD-AC17-4BC4-B905-80F25F41FEBA}" destId="{34216B53-F63B-4C0B-9FC2-C7E1079A5277}" srcOrd="1" destOrd="0" presId="urn:microsoft.com/office/officeart/2005/8/layout/radial2"/>
    <dgm:cxn modelId="{19CF9D11-94D9-4590-98BA-AA97DC50D9F1}" type="presParOf" srcId="{D9858E21-1FD1-4976-912D-4754CCFE5F3B}" destId="{177FE979-EEC3-447D-8319-E93D554D9C58}" srcOrd="1" destOrd="0" presId="urn:microsoft.com/office/officeart/2005/8/layout/radial2"/>
    <dgm:cxn modelId="{2E02054E-7C3E-412C-AAFA-47D3943B3319}" type="presParOf" srcId="{D9858E21-1FD1-4976-912D-4754CCFE5F3B}" destId="{6A56FE7C-87EC-4AE3-993D-396B04666B2C}" srcOrd="2" destOrd="0" presId="urn:microsoft.com/office/officeart/2005/8/layout/radial2"/>
    <dgm:cxn modelId="{2C19330F-3FB2-4DA8-8EB2-6820B83CFC43}" type="presParOf" srcId="{6A56FE7C-87EC-4AE3-993D-396B04666B2C}" destId="{59ADDA3B-B153-4F4C-85E8-527A2AF52988}" srcOrd="0" destOrd="0" presId="urn:microsoft.com/office/officeart/2005/8/layout/radial2"/>
    <dgm:cxn modelId="{0F667323-8B98-45DA-95E5-CEC07D1940F3}" type="presParOf" srcId="{6A56FE7C-87EC-4AE3-993D-396B04666B2C}" destId="{873A6A6E-EFFE-499A-A5DE-81A3B1A32836}" srcOrd="1" destOrd="0" presId="urn:microsoft.com/office/officeart/2005/8/layout/radial2"/>
    <dgm:cxn modelId="{8A2B00DF-EA61-4F40-9CF2-B18210A925CC}" type="presParOf" srcId="{D9858E21-1FD1-4976-912D-4754CCFE5F3B}" destId="{FB10670F-461A-4410-94A5-EF3968352125}" srcOrd="3" destOrd="0" presId="urn:microsoft.com/office/officeart/2005/8/layout/radial2"/>
    <dgm:cxn modelId="{E06B8C1C-C6C2-403B-BC54-5603B544C8B5}" type="presParOf" srcId="{D9858E21-1FD1-4976-912D-4754CCFE5F3B}" destId="{15B23DE5-327E-4D77-937C-4227AEEABA28}" srcOrd="4" destOrd="0" presId="urn:microsoft.com/office/officeart/2005/8/layout/radial2"/>
    <dgm:cxn modelId="{67896CF7-DBFB-44AF-9563-AE15969244A7}" type="presParOf" srcId="{15B23DE5-327E-4D77-937C-4227AEEABA28}" destId="{B1A3D778-8F8B-4790-88C8-490F58DCB71A}" srcOrd="0" destOrd="0" presId="urn:microsoft.com/office/officeart/2005/8/layout/radial2"/>
    <dgm:cxn modelId="{D8712032-5F5C-4EA6-83B8-2505C554093F}" type="presParOf" srcId="{15B23DE5-327E-4D77-937C-4227AEEABA28}" destId="{CC018D2B-C5B3-4C4C-9778-AE6B65DF34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66F08-BA32-4056-8464-974597DEED04}">
      <dsp:nvSpPr>
        <dsp:cNvPr id="0" name=""/>
        <dsp:cNvSpPr/>
      </dsp:nvSpPr>
      <dsp:spPr>
        <a:xfrm>
          <a:off x="-99213" y="0"/>
          <a:ext cx="6502400" cy="4063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E745-7348-4181-AFAD-783C2757B594}">
      <dsp:nvSpPr>
        <dsp:cNvPr id="0" name=""/>
        <dsp:cNvSpPr/>
      </dsp:nvSpPr>
      <dsp:spPr>
        <a:xfrm>
          <a:off x="541272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00886-BA6D-435A-999D-C1BD24808633}">
      <dsp:nvSpPr>
        <dsp:cNvPr id="0" name=""/>
        <dsp:cNvSpPr/>
      </dsp:nvSpPr>
      <dsp:spPr>
        <a:xfrm rot="1750775">
          <a:off x="604823" y="3416138"/>
          <a:ext cx="2347856" cy="32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Apprendre par le jeu</a:t>
          </a:r>
          <a:endParaRPr lang="fr-FR" sz="1800" kern="1200" dirty="0"/>
        </a:p>
      </dsp:txBody>
      <dsp:txXfrm rot="1750775">
        <a:off x="604823" y="3416138"/>
        <a:ext cx="2347856" cy="328491"/>
      </dsp:txXfrm>
    </dsp:sp>
    <dsp:sp modelId="{4E8BD874-1798-4E3B-A999-659329AE5122}">
      <dsp:nvSpPr>
        <dsp:cNvPr id="0" name=""/>
        <dsp:cNvSpPr/>
      </dsp:nvSpPr>
      <dsp:spPr>
        <a:xfrm>
          <a:off x="1350821" y="2244140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B80BA-F4A3-45EA-90EF-33FC8BE1025D}">
      <dsp:nvSpPr>
        <dsp:cNvPr id="0" name=""/>
        <dsp:cNvSpPr/>
      </dsp:nvSpPr>
      <dsp:spPr>
        <a:xfrm rot="1960699">
          <a:off x="1395032" y="3040803"/>
          <a:ext cx="2976171" cy="34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Vaincre la peur du réel </a:t>
          </a:r>
          <a:endParaRPr lang="fr-FR" sz="1800" kern="1200" dirty="0"/>
        </a:p>
      </dsp:txBody>
      <dsp:txXfrm rot="1960699">
        <a:off x="1395032" y="3040803"/>
        <a:ext cx="2976171" cy="343577"/>
      </dsp:txXfrm>
    </dsp:sp>
    <dsp:sp modelId="{F64A4868-695B-439E-88AE-2DECA2DF0185}">
      <dsp:nvSpPr>
        <dsp:cNvPr id="0" name=""/>
        <dsp:cNvSpPr/>
      </dsp:nvSpPr>
      <dsp:spPr>
        <a:xfrm>
          <a:off x="2391205" y="162397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A3187-AA7D-44C4-B863-82C73A042CC3}">
      <dsp:nvSpPr>
        <dsp:cNvPr id="0" name=""/>
        <dsp:cNvSpPr/>
      </dsp:nvSpPr>
      <dsp:spPr>
        <a:xfrm rot="2051471">
          <a:off x="2436430" y="2678784"/>
          <a:ext cx="3234102" cy="34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Se familiariser avec les outils</a:t>
          </a:r>
          <a:endParaRPr lang="fr-FR" sz="1800" kern="1200" dirty="0"/>
        </a:p>
      </dsp:txBody>
      <dsp:txXfrm rot="2051471">
        <a:off x="2436430" y="2678784"/>
        <a:ext cx="3234102" cy="348647"/>
      </dsp:txXfrm>
    </dsp:sp>
    <dsp:sp modelId="{1D830135-75C9-4C7E-AE24-82F3088DA221}">
      <dsp:nvSpPr>
        <dsp:cNvPr id="0" name=""/>
        <dsp:cNvSpPr/>
      </dsp:nvSpPr>
      <dsp:spPr>
        <a:xfrm>
          <a:off x="3600651" y="1139545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A2ED6-F54D-4BC1-9F55-8007EAE2B949}">
      <dsp:nvSpPr>
        <dsp:cNvPr id="0" name=""/>
        <dsp:cNvSpPr/>
      </dsp:nvSpPr>
      <dsp:spPr>
        <a:xfrm rot="1899955">
          <a:off x="3457416" y="2266899"/>
          <a:ext cx="3510151" cy="30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Stimuler par le meilleur score </a:t>
          </a:r>
          <a:endParaRPr lang="fr-FR" sz="1800" kern="1200" dirty="0"/>
        </a:p>
      </dsp:txBody>
      <dsp:txXfrm rot="1899955">
        <a:off x="3457416" y="2266899"/>
        <a:ext cx="3510151" cy="300497"/>
      </dsp:txXfrm>
    </dsp:sp>
    <dsp:sp modelId="{3E967F9D-5C76-4C6F-B1ED-55C7B18F0F55}">
      <dsp:nvSpPr>
        <dsp:cNvPr id="0" name=""/>
        <dsp:cNvSpPr/>
      </dsp:nvSpPr>
      <dsp:spPr>
        <a:xfrm>
          <a:off x="4845861" y="816051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DF91-73CB-4DCA-8E3E-36D4E66FA208}">
      <dsp:nvSpPr>
        <dsp:cNvPr id="0" name=""/>
        <dsp:cNvSpPr/>
      </dsp:nvSpPr>
      <dsp:spPr>
        <a:xfrm rot="1985277">
          <a:off x="4656948" y="1848922"/>
          <a:ext cx="2583585" cy="43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Notation instantanée </a:t>
          </a:r>
          <a:endParaRPr lang="fr-FR" sz="1800" kern="1200" dirty="0"/>
        </a:p>
      </dsp:txBody>
      <dsp:txXfrm rot="1985277">
        <a:off x="4656948" y="1848922"/>
        <a:ext cx="2583585" cy="4333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66F08-BA32-4056-8464-974597DEED04}">
      <dsp:nvSpPr>
        <dsp:cNvPr id="0" name=""/>
        <dsp:cNvSpPr/>
      </dsp:nvSpPr>
      <dsp:spPr>
        <a:xfrm>
          <a:off x="-99213" y="0"/>
          <a:ext cx="6502400" cy="4063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E745-7348-4181-AFAD-783C2757B594}">
      <dsp:nvSpPr>
        <dsp:cNvPr id="0" name=""/>
        <dsp:cNvSpPr/>
      </dsp:nvSpPr>
      <dsp:spPr>
        <a:xfrm>
          <a:off x="541272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00886-BA6D-435A-999D-C1BD24808633}">
      <dsp:nvSpPr>
        <dsp:cNvPr id="0" name=""/>
        <dsp:cNvSpPr/>
      </dsp:nvSpPr>
      <dsp:spPr>
        <a:xfrm rot="2080484">
          <a:off x="604823" y="3416138"/>
          <a:ext cx="2347856" cy="32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Apprendre autrement</a:t>
          </a:r>
          <a:endParaRPr lang="fr-FR" sz="1800" kern="1200" dirty="0"/>
        </a:p>
      </dsp:txBody>
      <dsp:txXfrm rot="2080484">
        <a:off x="604823" y="3416138"/>
        <a:ext cx="2347856" cy="328491"/>
      </dsp:txXfrm>
    </dsp:sp>
    <dsp:sp modelId="{4E8BD874-1798-4E3B-A999-659329AE5122}">
      <dsp:nvSpPr>
        <dsp:cNvPr id="0" name=""/>
        <dsp:cNvSpPr/>
      </dsp:nvSpPr>
      <dsp:spPr>
        <a:xfrm>
          <a:off x="1350821" y="2244140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B80BA-F4A3-45EA-90EF-33FC8BE1025D}">
      <dsp:nvSpPr>
        <dsp:cNvPr id="0" name=""/>
        <dsp:cNvSpPr/>
      </dsp:nvSpPr>
      <dsp:spPr>
        <a:xfrm rot="2186616">
          <a:off x="1395032" y="3040803"/>
          <a:ext cx="2976171" cy="34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Être en phase avec l’univers de nos élèves </a:t>
          </a:r>
          <a:endParaRPr lang="fr-FR" sz="1800" kern="1200" dirty="0"/>
        </a:p>
      </dsp:txBody>
      <dsp:txXfrm rot="2186616">
        <a:off x="1395032" y="3040803"/>
        <a:ext cx="2976171" cy="343577"/>
      </dsp:txXfrm>
    </dsp:sp>
    <dsp:sp modelId="{F64A4868-695B-439E-88AE-2DECA2DF0185}">
      <dsp:nvSpPr>
        <dsp:cNvPr id="0" name=""/>
        <dsp:cNvSpPr/>
      </dsp:nvSpPr>
      <dsp:spPr>
        <a:xfrm>
          <a:off x="2391205" y="162397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A3187-AA7D-44C4-B863-82C73A042CC3}">
      <dsp:nvSpPr>
        <dsp:cNvPr id="0" name=""/>
        <dsp:cNvSpPr/>
      </dsp:nvSpPr>
      <dsp:spPr>
        <a:xfrm rot="2051471">
          <a:off x="2436430" y="2678784"/>
          <a:ext cx="3234102" cy="34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Les outils sont réels ,manipulation , gestuelle </a:t>
          </a:r>
          <a:endParaRPr lang="fr-FR" sz="1800" kern="1200" dirty="0"/>
        </a:p>
      </dsp:txBody>
      <dsp:txXfrm rot="2051471">
        <a:off x="2436430" y="2678784"/>
        <a:ext cx="3234102" cy="348647"/>
      </dsp:txXfrm>
    </dsp:sp>
    <dsp:sp modelId="{1D830135-75C9-4C7E-AE24-82F3088DA221}">
      <dsp:nvSpPr>
        <dsp:cNvPr id="0" name=""/>
        <dsp:cNvSpPr/>
      </dsp:nvSpPr>
      <dsp:spPr>
        <a:xfrm>
          <a:off x="3600651" y="1139545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A2ED6-F54D-4BC1-9F55-8007EAE2B949}">
      <dsp:nvSpPr>
        <dsp:cNvPr id="0" name=""/>
        <dsp:cNvSpPr/>
      </dsp:nvSpPr>
      <dsp:spPr>
        <a:xfrm rot="1899955">
          <a:off x="3457416" y="2266899"/>
          <a:ext cx="3510151" cy="30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Ergonomie et autoformation ,guide de dextérité </a:t>
          </a:r>
          <a:endParaRPr lang="fr-FR" sz="1800" kern="1200" dirty="0"/>
        </a:p>
      </dsp:txBody>
      <dsp:txXfrm rot="1899955">
        <a:off x="3457416" y="2266899"/>
        <a:ext cx="3510151" cy="300497"/>
      </dsp:txXfrm>
    </dsp:sp>
    <dsp:sp modelId="{3E967F9D-5C76-4C6F-B1ED-55C7B18F0F55}">
      <dsp:nvSpPr>
        <dsp:cNvPr id="0" name=""/>
        <dsp:cNvSpPr/>
      </dsp:nvSpPr>
      <dsp:spPr>
        <a:xfrm>
          <a:off x="4845861" y="816051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6DF91-73CB-4DCA-8E3E-36D4E66FA208}">
      <dsp:nvSpPr>
        <dsp:cNvPr id="0" name=""/>
        <dsp:cNvSpPr/>
      </dsp:nvSpPr>
      <dsp:spPr>
        <a:xfrm rot="1985277">
          <a:off x="4656948" y="1848922"/>
          <a:ext cx="2583585" cy="43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Suivi de l’élève</a:t>
          </a:r>
          <a:endParaRPr lang="fr-FR" sz="1800" kern="1200" dirty="0"/>
        </a:p>
      </dsp:txBody>
      <dsp:txXfrm rot="1985277">
        <a:off x="4656948" y="1848922"/>
        <a:ext cx="2583585" cy="4333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0670F-461A-4410-94A5-EF3968352125}">
      <dsp:nvSpPr>
        <dsp:cNvPr id="0" name=""/>
        <dsp:cNvSpPr/>
      </dsp:nvSpPr>
      <dsp:spPr>
        <a:xfrm rot="703728">
          <a:off x="2593497" y="2797493"/>
          <a:ext cx="3146213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3146213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FE979-EEC3-447D-8319-E93D554D9C58}">
      <dsp:nvSpPr>
        <dsp:cNvPr id="0" name=""/>
        <dsp:cNvSpPr/>
      </dsp:nvSpPr>
      <dsp:spPr>
        <a:xfrm rot="20826555">
          <a:off x="2588581" y="1775283"/>
          <a:ext cx="2996606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2996606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16B53-F63B-4C0B-9FC2-C7E1079A5277}">
      <dsp:nvSpPr>
        <dsp:cNvPr id="0" name=""/>
        <dsp:cNvSpPr/>
      </dsp:nvSpPr>
      <dsp:spPr>
        <a:xfrm>
          <a:off x="72001" y="0"/>
          <a:ext cx="4462220" cy="46167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bg1">
              <a:lumMod val="50000"/>
            </a:schemeClr>
          </a:solidFill>
          <a:prstDash val="lgDashDot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DDA3B-B153-4F4C-85E8-527A2AF52988}">
      <dsp:nvSpPr>
        <dsp:cNvPr id="0" name=""/>
        <dsp:cNvSpPr/>
      </dsp:nvSpPr>
      <dsp:spPr>
        <a:xfrm>
          <a:off x="5472608" y="72014"/>
          <a:ext cx="3034236" cy="2128469"/>
        </a:xfrm>
        <a:prstGeom prst="ellipse">
          <a:avLst/>
        </a:prstGeom>
        <a:solidFill>
          <a:schemeClr val="bg1">
            <a:lumMod val="85000"/>
          </a:schemeClr>
        </a:solidFill>
        <a:ln w="50800" cap="flat" cmpd="sng" algn="ctr">
          <a:solidFill>
            <a:schemeClr val="bg1">
              <a:lumMod val="50000"/>
            </a:schemeClr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Analyser et/ou vérifier tout ou partie des paramètres d’une opération de soudage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5472608" y="72014"/>
        <a:ext cx="3034236" cy="2128469"/>
      </dsp:txXfrm>
    </dsp:sp>
    <dsp:sp modelId="{B1A3D778-8F8B-4790-88C8-490F58DCB71A}">
      <dsp:nvSpPr>
        <dsp:cNvPr id="0" name=""/>
        <dsp:cNvSpPr/>
      </dsp:nvSpPr>
      <dsp:spPr>
        <a:xfrm>
          <a:off x="5652969" y="2392266"/>
          <a:ext cx="2828208" cy="2065438"/>
        </a:xfrm>
        <a:prstGeom prst="ellipse">
          <a:avLst/>
        </a:prstGeom>
        <a:solidFill>
          <a:schemeClr val="bg1">
            <a:lumMod val="85000"/>
          </a:schemeClr>
        </a:solidFill>
        <a:ln w="50800" cap="flat" cmpd="sng" algn="ctr">
          <a:solidFill>
            <a:schemeClr val="bg1">
              <a:lumMod val="50000"/>
            </a:schemeClr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Souder en toute autonomie en atelier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5652969" y="2392266"/>
        <a:ext cx="2828208" cy="206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5C678897-4510-2149-BADF-8800B8EC7358}" type="datetime1">
              <a:rPr lang="fr-FR"/>
              <a:pPr/>
              <a:t>10/10/2016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0055A8A-E2E5-9640-9224-1C36B0CA09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2922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52E2FAD-9936-BF41-9D00-FAC086CA91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262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CB86-0D2C-48B0-A1B9-E91F30CF92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036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2FAD-9936-BF41-9D00-FAC086CA911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09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2FAD-9936-BF41-9D00-FAC086CA911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42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512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9EC40-B9AC-7E46-A0D6-A8C85203311E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CEEF1-FB23-9A46-B7C4-C82176BF4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856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0127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87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81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25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01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49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29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606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721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14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3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37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66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09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188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41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17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699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37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005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16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3200" b="1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  <a:solidFill>
            <a:srgbClr val="B9CDE5"/>
          </a:solidFill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PNF</a:t>
            </a:r>
            <a:r>
              <a:rPr lang="fr-FR" sz="900" baseline="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 – Evolutions de la filière chaudronnerie – Angers 11 et 12 octobre 2016</a:t>
            </a:r>
            <a:endParaRPr lang="fr-FR" sz="900" dirty="0" smtClean="0">
              <a:solidFill>
                <a:schemeClr val="accent1"/>
              </a:solidFill>
              <a:latin typeface="Calibri" charset="0"/>
              <a:cs typeface="Calibri" charset="0"/>
            </a:endParaRPr>
          </a:p>
          <a:p>
            <a:pPr eaLnBrk="1" hangingPunct="1"/>
            <a:endParaRPr lang="fr-FR" sz="9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8" r:id="rId6"/>
    <p:sldLayoutId id="2147484349" r:id="rId7"/>
    <p:sldLayoutId id="2147484352" r:id="rId8"/>
    <p:sldLayoutId id="2147484353" r:id="rId9"/>
    <p:sldLayoutId id="21474843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7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24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localhost/Users/ragemichel/Dropbox/Se%CC%81minaire%20Angers%20octobre%202016/SOUDAGE.wm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DGlaiser\Dropbox\S&#233;minaire%20Angers%20octobre%202016\SOUDAGE.wmv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DGlaiser\Dropbox\S&#233;minaire%20Angers%20octobre%202016\videoplayback.mp4" TargetMode="External"/><Relationship Id="rId5" Type="http://schemas.openxmlformats.org/officeDocument/2006/relationships/image" Target="../media/image13.jpeg"/><Relationship Id="rId4" Type="http://schemas.microsoft.com/office/2007/relationships/media" Target="file://localhost/Users/ragemichel/Dropbox/Se%CC%81minaire%20Angers%20octobre%202016/videoplayback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DGlaiser\Dropbox\S&#233;minaire%20Angers%20octobre%202016\augmentedreality-demo.mp4" TargetMode="External"/><Relationship Id="rId6" Type="http://schemas.openxmlformats.org/officeDocument/2006/relationships/image" Target="../media/image16.jpeg"/><Relationship Id="rId5" Type="http://schemas.microsoft.com/office/2007/relationships/media" Target="file://localhost/Users/ragemichel/Dropbox/Se%CC%81minaire%20Angers%20octobre%202016/augmentedreality-demo.mp4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JOURNEES D’ÉTUDES NATIONALES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b="1" dirty="0" smtClean="0"/>
              <a:t>« Évolution de la filière chaudronnerie »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80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oudage virtuel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455" t="8763" r="10899" b="16130"/>
          <a:stretch>
            <a:fillRect/>
          </a:stretch>
        </p:blipFill>
        <p:spPr>
          <a:xfrm>
            <a:off x="107504" y="1844824"/>
            <a:ext cx="8640960" cy="4320480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/>
        </p:nvGraphicFramePr>
        <p:xfrm>
          <a:off x="899592" y="1844824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smtClean="0"/>
              <a:t>L’utilisation pédagogique du simulateur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14651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oudage virtuel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455" t="8763" r="10899" b="16130"/>
          <a:stretch>
            <a:fillRect/>
          </a:stretch>
        </p:blipFill>
        <p:spPr>
          <a:xfrm>
            <a:off x="107504" y="1844824"/>
            <a:ext cx="8640960" cy="4320480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/>
        </p:nvGraphicFramePr>
        <p:xfrm>
          <a:off x="899592" y="1844824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sz="3100" dirty="0" smtClean="0"/>
              <a:t>L’utilisation pédagogique du simulateur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24335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 </a:t>
            </a:r>
            <a:endParaRPr lang="fr-FR" sz="3100" dirty="0"/>
          </a:p>
        </p:txBody>
      </p:sp>
      <p:sp>
        <p:nvSpPr>
          <p:cNvPr id="3" name="ZoneTexte 2"/>
          <p:cNvSpPr txBox="1"/>
          <p:nvPr/>
        </p:nvSpPr>
        <p:spPr>
          <a:xfrm>
            <a:off x="3923928" y="1916832"/>
            <a:ext cx="4032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INTÉGRER LE SIMULATEUR </a:t>
            </a:r>
          </a:p>
        </p:txBody>
      </p:sp>
      <p:pic>
        <p:nvPicPr>
          <p:cNvPr id="12290" name="Picture 2" descr="Mode de soudage virtuel&#10; "/>
          <p:cNvPicPr>
            <a:picLocks noChangeAspect="1" noChangeArrowheads="1"/>
          </p:cNvPicPr>
          <p:nvPr/>
        </p:nvPicPr>
        <p:blipFill>
          <a:blip r:embed="rId2"/>
          <a:srcRect t="11048"/>
          <a:stretch>
            <a:fillRect/>
          </a:stretch>
        </p:blipFill>
        <p:spPr bwMode="auto">
          <a:xfrm>
            <a:off x="3059832" y="2852936"/>
            <a:ext cx="2880000" cy="192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http://www.ambos.fr/wp-content/uploads/DSC_12521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156176" y="4293096"/>
            <a:ext cx="2880000" cy="191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uble flèche horizontale 6"/>
          <p:cNvSpPr/>
          <p:nvPr/>
        </p:nvSpPr>
        <p:spPr>
          <a:xfrm rot="1293465">
            <a:off x="5004048" y="5013176"/>
            <a:ext cx="1224136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Double flèche horizontale 7"/>
          <p:cNvSpPr/>
          <p:nvPr/>
        </p:nvSpPr>
        <p:spPr>
          <a:xfrm rot="1293465">
            <a:off x="1728240" y="3782802"/>
            <a:ext cx="1224136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554" name="AutoShape 2" descr="Résultat de recherche d'images pour &quot;macrographies soud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556" name="AutoShape 4" descr="Résultat de recherche d'images pour &quot;macrographies soud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3558" name="Picture 6" descr="http://nsa34.casimages.com/img/2014/09/27/140927064253424257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51520" y="1700808"/>
            <a:ext cx="2304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90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12"/>
          <p:cNvGraphicFramePr/>
          <p:nvPr/>
        </p:nvGraphicFramePr>
        <p:xfrm>
          <a:off x="323528" y="1844824"/>
          <a:ext cx="856895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llipse 14"/>
          <p:cNvSpPr/>
          <p:nvPr/>
        </p:nvSpPr>
        <p:spPr>
          <a:xfrm rot="21014919">
            <a:off x="4897517" y="2622244"/>
            <a:ext cx="720080" cy="5040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</a:rPr>
              <a:t>C2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982624">
            <a:off x="5142661" y="3950878"/>
            <a:ext cx="720080" cy="5760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</a:rPr>
              <a:t>C4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9592" y="2996952"/>
            <a:ext cx="864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AEE</a:t>
            </a:r>
          </a:p>
          <a:p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</a:rPr>
              <a:t>MAG</a:t>
            </a:r>
          </a:p>
          <a:p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</a:rPr>
              <a:t>MIG</a:t>
            </a:r>
          </a:p>
          <a:p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</a:rPr>
              <a:t>TIG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2879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rcRect l="21063" t="10506" r="21210" b="22518"/>
          <a:stretch>
            <a:fillRect/>
          </a:stretch>
        </p:blipFill>
        <p:spPr bwMode="auto">
          <a:xfrm>
            <a:off x="395536" y="1700808"/>
            <a:ext cx="6624136" cy="43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7308304" y="4437112"/>
            <a:ext cx="1656184" cy="648072"/>
          </a:xfrm>
          <a:prstGeom prst="wedgeRoundRectCallout">
            <a:avLst>
              <a:gd name="adj1" fmla="val -109028"/>
              <a:gd name="adj2" fmla="val 12297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black"/>
                </a:solidFill>
              </a:rPr>
              <a:t>+Information gestuelle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2564904"/>
            <a:ext cx="237626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Documents opératoires 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475813">
            <a:off x="5964647" y="1625783"/>
            <a:ext cx="1555571" cy="256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" name="Groupe 13"/>
          <p:cNvGrpSpPr/>
          <p:nvPr/>
        </p:nvGrpSpPr>
        <p:grpSpPr>
          <a:xfrm>
            <a:off x="1115616" y="3429000"/>
            <a:ext cx="1584176" cy="864096"/>
            <a:chOff x="1115616" y="3429000"/>
            <a:chExt cx="1584176" cy="864096"/>
          </a:xfrm>
        </p:grpSpPr>
        <p:sp>
          <p:nvSpPr>
            <p:cNvPr id="5" name="Rectangle 4"/>
            <p:cNvSpPr/>
            <p:nvPr/>
          </p:nvSpPr>
          <p:spPr>
            <a:xfrm>
              <a:off x="1115616" y="4005064"/>
              <a:ext cx="158417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3688" y="3429000"/>
              <a:ext cx="28803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>
              <a:off x="2051720" y="3789040"/>
              <a:ext cx="216024" cy="21602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41104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ode reprise vidéo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789040"/>
            <a:ext cx="3240000" cy="243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Diagnostique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484784"/>
            <a:ext cx="3240000" cy="243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soudage virtuel.jpg"/>
          <p:cNvPicPr>
            <a:picLocks noChangeAspect="1"/>
          </p:cNvPicPr>
          <p:nvPr/>
        </p:nvPicPr>
        <p:blipFill>
          <a:blip r:embed="rId4"/>
          <a:srcRect l="30549" t="6558" r="11895" b="16398"/>
          <a:stretch>
            <a:fillRect/>
          </a:stretch>
        </p:blipFill>
        <p:spPr>
          <a:xfrm>
            <a:off x="0" y="1988840"/>
            <a:ext cx="37444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torche ma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7" t="6447" r="5801" b="25576"/>
          <a:stretch>
            <a:fillRect/>
          </a:stretch>
        </p:blipFill>
        <p:spPr>
          <a:xfrm rot="20784162" flipH="1">
            <a:off x="2145285" y="1743692"/>
            <a:ext cx="2952000" cy="1147904"/>
          </a:xfrm>
          <a:prstGeom prst="rect">
            <a:avLst/>
          </a:prstGeom>
        </p:spPr>
      </p:pic>
      <p:pic>
        <p:nvPicPr>
          <p:cNvPr id="7" name="Image 6" descr="torche ti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6" r="11019" b="9051"/>
          <a:stretch>
            <a:fillRect/>
          </a:stretch>
        </p:blipFill>
        <p:spPr>
          <a:xfrm>
            <a:off x="3131840" y="1988840"/>
            <a:ext cx="2160000" cy="15770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4" y="1603537"/>
            <a:ext cx="2664296" cy="9088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3 procédés avec des outils réels</a:t>
            </a:r>
          </a:p>
        </p:txBody>
      </p:sp>
      <p:pic>
        <p:nvPicPr>
          <p:cNvPr id="10" name="Image 9" descr="pince AE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54650">
            <a:off x="3696132" y="3100967"/>
            <a:ext cx="2057400" cy="154533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25047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03216"/>
            <a:ext cx="7439796" cy="42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63595" y="1646810"/>
            <a:ext cx="3960440" cy="3420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Complexité de la gestuelle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7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5733256"/>
            <a:ext cx="4968552" cy="216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8" name="Groupe 41"/>
          <p:cNvGrpSpPr/>
          <p:nvPr/>
        </p:nvGrpSpPr>
        <p:grpSpPr>
          <a:xfrm rot="841137">
            <a:off x="7301002" y="4544017"/>
            <a:ext cx="433444" cy="1182025"/>
            <a:chOff x="4283969" y="4479223"/>
            <a:chExt cx="433444" cy="1182025"/>
          </a:xfrm>
        </p:grpSpPr>
        <p:sp>
          <p:nvSpPr>
            <p:cNvPr id="11" name="Trapèze 10"/>
            <p:cNvSpPr/>
            <p:nvPr/>
          </p:nvSpPr>
          <p:spPr>
            <a:xfrm rot="11881865">
              <a:off x="4285365" y="4479223"/>
              <a:ext cx="432048" cy="1008112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3" name="Connecteur droit 12"/>
            <p:cNvCxnSpPr>
              <a:stCxn id="11" idx="0"/>
            </p:cNvCxnSpPr>
            <p:nvPr/>
          </p:nvCxnSpPr>
          <p:spPr>
            <a:xfrm flipH="1">
              <a:off x="4283969" y="5462580"/>
              <a:ext cx="61398" cy="198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33"/>
          <p:cNvGrpSpPr/>
          <p:nvPr/>
        </p:nvGrpSpPr>
        <p:grpSpPr>
          <a:xfrm>
            <a:off x="3995936" y="4941168"/>
            <a:ext cx="1152128" cy="1512168"/>
            <a:chOff x="3995936" y="4941168"/>
            <a:chExt cx="1152128" cy="1512168"/>
          </a:xfrm>
        </p:grpSpPr>
        <p:sp>
          <p:nvSpPr>
            <p:cNvPr id="22" name="Arc 21"/>
            <p:cNvSpPr/>
            <p:nvPr/>
          </p:nvSpPr>
          <p:spPr>
            <a:xfrm>
              <a:off x="3995936" y="4941168"/>
              <a:ext cx="1152128" cy="1512168"/>
            </a:xfrm>
            <a:prstGeom prst="arc">
              <a:avLst>
                <a:gd name="adj1" fmla="val 1696217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 flipV="1">
              <a:off x="4644008" y="4941168"/>
              <a:ext cx="14401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5148064" y="5589240"/>
              <a:ext cx="0" cy="135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42"/>
          <p:cNvGrpSpPr/>
          <p:nvPr/>
        </p:nvGrpSpPr>
        <p:grpSpPr>
          <a:xfrm rot="841137">
            <a:off x="4204658" y="4472009"/>
            <a:ext cx="433444" cy="1182025"/>
            <a:chOff x="4283969" y="4479223"/>
            <a:chExt cx="433444" cy="1182025"/>
          </a:xfrm>
        </p:grpSpPr>
        <p:sp>
          <p:nvSpPr>
            <p:cNvPr id="44" name="Trapèze 43"/>
            <p:cNvSpPr/>
            <p:nvPr/>
          </p:nvSpPr>
          <p:spPr>
            <a:xfrm rot="11881865">
              <a:off x="4285365" y="4479223"/>
              <a:ext cx="432048" cy="1008112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45" name="Connecteur droit 44"/>
            <p:cNvCxnSpPr>
              <a:stCxn id="44" idx="0"/>
            </p:cNvCxnSpPr>
            <p:nvPr/>
          </p:nvCxnSpPr>
          <p:spPr>
            <a:xfrm flipH="1">
              <a:off x="4283969" y="5462580"/>
              <a:ext cx="61398" cy="198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necteur droit avec flèche 46"/>
          <p:cNvCxnSpPr/>
          <p:nvPr/>
        </p:nvCxnSpPr>
        <p:spPr>
          <a:xfrm flipH="1">
            <a:off x="1907704" y="5229200"/>
            <a:ext cx="2232248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27584" y="2286732"/>
            <a:ext cx="6976478" cy="3868712"/>
            <a:chOff x="755577" y="2080568"/>
            <a:chExt cx="6976478" cy="3868712"/>
          </a:xfrm>
        </p:grpSpPr>
        <p:sp>
          <p:nvSpPr>
            <p:cNvPr id="29" name="Rectangle 28"/>
            <p:cNvSpPr/>
            <p:nvPr/>
          </p:nvSpPr>
          <p:spPr>
            <a:xfrm>
              <a:off x="827584" y="4509120"/>
              <a:ext cx="4752528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b="50300"/>
            <a:stretch>
              <a:fillRect/>
            </a:stretch>
          </p:blipFill>
          <p:spPr bwMode="auto">
            <a:xfrm>
              <a:off x="755577" y="2080568"/>
              <a:ext cx="6336704" cy="1780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e 5"/>
            <p:cNvGrpSpPr/>
            <p:nvPr/>
          </p:nvGrpSpPr>
          <p:grpSpPr>
            <a:xfrm>
              <a:off x="6084168" y="4508966"/>
              <a:ext cx="1647887" cy="1440314"/>
              <a:chOff x="6084168" y="4293096"/>
              <a:chExt cx="1872208" cy="165618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76256" y="4293096"/>
                <a:ext cx="216024" cy="14401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4168" y="5733256"/>
                <a:ext cx="1872208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Double flèche horizontale 8"/>
            <p:cNvSpPr/>
            <p:nvPr/>
          </p:nvSpPr>
          <p:spPr>
            <a:xfrm>
              <a:off x="971600" y="4221088"/>
              <a:ext cx="4464496" cy="288032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763688" y="3868663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</a:rPr>
                <a:t>3 guides de dextérité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263595" y="1646810"/>
            <a:ext cx="3960440" cy="3420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Difficulté physique et d'endurance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47725" y="1916832"/>
            <a:ext cx="7488832" cy="4320480"/>
            <a:chOff x="827584" y="1628800"/>
            <a:chExt cx="7488832" cy="4320480"/>
          </a:xfrm>
        </p:grpSpPr>
        <p:sp>
          <p:nvSpPr>
            <p:cNvPr id="29" name="Rectangle 28"/>
            <p:cNvSpPr/>
            <p:nvPr/>
          </p:nvSpPr>
          <p:spPr>
            <a:xfrm>
              <a:off x="827584" y="4293096"/>
              <a:ext cx="4968552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2" name="Groupe 5"/>
            <p:cNvGrpSpPr/>
            <p:nvPr/>
          </p:nvGrpSpPr>
          <p:grpSpPr>
            <a:xfrm>
              <a:off x="6084168" y="4293096"/>
              <a:ext cx="1872208" cy="1656184"/>
              <a:chOff x="6084168" y="4293096"/>
              <a:chExt cx="1872208" cy="165618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76256" y="4293096"/>
                <a:ext cx="216024" cy="14401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4168" y="5733256"/>
                <a:ext cx="1872208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27584" y="5733256"/>
              <a:ext cx="4968552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3" name="Groupe 41"/>
            <p:cNvGrpSpPr/>
            <p:nvPr/>
          </p:nvGrpSpPr>
          <p:grpSpPr>
            <a:xfrm rot="841137">
              <a:off x="7373010" y="4400000"/>
              <a:ext cx="433444" cy="1182025"/>
              <a:chOff x="4283969" y="4479223"/>
              <a:chExt cx="433444" cy="1182025"/>
            </a:xfrm>
          </p:grpSpPr>
          <p:sp>
            <p:nvSpPr>
              <p:cNvPr id="11" name="Trapèze 10"/>
              <p:cNvSpPr/>
              <p:nvPr/>
            </p:nvSpPr>
            <p:spPr>
              <a:xfrm rot="11881865">
                <a:off x="4285365" y="4479223"/>
                <a:ext cx="432048" cy="1008112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Connecteur droit 12"/>
              <p:cNvCxnSpPr>
                <a:stCxn id="11" idx="0"/>
              </p:cNvCxnSpPr>
              <p:nvPr/>
            </p:nvCxnSpPr>
            <p:spPr>
              <a:xfrm flipH="1">
                <a:off x="4283969" y="5462580"/>
                <a:ext cx="61398" cy="1986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42"/>
            <p:cNvGrpSpPr/>
            <p:nvPr/>
          </p:nvGrpSpPr>
          <p:grpSpPr>
            <a:xfrm rot="841137">
              <a:off x="4204658" y="4472009"/>
              <a:ext cx="433444" cy="1182025"/>
              <a:chOff x="4283969" y="4479223"/>
              <a:chExt cx="433444" cy="1182025"/>
            </a:xfrm>
          </p:grpSpPr>
          <p:sp>
            <p:nvSpPr>
              <p:cNvPr id="44" name="Trapèze 43"/>
              <p:cNvSpPr/>
              <p:nvPr/>
            </p:nvSpPr>
            <p:spPr>
              <a:xfrm rot="11881865">
                <a:off x="4285365" y="4479223"/>
                <a:ext cx="432048" cy="1008112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5" name="Connecteur droit 44"/>
              <p:cNvCxnSpPr>
                <a:stCxn id="44" idx="0"/>
              </p:cNvCxnSpPr>
              <p:nvPr/>
            </p:nvCxnSpPr>
            <p:spPr>
              <a:xfrm flipH="1">
                <a:off x="4283969" y="5462580"/>
                <a:ext cx="61398" cy="1986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avec flèche 46"/>
            <p:cNvCxnSpPr/>
            <p:nvPr/>
          </p:nvCxnSpPr>
          <p:spPr>
            <a:xfrm flipH="1">
              <a:off x="1907704" y="5229200"/>
              <a:ext cx="2232248" cy="0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2915816" y="378904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</a:rPr>
                <a:t>    +3 guides de dextérité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 l="937" t="49700" r="1657" b="2257"/>
            <a:stretch>
              <a:fillRect/>
            </a:stretch>
          </p:blipFill>
          <p:spPr bwMode="auto">
            <a:xfrm>
              <a:off x="827584" y="1628800"/>
              <a:ext cx="7488832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4283968" y="5445224"/>
              <a:ext cx="144016" cy="28803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 flipH="1">
              <a:off x="7092280" y="5517232"/>
              <a:ext cx="144016" cy="21602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grpSp>
        <p:nvGrpSpPr>
          <p:cNvPr id="31" name="Groupe 33"/>
          <p:cNvGrpSpPr/>
          <p:nvPr/>
        </p:nvGrpSpPr>
        <p:grpSpPr>
          <a:xfrm>
            <a:off x="7256437" y="5415902"/>
            <a:ext cx="627931" cy="1181450"/>
            <a:chOff x="3995936" y="4941168"/>
            <a:chExt cx="1152128" cy="1512168"/>
          </a:xfrm>
        </p:grpSpPr>
        <p:sp>
          <p:nvSpPr>
            <p:cNvPr id="32" name="Arc 31"/>
            <p:cNvSpPr/>
            <p:nvPr/>
          </p:nvSpPr>
          <p:spPr>
            <a:xfrm>
              <a:off x="3995936" y="4941168"/>
              <a:ext cx="1152128" cy="1512168"/>
            </a:xfrm>
            <a:prstGeom prst="arc">
              <a:avLst>
                <a:gd name="adj1" fmla="val 16962172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4644008" y="4941168"/>
              <a:ext cx="144016" cy="720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148064" y="5589240"/>
              <a:ext cx="0" cy="135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à coins arrondis 35"/>
          <p:cNvSpPr/>
          <p:nvPr/>
        </p:nvSpPr>
        <p:spPr>
          <a:xfrm>
            <a:off x="2263595" y="1646810"/>
            <a:ext cx="3960440" cy="3420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Difficulté physique et d'endurance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2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5782"/>
          <a:stretch>
            <a:fillRect/>
          </a:stretch>
        </p:blipFill>
        <p:spPr bwMode="auto">
          <a:xfrm>
            <a:off x="1691680" y="1700810"/>
            <a:ext cx="5220000" cy="45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329160" y="1772816"/>
            <a:ext cx="1772467" cy="576064"/>
          </a:xfrm>
          <a:prstGeom prst="wedgeRoundRectCallout">
            <a:avLst>
              <a:gd name="adj1" fmla="val -92522"/>
              <a:gd name="adj2" fmla="val -2614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Note du simulateur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591181" y="3284984"/>
            <a:ext cx="1322156" cy="432048"/>
          </a:xfrm>
          <a:prstGeom prst="wedgeRoundRectCallout">
            <a:avLst>
              <a:gd name="adj1" fmla="val -192385"/>
              <a:gd name="adj2" fmla="val 5700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Défaut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329160" y="4365104"/>
            <a:ext cx="1772468" cy="1008112"/>
          </a:xfrm>
          <a:prstGeom prst="wedgeRoundRectCallout">
            <a:avLst>
              <a:gd name="adj1" fmla="val -168900"/>
              <a:gd name="adj2" fmla="val 2244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Diagnostique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et repérage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 du défaut</a:t>
            </a:r>
          </a:p>
        </p:txBody>
      </p:sp>
      <p:sp>
        <p:nvSpPr>
          <p:cNvPr id="2" name="Ellipse 1"/>
          <p:cNvSpPr/>
          <p:nvPr/>
        </p:nvSpPr>
        <p:spPr>
          <a:xfrm rot="18673316">
            <a:off x="251520" y="2276872"/>
            <a:ext cx="1440160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Fiche résultat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1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soudage 3.0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75324"/>
          <a:stretch>
            <a:fillRect/>
          </a:stretch>
        </p:blipFill>
        <p:spPr bwMode="auto">
          <a:xfrm>
            <a:off x="395536" y="1628790"/>
            <a:ext cx="6120000" cy="13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60147" b="21346"/>
          <a:stretch>
            <a:fillRect/>
          </a:stretch>
        </p:blipFill>
        <p:spPr bwMode="auto">
          <a:xfrm>
            <a:off x="395536" y="2996952"/>
            <a:ext cx="6120000" cy="9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28308" b="53375"/>
          <a:stretch>
            <a:fillRect/>
          </a:stretch>
        </p:blipFill>
        <p:spPr bwMode="auto">
          <a:xfrm>
            <a:off x="395536" y="4077072"/>
            <a:ext cx="6120000" cy="9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46625" b="35058"/>
          <a:stretch>
            <a:fillRect/>
          </a:stretch>
        </p:blipFill>
        <p:spPr bwMode="auto">
          <a:xfrm>
            <a:off x="395536" y="5157192"/>
            <a:ext cx="6120000" cy="9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courbée vers la gauche 8"/>
          <p:cNvSpPr/>
          <p:nvPr/>
        </p:nvSpPr>
        <p:spPr>
          <a:xfrm>
            <a:off x="6444208" y="1988840"/>
            <a:ext cx="1402114" cy="3973209"/>
          </a:xfrm>
          <a:prstGeom prst="curvedLeftArrow">
            <a:avLst>
              <a:gd name="adj1" fmla="val 11230"/>
              <a:gd name="adj2" fmla="val 50000"/>
              <a:gd name="adj3" fmla="val 1483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>
            <a:off x="6444208" y="2708920"/>
            <a:ext cx="1296144" cy="3240360"/>
          </a:xfrm>
          <a:prstGeom prst="curvedLeftArrow">
            <a:avLst>
              <a:gd name="adj1" fmla="val 11230"/>
              <a:gd name="adj2" fmla="val 50000"/>
              <a:gd name="adj3" fmla="val 1483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>
            <a:off x="6372200" y="3284984"/>
            <a:ext cx="792088" cy="1440160"/>
          </a:xfrm>
          <a:prstGeom prst="curvedLeftArrow">
            <a:avLst>
              <a:gd name="adj1" fmla="val 11230"/>
              <a:gd name="adj2" fmla="val 50000"/>
              <a:gd name="adj3" fmla="val 1483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6405441" y="3652278"/>
            <a:ext cx="4003958" cy="6463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Relation entre la hauteur de l’arc et la variation de la tension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sp>
        <p:nvSpPr>
          <p:cNvPr id="14" name="Ellipse 13"/>
          <p:cNvSpPr/>
          <p:nvPr/>
        </p:nvSpPr>
        <p:spPr>
          <a:xfrm rot="1889816">
            <a:off x="6693128" y="5593288"/>
            <a:ext cx="1387173" cy="10684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Fiche résultat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8459787" cy="13525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3100" dirty="0" smtClean="0"/>
              <a:t>Le simulateur en MC Technicien (ne) en Soudage</a:t>
            </a:r>
            <a:endParaRPr lang="fr-FR" sz="3100" dirty="0"/>
          </a:p>
        </p:txBody>
      </p:sp>
      <p:pic>
        <p:nvPicPr>
          <p:cNvPr id="5" name="SOUDAGE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2348880"/>
            <a:ext cx="6096000" cy="3429000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86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oudage virtuel.jpg"/>
          <p:cNvPicPr>
            <a:picLocks noChangeAspect="1"/>
          </p:cNvPicPr>
          <p:nvPr/>
        </p:nvPicPr>
        <p:blipFill>
          <a:blip r:embed="rId2"/>
          <a:srcRect l="4994" t="7511" r="11360" b="24892"/>
          <a:stretch>
            <a:fillRect/>
          </a:stretch>
        </p:blipFill>
        <p:spPr>
          <a:xfrm>
            <a:off x="899592" y="2204864"/>
            <a:ext cx="6624736" cy="3888432"/>
          </a:xfrm>
          <a:prstGeom prst="rect">
            <a:avLst/>
          </a:prstGeom>
        </p:spPr>
      </p:pic>
      <p:grpSp>
        <p:nvGrpSpPr>
          <p:cNvPr id="3" name="Groupe 9"/>
          <p:cNvGrpSpPr/>
          <p:nvPr/>
        </p:nvGrpSpPr>
        <p:grpSpPr>
          <a:xfrm>
            <a:off x="323528" y="1700808"/>
            <a:ext cx="4176464" cy="720080"/>
            <a:chOff x="-36512" y="1196752"/>
            <a:chExt cx="4176464" cy="720080"/>
          </a:xfrm>
        </p:grpSpPr>
        <p:sp>
          <p:nvSpPr>
            <p:cNvPr id="8" name="Plus 7"/>
            <p:cNvSpPr/>
            <p:nvPr/>
          </p:nvSpPr>
          <p:spPr>
            <a:xfrm>
              <a:off x="611560" y="1196752"/>
              <a:ext cx="792088" cy="720080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36512" y="1340768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</a:rPr>
                <a:t>LES             DU SIMULATEUR 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4355976" y="1700808"/>
            <a:ext cx="302433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Moins d’appréhension et de frustration à l’exécution de la soudure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3717032"/>
            <a:ext cx="295232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Un univers plus ouvert  isolement dû à la cagoule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940152" y="4437112"/>
            <a:ext cx="2952328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décomposition du geste du soudage permet un travail précis grâce aux guides de dextérités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3568" y="5013176"/>
            <a:ext cx="288032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Le profil élève enregistré sur le simulateur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012160" y="2636912"/>
            <a:ext cx="2016224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Les 3 niveaux d’apprentissages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9143999" cy="1352550"/>
          </a:xfrm>
        </p:spPr>
        <p:txBody>
          <a:bodyPr/>
          <a:lstStyle/>
          <a:p>
            <a:r>
              <a:rPr lang="fr-FR" sz="3100" dirty="0" smtClean="0"/>
              <a:t>Retour d’expériences sur l’utilisation du simulateur de soudage</a:t>
            </a: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33774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oudage virtuel.jpg"/>
          <p:cNvPicPr>
            <a:picLocks noChangeAspect="1"/>
          </p:cNvPicPr>
          <p:nvPr/>
        </p:nvPicPr>
        <p:blipFill>
          <a:blip r:embed="rId2"/>
          <a:srcRect l="4994" t="7511" r="11360" b="23641"/>
          <a:stretch>
            <a:fillRect/>
          </a:stretch>
        </p:blipFill>
        <p:spPr>
          <a:xfrm>
            <a:off x="755576" y="2204864"/>
            <a:ext cx="6624736" cy="39604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9143999" cy="1352550"/>
          </a:xfrm>
        </p:spPr>
        <p:txBody>
          <a:bodyPr/>
          <a:lstStyle/>
          <a:p>
            <a:r>
              <a:rPr lang="fr-FR" sz="3100" dirty="0" smtClean="0"/>
              <a:t>Retour d’expériences sur l’utilisation du simulateur de soudage</a:t>
            </a:r>
            <a:endParaRPr lang="fr-FR" sz="31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7008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LES             DU SIMULATEUR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52120" y="2564904"/>
            <a:ext cx="2304256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</a:rPr>
              <a:t>Coût  du contrat de maintenance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3573016"/>
            <a:ext cx="295232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</a:rPr>
              <a:t>Manque de réglage en profondeur des optiques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11560" y="5013176"/>
            <a:ext cx="288032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prstClr val="black"/>
                </a:solidFill>
              </a:rPr>
              <a:t>Réalité du bruit de soudage peu convaincante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1" name="Moins 10"/>
          <p:cNvSpPr/>
          <p:nvPr/>
        </p:nvSpPr>
        <p:spPr>
          <a:xfrm>
            <a:off x="971600" y="1628800"/>
            <a:ext cx="720080" cy="576064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JOURNEES D’ÉTUDES NATIONALES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b="1" dirty="0" smtClean="0"/>
              <a:t>« Évolution de la filière chaudronnerie »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80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/>
              <a:t>Apprentissage en soudage virtuel</a:t>
            </a:r>
          </a:p>
        </p:txBody>
      </p:sp>
      <p:pic>
        <p:nvPicPr>
          <p:cNvPr id="7172" name="Picture 4" descr="https://www.airliquide.com/sites/airliquide.com/files/styles/web_page_cover/public/welding-homepage-banner.jpg?itok=7VnefZh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461934"/>
            <a:ext cx="3600000" cy="137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boilermak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A80CB"/>
              </a:clrFrom>
              <a:clrTo>
                <a:srgbClr val="2A80CB">
                  <a:alpha val="0"/>
                </a:srgbClr>
              </a:clrTo>
            </a:clrChange>
            <a:biLevel thresh="50000"/>
          </a:blip>
          <a:srcRect l="22040" t="14735" r="29761"/>
          <a:stretch>
            <a:fillRect/>
          </a:stretch>
        </p:blipFill>
        <p:spPr bwMode="auto">
          <a:xfrm>
            <a:off x="467544" y="3461934"/>
            <a:ext cx="1080000" cy="143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i-cms.journaldunet.com/image_cms/original/1281990-medias-et-e-commerce-ou-en-est-l-utilisation-des-mobiles-et-des-tabl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003" b="6755"/>
          <a:stretch>
            <a:fillRect/>
          </a:stretch>
        </p:blipFill>
        <p:spPr bwMode="auto">
          <a:xfrm>
            <a:off x="5652120" y="3044714"/>
            <a:ext cx="3491880" cy="220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3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100" dirty="0"/>
              <a:t>La réalité en soudage</a:t>
            </a:r>
          </a:p>
        </p:txBody>
      </p:sp>
      <p:sp>
        <p:nvSpPr>
          <p:cNvPr id="8" name="Ellipse 7"/>
          <p:cNvSpPr/>
          <p:nvPr/>
        </p:nvSpPr>
        <p:spPr>
          <a:xfrm>
            <a:off x="4463951" y="2469735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L’ouïe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331794" y="1700808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vue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148064" y="3322177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gestuelle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732240" y="5080430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Perception de la chaleur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56176" y="4159004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Le toucher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179512" y="2492896"/>
            <a:ext cx="4320000" cy="30243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2" y="5661248"/>
            <a:ext cx="4032448" cy="3693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fr-FR" dirty="0" smtClean="0"/>
              <a:t>Un environnement complexe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35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/>
              <a:t> </a:t>
            </a:r>
            <a:r>
              <a:rPr lang="fr-FR" sz="3100" dirty="0"/>
              <a:t>La réalité virtuelle en soudage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1772816"/>
            <a:ext cx="2016224" cy="6480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vue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724128" y="5517232"/>
            <a:ext cx="295232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 Une posture visible</a:t>
            </a:r>
          </a:p>
        </p:txBody>
      </p:sp>
      <p:sp>
        <p:nvSpPr>
          <p:cNvPr id="12" name="Ellipse 11"/>
          <p:cNvSpPr/>
          <p:nvPr/>
        </p:nvSpPr>
        <p:spPr>
          <a:xfrm>
            <a:off x="4716016" y="2564904"/>
            <a:ext cx="2016224" cy="6480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L’</a:t>
            </a:r>
            <a:r>
              <a:rPr lang="fr-FR" dirty="0" err="1" smtClean="0">
                <a:solidFill>
                  <a:prstClr val="black"/>
                </a:solidFill>
              </a:rPr>
              <a:t>ouie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52120" y="4221088"/>
            <a:ext cx="2016224" cy="720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Le toucher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148064" y="3356992"/>
            <a:ext cx="2016224" cy="720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gestuelle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544" y="5517232"/>
            <a:ext cx="4176464" cy="3693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b="1"/>
            </a:lvl1pPr>
          </a:lstStyle>
          <a:p>
            <a:r>
              <a:rPr lang="fr-FR" dirty="0"/>
              <a:t>Un environnement accueillant</a:t>
            </a:r>
          </a:p>
        </p:txBody>
      </p:sp>
      <p:sp>
        <p:nvSpPr>
          <p:cNvPr id="17" name="Ellipse 16"/>
          <p:cNvSpPr/>
          <p:nvPr/>
        </p:nvSpPr>
        <p:spPr>
          <a:xfrm>
            <a:off x="179512" y="1916832"/>
            <a:ext cx="4320000" cy="32403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100" dirty="0" smtClean="0"/>
              <a:t>La réalité augmentée en soudage</a:t>
            </a:r>
            <a:endParaRPr lang="fr-FR" sz="3100" dirty="0"/>
          </a:p>
        </p:txBody>
      </p:sp>
      <p:sp>
        <p:nvSpPr>
          <p:cNvPr id="8" name="Ellipse 7"/>
          <p:cNvSpPr/>
          <p:nvPr/>
        </p:nvSpPr>
        <p:spPr>
          <a:xfrm>
            <a:off x="4607984" y="1667344"/>
            <a:ext cx="180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vue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156176" y="3357031"/>
            <a:ext cx="180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Le toucher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364088" y="2492936"/>
            <a:ext cx="180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L’</a:t>
            </a:r>
            <a:r>
              <a:rPr lang="fr-FR" dirty="0" err="1" smtClean="0">
                <a:solidFill>
                  <a:prstClr val="black"/>
                </a:solidFill>
              </a:rPr>
              <a:t>ouie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804128" y="4293096"/>
            <a:ext cx="2016224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La gestuelle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340"/>
          <a:stretch>
            <a:fillRect/>
          </a:stretch>
        </p:blipFill>
        <p:spPr bwMode="auto">
          <a:xfrm>
            <a:off x="4427984" y="5085184"/>
            <a:ext cx="2160000" cy="10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179512" y="2852936"/>
            <a:ext cx="432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Flèche courbée vers le haut 28"/>
          <p:cNvSpPr/>
          <p:nvPr/>
        </p:nvSpPr>
        <p:spPr>
          <a:xfrm rot="14935059">
            <a:off x="4305525" y="4097548"/>
            <a:ext cx="1281660" cy="67912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51720" y="1993831"/>
            <a:ext cx="2016224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INFORMATION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LOCALISATION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Flèche courbée vers le haut 11"/>
          <p:cNvSpPr/>
          <p:nvPr/>
        </p:nvSpPr>
        <p:spPr>
          <a:xfrm rot="15929849" flipH="1">
            <a:off x="3865962" y="2720889"/>
            <a:ext cx="1412075" cy="72857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876176" y="5372936"/>
            <a:ext cx="216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Perception de la chaleur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3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100" dirty="0" smtClean="0"/>
              <a:t>Explications sur ces réalités …</a:t>
            </a:r>
            <a:endParaRPr lang="fr-FR" sz="3100" dirty="0"/>
          </a:p>
        </p:txBody>
      </p:sp>
      <p:pic>
        <p:nvPicPr>
          <p:cNvPr id="2050" name="Picture 2" descr="Réalité virtuelle s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284984"/>
            <a:ext cx="3600000" cy="1384614"/>
          </a:xfrm>
          <a:prstGeom prst="rect">
            <a:avLst/>
          </a:prstGeom>
          <a:noFill/>
        </p:spPr>
      </p:pic>
      <p:pic>
        <p:nvPicPr>
          <p:cNvPr id="2052" name="Picture 4" descr="Réalité augmenté statis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149080"/>
            <a:ext cx="3600000" cy="1384614"/>
          </a:xfrm>
          <a:prstGeom prst="rect">
            <a:avLst/>
          </a:prstGeom>
          <a:noFill/>
        </p:spPr>
      </p:pic>
      <p:pic>
        <p:nvPicPr>
          <p:cNvPr id="7" name="Picture 10" descr="http://i-cms.journaldunet.com/image_cms/original/1281990-medias-et-e-commerce-ou-en-est-l-utilisation-des-mobiles-et-des-tabl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003" b="6755"/>
          <a:stretch>
            <a:fillRect/>
          </a:stretch>
        </p:blipFill>
        <p:spPr bwMode="auto">
          <a:xfrm>
            <a:off x="5364088" y="1412776"/>
            <a:ext cx="3491880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èche droite 7"/>
          <p:cNvSpPr/>
          <p:nvPr/>
        </p:nvSpPr>
        <p:spPr>
          <a:xfrm>
            <a:off x="395536" y="5949280"/>
            <a:ext cx="8496944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47664" y="55172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2016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55172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2020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17" name="Image 16" descr="soudeur.jpg"/>
          <p:cNvPicPr>
            <a:picLocks noChangeAspect="1"/>
          </p:cNvPicPr>
          <p:nvPr/>
        </p:nvPicPr>
        <p:blipFill>
          <a:blip r:embed="rId5">
            <a:lum bright="30000"/>
          </a:blip>
          <a:stretch>
            <a:fillRect/>
          </a:stretch>
        </p:blipFill>
        <p:spPr>
          <a:xfrm>
            <a:off x="179512" y="1556792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7668344" y="55172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20..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4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smtClean="0"/>
              <a:t>Exemples sur les réalités …</a:t>
            </a:r>
            <a:endParaRPr lang="fr-FR" sz="3100" dirty="0"/>
          </a:p>
        </p:txBody>
      </p:sp>
      <p:pic>
        <p:nvPicPr>
          <p:cNvPr id="6" name="Picture 2" descr="http://www.usinenouvelle.com/mediatheque/9/5/1/000275159_illustration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772816"/>
            <a:ext cx="6480000" cy="4320000"/>
          </a:xfrm>
          <a:prstGeom prst="rect">
            <a:avLst/>
          </a:prstGeom>
          <a:noFill/>
        </p:spPr>
      </p:pic>
      <p:pic>
        <p:nvPicPr>
          <p:cNvPr id="9" name="videoplayback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389067"/>
            <a:ext cx="960107" cy="688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8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A-Industry-1.jpg"/>
          <p:cNvPicPr>
            <a:picLocks noChangeAspect="1"/>
          </p:cNvPicPr>
          <p:nvPr/>
        </p:nvPicPr>
        <p:blipFill>
          <a:blip r:embed="rId3">
            <a:lum bright="20000"/>
          </a:blip>
          <a:srcRect b="6878"/>
          <a:stretch>
            <a:fillRect/>
          </a:stretch>
        </p:blipFill>
        <p:spPr>
          <a:xfrm>
            <a:off x="539552" y="1916832"/>
            <a:ext cx="655683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téléchargement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5364088" y="1628800"/>
            <a:ext cx="3600000" cy="202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sz="3100" dirty="0" smtClean="0"/>
              <a:t>Exemples sur les réalités …</a:t>
            </a:r>
            <a:endParaRPr lang="fr-FR" sz="3100" dirty="0"/>
          </a:p>
        </p:txBody>
      </p:sp>
      <p:pic>
        <p:nvPicPr>
          <p:cNvPr id="8" name="augmentedreality-demo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4996112"/>
            <a:ext cx="1331979" cy="889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3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21866</TotalTime>
  <Words>432</Words>
  <Application>Microsoft Office PowerPoint</Application>
  <PresentationFormat>Affichage à l'écran (4:3)</PresentationFormat>
  <Paragraphs>99</Paragraphs>
  <Slides>24</Slides>
  <Notes>3</Notes>
  <HiddenSlides>0</HiddenSlides>
  <MMClips>3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Page de couverture</vt:lpstr>
      <vt:lpstr>Page de partie </vt:lpstr>
      <vt:lpstr>Pages de contenu</vt:lpstr>
      <vt:lpstr>1_Pages de contenu</vt:lpstr>
      <vt:lpstr>2_Pages de contenu</vt:lpstr>
      <vt:lpstr>JOURNEES D’ÉTUDES NATIONALES   </vt:lpstr>
      <vt:lpstr>Le soudage 3.0</vt:lpstr>
      <vt:lpstr>Apprentissage en soudage virtuel</vt:lpstr>
      <vt:lpstr>La réalité en soudage</vt:lpstr>
      <vt:lpstr> La réalité virtuelle en soudage</vt:lpstr>
      <vt:lpstr>La réalité augmentée en soudage</vt:lpstr>
      <vt:lpstr>Explications sur ces réalités …</vt:lpstr>
      <vt:lpstr>Exemples sur les réalités …</vt:lpstr>
      <vt:lpstr>Exemples sur les réalités …</vt:lpstr>
      <vt:lpstr>L’utilisation pédagogique du simulateur</vt:lpstr>
      <vt:lpstr>L’utilisation pédagogique du simulateur</vt:lpstr>
      <vt:lpstr> Le simulateur en MC Technicien (ne) en Soudage 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 Le simulateur en MC Technicien (ne) en Soudage</vt:lpstr>
      <vt:lpstr>Retour d’expériences sur l’utilisation du simulateur de soudage</vt:lpstr>
      <vt:lpstr>Retour d’expériences sur l’utilisation du simulateur de soudage</vt:lpstr>
      <vt:lpstr>JOURNEES D’ÉTUDES NATIONALES   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DGlaiser</cp:lastModifiedBy>
  <cp:revision>546</cp:revision>
  <cp:lastPrinted>2011-10-28T07:48:52Z</cp:lastPrinted>
  <dcterms:created xsi:type="dcterms:W3CDTF">2011-10-28T07:12:19Z</dcterms:created>
  <dcterms:modified xsi:type="dcterms:W3CDTF">2016-10-10T17:28:32Z</dcterms:modified>
</cp:coreProperties>
</file>