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4" r:id="rId1"/>
  </p:sldMasterIdLst>
  <p:notesMasterIdLst>
    <p:notesMasterId r:id="rId55"/>
  </p:notesMasterIdLst>
  <p:sldIdLst>
    <p:sldId id="278" r:id="rId2"/>
    <p:sldId id="272" r:id="rId3"/>
    <p:sldId id="286" r:id="rId4"/>
    <p:sldId id="287" r:id="rId5"/>
    <p:sldId id="288" r:id="rId6"/>
    <p:sldId id="283" r:id="rId7"/>
    <p:sldId id="270" r:id="rId8"/>
    <p:sldId id="284" r:id="rId9"/>
    <p:sldId id="285" r:id="rId10"/>
    <p:sldId id="289" r:id="rId11"/>
    <p:sldId id="290" r:id="rId12"/>
    <p:sldId id="291" r:id="rId13"/>
    <p:sldId id="292" r:id="rId14"/>
    <p:sldId id="304" r:id="rId15"/>
    <p:sldId id="297" r:id="rId16"/>
    <p:sldId id="303" r:id="rId17"/>
    <p:sldId id="301" r:id="rId18"/>
    <p:sldId id="298" r:id="rId19"/>
    <p:sldId id="293" r:id="rId20"/>
    <p:sldId id="294" r:id="rId21"/>
    <p:sldId id="299" r:id="rId22"/>
    <p:sldId id="302" r:id="rId23"/>
    <p:sldId id="296" r:id="rId24"/>
    <p:sldId id="335" r:id="rId25"/>
    <p:sldId id="307" r:id="rId26"/>
    <p:sldId id="308" r:id="rId27"/>
    <p:sldId id="309" r:id="rId28"/>
    <p:sldId id="310" r:id="rId29"/>
    <p:sldId id="311" r:id="rId30"/>
    <p:sldId id="312" r:id="rId31"/>
    <p:sldId id="313" r:id="rId32"/>
    <p:sldId id="314" r:id="rId33"/>
    <p:sldId id="315" r:id="rId34"/>
    <p:sldId id="316" r:id="rId35"/>
    <p:sldId id="317" r:id="rId36"/>
    <p:sldId id="318" r:id="rId37"/>
    <p:sldId id="319" r:id="rId38"/>
    <p:sldId id="320" r:id="rId39"/>
    <p:sldId id="321" r:id="rId40"/>
    <p:sldId id="322" r:id="rId41"/>
    <p:sldId id="323" r:id="rId42"/>
    <p:sldId id="324" r:id="rId43"/>
    <p:sldId id="325" r:id="rId44"/>
    <p:sldId id="326" r:id="rId45"/>
    <p:sldId id="327" r:id="rId46"/>
    <p:sldId id="328" r:id="rId47"/>
    <p:sldId id="329" r:id="rId48"/>
    <p:sldId id="330" r:id="rId49"/>
    <p:sldId id="331" r:id="rId50"/>
    <p:sldId id="332" r:id="rId51"/>
    <p:sldId id="333" r:id="rId52"/>
    <p:sldId id="334" r:id="rId53"/>
    <p:sldId id="336" r:id="rId54"/>
  </p:sldIdLst>
  <p:sldSz cx="9906000" cy="6858000" type="A4"/>
  <p:notesSz cx="7099300" cy="10234613"/>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DFF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4" autoAdjust="0"/>
    <p:restoredTop sz="85790" autoAdjust="0"/>
  </p:normalViewPr>
  <p:slideViewPr>
    <p:cSldViewPr>
      <p:cViewPr>
        <p:scale>
          <a:sx n="60" d="100"/>
          <a:sy n="60" d="100"/>
        </p:scale>
        <p:origin x="-1602" y="-144"/>
      </p:cViewPr>
      <p:guideLst>
        <p:guide orient="horz" pos="2160"/>
        <p:guide pos="312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D3036C-ECA4-4D0D-B913-D04F47B435EA}" type="doc">
      <dgm:prSet loTypeId="urn:microsoft.com/office/officeart/2005/8/layout/bList2" loCatId="list" qsTypeId="urn:microsoft.com/office/officeart/2005/8/quickstyle/simple1" qsCatId="simple" csTypeId="urn:microsoft.com/office/officeart/2005/8/colors/accent2_1" csCatId="accent2" phldr="1"/>
      <dgm:spPr/>
    </dgm:pt>
    <dgm:pt modelId="{15B3DB77-0923-46AC-A50F-2E508C24DAC5}">
      <dgm:prSet phldrT="[Texte]" custT="1"/>
      <dgm:spPr>
        <a:xfrm>
          <a:off x="4969628" y="2568088"/>
          <a:ext cx="2123080" cy="681478"/>
        </a:xfrm>
        <a:prstGeom prst="rect">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gm:spPr>
      <dgm:t>
        <a:bodyPr/>
        <a:lstStyle/>
        <a:p>
          <a:pPr algn="ctr"/>
          <a:r>
            <a:rPr lang="fr-FR" sz="3600" dirty="0" smtClean="0">
              <a:solidFill>
                <a:sysClr val="windowText" lastClr="000000">
                  <a:hueOff val="0"/>
                  <a:satOff val="0"/>
                  <a:lumOff val="0"/>
                  <a:alphaOff val="0"/>
                </a:sysClr>
              </a:solidFill>
              <a:latin typeface="Calibri"/>
              <a:ea typeface="+mn-ea"/>
              <a:cs typeface="+mn-cs"/>
            </a:rPr>
            <a:t>Cl-</a:t>
          </a:r>
          <a:r>
            <a:rPr lang="fr-FR" sz="3600" dirty="0" err="1" smtClean="0">
              <a:solidFill>
                <a:sysClr val="windowText" lastClr="000000">
                  <a:hueOff val="0"/>
                  <a:satOff val="0"/>
                  <a:lumOff val="0"/>
                  <a:alphaOff val="0"/>
                </a:sysClr>
              </a:solidFill>
              <a:latin typeface="Calibri"/>
              <a:ea typeface="+mn-ea"/>
              <a:cs typeface="+mn-cs"/>
            </a:rPr>
            <a:t>Fd</a:t>
          </a:r>
          <a:endParaRPr lang="fr-FR" sz="3600" dirty="0">
            <a:solidFill>
              <a:sysClr val="windowText" lastClr="000000">
                <a:hueOff val="0"/>
                <a:satOff val="0"/>
                <a:lumOff val="0"/>
                <a:alphaOff val="0"/>
              </a:sysClr>
            </a:solidFill>
            <a:latin typeface="Calibri"/>
            <a:ea typeface="+mn-ea"/>
            <a:cs typeface="+mn-cs"/>
          </a:endParaRPr>
        </a:p>
      </dgm:t>
    </dgm:pt>
    <dgm:pt modelId="{A2BDAF90-B81A-4080-AE6B-5C92BFC02483}" type="parTrans" cxnId="{45201B63-00F8-4EDA-9120-7283CDEAF76F}">
      <dgm:prSet/>
      <dgm:spPr/>
      <dgm:t>
        <a:bodyPr/>
        <a:lstStyle/>
        <a:p>
          <a:endParaRPr lang="fr-FR"/>
        </a:p>
      </dgm:t>
    </dgm:pt>
    <dgm:pt modelId="{2D2594C4-879C-411C-B542-F9DCF5F846C7}" type="sibTrans" cxnId="{45201B63-00F8-4EDA-9120-7283CDEAF76F}">
      <dgm:prSet/>
      <dgm:spPr/>
      <dgm:t>
        <a:bodyPr/>
        <a:lstStyle/>
        <a:p>
          <a:endParaRPr lang="fr-FR"/>
        </a:p>
      </dgm:t>
    </dgm:pt>
    <dgm:pt modelId="{D6766EC9-5B2E-4B2C-9478-9FBCE57F4D89}">
      <dgm:prSet custT="1"/>
      <dgm:spPr>
        <a:xfrm>
          <a:off x="4969628" y="983253"/>
          <a:ext cx="2123080" cy="1584834"/>
        </a:xfrm>
        <a:prstGeom prst="round2SameRect">
          <a:avLst>
            <a:gd name="adj1" fmla="val 8000"/>
            <a:gd name="adj2" fmla="val 0"/>
          </a:avLst>
        </a:prstGeo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gm:spPr>
      <dgm:t>
        <a:bodyPr/>
        <a:lstStyle/>
        <a:p>
          <a:pPr algn="ctr"/>
          <a:r>
            <a:rPr lang="fr-FR" sz="2800" b="1" i="1" u="none"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800" u="none"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C0EBBC19-B3D1-401D-8E42-2C659803E5AD}" type="parTrans" cxnId="{2C1CD06E-2B50-4F43-B208-E211BA20CE80}">
      <dgm:prSet/>
      <dgm:spPr/>
      <dgm:t>
        <a:bodyPr/>
        <a:lstStyle/>
        <a:p>
          <a:endParaRPr lang="fr-FR"/>
        </a:p>
      </dgm:t>
    </dgm:pt>
    <dgm:pt modelId="{51059845-80DC-4563-BA4F-EB87D2C53A40}" type="sibTrans" cxnId="{2C1CD06E-2B50-4F43-B208-E211BA20CE80}">
      <dgm:prSet/>
      <dgm:spPr/>
      <dgm:t>
        <a:bodyPr/>
        <a:lstStyle/>
        <a:p>
          <a:endParaRPr lang="fr-FR"/>
        </a:p>
      </dgm:t>
    </dgm:pt>
    <dgm:pt modelId="{6B3E79C2-68CA-42DB-9EF5-4A2E42652A8E}">
      <dgm:prSet phldrT="[Texte]" custT="1"/>
      <dgm:spPr>
        <a:xfrm>
          <a:off x="4915" y="2568088"/>
          <a:ext cx="2123080" cy="681478"/>
        </a:xfr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gm:spPr>
      <dgm:t>
        <a:bodyPr/>
        <a:lstStyle/>
        <a:p>
          <a:pPr algn="ctr"/>
          <a:r>
            <a:rPr lang="fr-FR" dirty="0" smtClean="0">
              <a:solidFill>
                <a:sysClr val="windowText" lastClr="000000">
                  <a:hueOff val="0"/>
                  <a:satOff val="0"/>
                  <a:lumOff val="0"/>
                  <a:alphaOff val="0"/>
                </a:sysClr>
              </a:solidFill>
              <a:latin typeface="Calibri"/>
              <a:ea typeface="+mn-ea"/>
              <a:cs typeface="+mn-cs"/>
            </a:rPr>
            <a:t>Créteil</a:t>
          </a:r>
          <a:endParaRPr lang="fr-FR" dirty="0">
            <a:solidFill>
              <a:sysClr val="windowText" lastClr="000000">
                <a:hueOff val="0"/>
                <a:satOff val="0"/>
                <a:lumOff val="0"/>
                <a:alphaOff val="0"/>
              </a:sysClr>
            </a:solidFill>
            <a:latin typeface="Calibri"/>
            <a:ea typeface="+mn-ea"/>
            <a:cs typeface="+mn-cs"/>
          </a:endParaRPr>
        </a:p>
      </dgm:t>
    </dgm:pt>
    <dgm:pt modelId="{A71F962E-C57F-4DF4-A738-EFD3CDF2BDDF}" type="parTrans" cxnId="{91B879E9-4890-433D-A3B0-7B996ED24176}">
      <dgm:prSet/>
      <dgm:spPr/>
      <dgm:t>
        <a:bodyPr/>
        <a:lstStyle/>
        <a:p>
          <a:endParaRPr lang="fr-FR"/>
        </a:p>
      </dgm:t>
    </dgm:pt>
    <dgm:pt modelId="{04921FB4-66D3-4402-9D6C-F2DD4EBA7011}" type="sibTrans" cxnId="{91B879E9-4890-433D-A3B0-7B996ED24176}">
      <dgm:prSet/>
      <dgm:spPr/>
      <dgm:t>
        <a:bodyPr/>
        <a:lstStyle/>
        <a:p>
          <a:endParaRPr lang="fr-FR"/>
        </a:p>
      </dgm:t>
    </dgm:pt>
    <dgm:pt modelId="{0BB71112-4BB7-4C13-AFFE-229FD287C9FA}">
      <dgm:prSet custT="1"/>
      <dgm:spPr>
        <a:xfrm>
          <a:off x="4915" y="983253"/>
          <a:ext cx="2123080" cy="1584834"/>
        </a:xfr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gm:spPr>
      <dgm:t>
        <a:bodyPr/>
        <a:lstStyle/>
        <a:p>
          <a:r>
            <a:rPr lang="fr-FR" sz="2800" b="1" i="1" u="none"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QUAD</a:t>
          </a:r>
          <a:endParaRPr lang="fr-FR" sz="2800" b="1" i="1" u="none"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57E496A8-E62B-4B8F-B88A-AF863E8D61ED}" type="parTrans" cxnId="{DAF7CC7C-570E-4968-98D6-82FF0F2F6840}">
      <dgm:prSet/>
      <dgm:spPr/>
      <dgm:t>
        <a:bodyPr/>
        <a:lstStyle/>
        <a:p>
          <a:endParaRPr lang="fr-FR"/>
        </a:p>
      </dgm:t>
    </dgm:pt>
    <dgm:pt modelId="{C697265B-CE89-47EC-86A8-A3893BDA54F1}" type="sibTrans" cxnId="{DAF7CC7C-570E-4968-98D6-82FF0F2F6840}">
      <dgm:prSet/>
      <dgm:spPr/>
      <dgm:t>
        <a:bodyPr/>
        <a:lstStyle/>
        <a:p>
          <a:endParaRPr lang="fr-FR"/>
        </a:p>
      </dgm:t>
    </dgm:pt>
    <dgm:pt modelId="{670BC43B-B78A-4906-9B4F-5D34C1758D74}" type="pres">
      <dgm:prSet presAssocID="{CAD3036C-ECA4-4D0D-B913-D04F47B435EA}" presName="diagram" presStyleCnt="0">
        <dgm:presLayoutVars>
          <dgm:dir/>
          <dgm:animLvl val="lvl"/>
          <dgm:resizeHandles val="exact"/>
        </dgm:presLayoutVars>
      </dgm:prSet>
      <dgm:spPr/>
    </dgm:pt>
    <dgm:pt modelId="{CC23E655-4AAA-4CDE-BF05-9416FD18C00C}" type="pres">
      <dgm:prSet presAssocID="{15B3DB77-0923-46AC-A50F-2E508C24DAC5}" presName="compNode" presStyleCnt="0"/>
      <dgm:spPr/>
    </dgm:pt>
    <dgm:pt modelId="{89BA30B6-2A7A-4006-80AC-26AA1C04F18D}" type="pres">
      <dgm:prSet presAssocID="{15B3DB77-0923-46AC-A50F-2E508C24DAC5}" presName="childRect" presStyleLbl="bgAcc1" presStyleIdx="0" presStyleCnt="2">
        <dgm:presLayoutVars>
          <dgm:bulletEnabled val="1"/>
        </dgm:presLayoutVars>
      </dgm:prSet>
      <dgm:spPr>
        <a:prstGeom prst="round2SameRect">
          <a:avLst>
            <a:gd name="adj1" fmla="val 8000"/>
            <a:gd name="adj2" fmla="val 0"/>
          </a:avLst>
        </a:prstGeom>
      </dgm:spPr>
      <dgm:t>
        <a:bodyPr/>
        <a:lstStyle/>
        <a:p>
          <a:endParaRPr lang="fr-FR"/>
        </a:p>
      </dgm:t>
    </dgm:pt>
    <dgm:pt modelId="{E431D3D0-84C9-4EDD-99CE-74FEE24AF555}" type="pres">
      <dgm:prSet presAssocID="{15B3DB77-0923-46AC-A50F-2E508C24DAC5}" presName="parentText" presStyleLbl="node1" presStyleIdx="0" presStyleCnt="0">
        <dgm:presLayoutVars>
          <dgm:chMax val="0"/>
          <dgm:bulletEnabled val="1"/>
        </dgm:presLayoutVars>
      </dgm:prSet>
      <dgm:spPr/>
      <dgm:t>
        <a:bodyPr/>
        <a:lstStyle/>
        <a:p>
          <a:endParaRPr lang="fr-FR"/>
        </a:p>
      </dgm:t>
    </dgm:pt>
    <dgm:pt modelId="{10E3384B-39CC-455C-8CFB-6BE57BE16F86}" type="pres">
      <dgm:prSet presAssocID="{15B3DB77-0923-46AC-A50F-2E508C24DAC5}" presName="parentRect" presStyleLbl="alignNode1" presStyleIdx="0" presStyleCnt="2"/>
      <dgm:spPr/>
      <dgm:t>
        <a:bodyPr/>
        <a:lstStyle/>
        <a:p>
          <a:endParaRPr lang="fr-FR"/>
        </a:p>
      </dgm:t>
    </dgm:pt>
    <dgm:pt modelId="{48CFB606-9B4C-43CD-A8D7-05ECEAE3AC0C}" type="pres">
      <dgm:prSet presAssocID="{15B3DB77-0923-46AC-A50F-2E508C24DAC5}" presName="adorn" presStyleLbl="fgAccFollowNode1" presStyleIdx="0" presStyleCnt="2"/>
      <dgm:spPr>
        <a:xfrm>
          <a:off x="6524814" y="2676335"/>
          <a:ext cx="743078" cy="743078"/>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gm:spPr>
    </dgm:pt>
    <dgm:pt modelId="{FB1BCA04-4ADF-48DC-B6A2-4FA6C75131FA}" type="pres">
      <dgm:prSet presAssocID="{2D2594C4-879C-411C-B542-F9DCF5F846C7}" presName="sibTrans" presStyleLbl="sibTrans2D1" presStyleIdx="0" presStyleCnt="0"/>
      <dgm:spPr/>
      <dgm:t>
        <a:bodyPr/>
        <a:lstStyle/>
        <a:p>
          <a:endParaRPr lang="fr-FR"/>
        </a:p>
      </dgm:t>
    </dgm:pt>
    <dgm:pt modelId="{6D087F82-E8F6-43BC-AC48-BD3A9CC41EB8}" type="pres">
      <dgm:prSet presAssocID="{6B3E79C2-68CA-42DB-9EF5-4A2E42652A8E}" presName="compNode" presStyleCnt="0"/>
      <dgm:spPr/>
    </dgm:pt>
    <dgm:pt modelId="{57C6D464-2BE7-4CEE-BBC0-5C3FD368B81A}" type="pres">
      <dgm:prSet presAssocID="{6B3E79C2-68CA-42DB-9EF5-4A2E42652A8E}" presName="childRect" presStyleLbl="bgAcc1" presStyleIdx="1" presStyleCnt="2">
        <dgm:presLayoutVars>
          <dgm:bulletEnabled val="1"/>
        </dgm:presLayoutVars>
      </dgm:prSet>
      <dgm:spPr/>
      <dgm:t>
        <a:bodyPr/>
        <a:lstStyle/>
        <a:p>
          <a:endParaRPr lang="fr-FR"/>
        </a:p>
      </dgm:t>
    </dgm:pt>
    <dgm:pt modelId="{21F95D5D-1CDD-432C-AB09-2ABB6CE194AF}" type="pres">
      <dgm:prSet presAssocID="{6B3E79C2-68CA-42DB-9EF5-4A2E42652A8E}" presName="parentText" presStyleLbl="node1" presStyleIdx="0" presStyleCnt="0">
        <dgm:presLayoutVars>
          <dgm:chMax val="0"/>
          <dgm:bulletEnabled val="1"/>
        </dgm:presLayoutVars>
      </dgm:prSet>
      <dgm:spPr>
        <a:prstGeom prst="rect">
          <a:avLst/>
        </a:prstGeom>
      </dgm:spPr>
      <dgm:t>
        <a:bodyPr/>
        <a:lstStyle/>
        <a:p>
          <a:endParaRPr lang="fr-FR"/>
        </a:p>
      </dgm:t>
    </dgm:pt>
    <dgm:pt modelId="{66095C0B-3359-454E-A7A4-64B597888413}" type="pres">
      <dgm:prSet presAssocID="{6B3E79C2-68CA-42DB-9EF5-4A2E42652A8E}" presName="parentRect" presStyleLbl="alignNode1" presStyleIdx="1" presStyleCnt="2"/>
      <dgm:spPr/>
      <dgm:t>
        <a:bodyPr/>
        <a:lstStyle/>
        <a:p>
          <a:endParaRPr lang="fr-FR"/>
        </a:p>
      </dgm:t>
    </dgm:pt>
    <dgm:pt modelId="{421C4FE9-CFCF-475A-9733-B8AB496B2D63}" type="pres">
      <dgm:prSet presAssocID="{6B3E79C2-68CA-42DB-9EF5-4A2E42652A8E}" presName="adorn" presStyleLbl="fgAccFollowNode1" presStyleIdx="1" presStyleCnt="2"/>
      <dgm:spPr/>
    </dgm:pt>
  </dgm:ptLst>
  <dgm:cxnLst>
    <dgm:cxn modelId="{49F0EB35-3D74-4BA1-B09B-1EAEDAF57566}" type="presOf" srcId="{CAD3036C-ECA4-4D0D-B913-D04F47B435EA}" destId="{670BC43B-B78A-4906-9B4F-5D34C1758D74}" srcOrd="0" destOrd="0" presId="urn:microsoft.com/office/officeart/2005/8/layout/bList2"/>
    <dgm:cxn modelId="{FF782FC2-5AD5-43D3-A3F2-6AAD1C6E33BB}" type="presOf" srcId="{D6766EC9-5B2E-4B2C-9478-9FBCE57F4D89}" destId="{89BA30B6-2A7A-4006-80AC-26AA1C04F18D}" srcOrd="0" destOrd="0" presId="urn:microsoft.com/office/officeart/2005/8/layout/bList2"/>
    <dgm:cxn modelId="{45201B63-00F8-4EDA-9120-7283CDEAF76F}" srcId="{CAD3036C-ECA4-4D0D-B913-D04F47B435EA}" destId="{15B3DB77-0923-46AC-A50F-2E508C24DAC5}" srcOrd="0" destOrd="0" parTransId="{A2BDAF90-B81A-4080-AE6B-5C92BFC02483}" sibTransId="{2D2594C4-879C-411C-B542-F9DCF5F846C7}"/>
    <dgm:cxn modelId="{5B9216F3-1786-4CAE-9F3E-B587CD7AAF0C}" type="presOf" srcId="{0BB71112-4BB7-4C13-AFFE-229FD287C9FA}" destId="{57C6D464-2BE7-4CEE-BBC0-5C3FD368B81A}" srcOrd="0" destOrd="0" presId="urn:microsoft.com/office/officeart/2005/8/layout/bList2"/>
    <dgm:cxn modelId="{2C1CD06E-2B50-4F43-B208-E211BA20CE80}" srcId="{15B3DB77-0923-46AC-A50F-2E508C24DAC5}" destId="{D6766EC9-5B2E-4B2C-9478-9FBCE57F4D89}" srcOrd="0" destOrd="0" parTransId="{C0EBBC19-B3D1-401D-8E42-2C659803E5AD}" sibTransId="{51059845-80DC-4563-BA4F-EB87D2C53A40}"/>
    <dgm:cxn modelId="{F473B89B-8C8E-439C-8B86-0FBFDB36543A}" type="presOf" srcId="{15B3DB77-0923-46AC-A50F-2E508C24DAC5}" destId="{E431D3D0-84C9-4EDD-99CE-74FEE24AF555}" srcOrd="0" destOrd="0" presId="urn:microsoft.com/office/officeart/2005/8/layout/bList2"/>
    <dgm:cxn modelId="{E628B5D5-E29A-47A8-813B-E590A9647CD9}" type="presOf" srcId="{6B3E79C2-68CA-42DB-9EF5-4A2E42652A8E}" destId="{21F95D5D-1CDD-432C-AB09-2ABB6CE194AF}" srcOrd="0" destOrd="0" presId="urn:microsoft.com/office/officeart/2005/8/layout/bList2"/>
    <dgm:cxn modelId="{975898C0-BA4B-4534-82AF-F11D50BEF8DF}" type="presOf" srcId="{6B3E79C2-68CA-42DB-9EF5-4A2E42652A8E}" destId="{66095C0B-3359-454E-A7A4-64B597888413}" srcOrd="1" destOrd="0" presId="urn:microsoft.com/office/officeart/2005/8/layout/bList2"/>
    <dgm:cxn modelId="{816876E7-1218-4060-AEBD-C8A2B19C48A4}" type="presOf" srcId="{15B3DB77-0923-46AC-A50F-2E508C24DAC5}" destId="{10E3384B-39CC-455C-8CFB-6BE57BE16F86}" srcOrd="1" destOrd="0" presId="urn:microsoft.com/office/officeart/2005/8/layout/bList2"/>
    <dgm:cxn modelId="{DAF7CC7C-570E-4968-98D6-82FF0F2F6840}" srcId="{6B3E79C2-68CA-42DB-9EF5-4A2E42652A8E}" destId="{0BB71112-4BB7-4C13-AFFE-229FD287C9FA}" srcOrd="0" destOrd="0" parTransId="{57E496A8-E62B-4B8F-B88A-AF863E8D61ED}" sibTransId="{C697265B-CE89-47EC-86A8-A3893BDA54F1}"/>
    <dgm:cxn modelId="{91B879E9-4890-433D-A3B0-7B996ED24176}" srcId="{CAD3036C-ECA4-4D0D-B913-D04F47B435EA}" destId="{6B3E79C2-68CA-42DB-9EF5-4A2E42652A8E}" srcOrd="1" destOrd="0" parTransId="{A71F962E-C57F-4DF4-A738-EFD3CDF2BDDF}" sibTransId="{04921FB4-66D3-4402-9D6C-F2DD4EBA7011}"/>
    <dgm:cxn modelId="{9A0B28E9-F1D0-47EA-AE22-DFFF8A3F406B}" type="presOf" srcId="{2D2594C4-879C-411C-B542-F9DCF5F846C7}" destId="{FB1BCA04-4ADF-48DC-B6A2-4FA6C75131FA}" srcOrd="0" destOrd="0" presId="urn:microsoft.com/office/officeart/2005/8/layout/bList2"/>
    <dgm:cxn modelId="{E17A21C7-8232-46D4-A76A-7106D2E259BF}" type="presParOf" srcId="{670BC43B-B78A-4906-9B4F-5D34C1758D74}" destId="{CC23E655-4AAA-4CDE-BF05-9416FD18C00C}" srcOrd="0" destOrd="0" presId="urn:microsoft.com/office/officeart/2005/8/layout/bList2"/>
    <dgm:cxn modelId="{33076DA2-54AA-45B6-AAA3-A911519A95DD}" type="presParOf" srcId="{CC23E655-4AAA-4CDE-BF05-9416FD18C00C}" destId="{89BA30B6-2A7A-4006-80AC-26AA1C04F18D}" srcOrd="0" destOrd="0" presId="urn:microsoft.com/office/officeart/2005/8/layout/bList2"/>
    <dgm:cxn modelId="{5053BB34-080A-4348-B847-7A646320CFE0}" type="presParOf" srcId="{CC23E655-4AAA-4CDE-BF05-9416FD18C00C}" destId="{E431D3D0-84C9-4EDD-99CE-74FEE24AF555}" srcOrd="1" destOrd="0" presId="urn:microsoft.com/office/officeart/2005/8/layout/bList2"/>
    <dgm:cxn modelId="{DCB990F7-17B8-420E-9EE8-683665F139EB}" type="presParOf" srcId="{CC23E655-4AAA-4CDE-BF05-9416FD18C00C}" destId="{10E3384B-39CC-455C-8CFB-6BE57BE16F86}" srcOrd="2" destOrd="0" presId="urn:microsoft.com/office/officeart/2005/8/layout/bList2"/>
    <dgm:cxn modelId="{176D1646-169E-402A-9F76-5663661E3E1F}" type="presParOf" srcId="{CC23E655-4AAA-4CDE-BF05-9416FD18C00C}" destId="{48CFB606-9B4C-43CD-A8D7-05ECEAE3AC0C}" srcOrd="3" destOrd="0" presId="urn:microsoft.com/office/officeart/2005/8/layout/bList2"/>
    <dgm:cxn modelId="{CB42CE0A-8C6C-48C8-A3FD-43EA8475CB5C}" type="presParOf" srcId="{670BC43B-B78A-4906-9B4F-5D34C1758D74}" destId="{FB1BCA04-4ADF-48DC-B6A2-4FA6C75131FA}" srcOrd="1" destOrd="0" presId="urn:microsoft.com/office/officeart/2005/8/layout/bList2"/>
    <dgm:cxn modelId="{7410CF6A-EB81-4FDD-A136-BE7BBBF99237}" type="presParOf" srcId="{670BC43B-B78A-4906-9B4F-5D34C1758D74}" destId="{6D087F82-E8F6-43BC-AC48-BD3A9CC41EB8}" srcOrd="2" destOrd="0" presId="urn:microsoft.com/office/officeart/2005/8/layout/bList2"/>
    <dgm:cxn modelId="{DD5A4384-38D9-44EC-B97E-FB5AC8540F65}" type="presParOf" srcId="{6D087F82-E8F6-43BC-AC48-BD3A9CC41EB8}" destId="{57C6D464-2BE7-4CEE-BBC0-5C3FD368B81A}" srcOrd="0" destOrd="0" presId="urn:microsoft.com/office/officeart/2005/8/layout/bList2"/>
    <dgm:cxn modelId="{7B2E4140-7C75-4772-8903-D208F3650FD0}" type="presParOf" srcId="{6D087F82-E8F6-43BC-AC48-BD3A9CC41EB8}" destId="{21F95D5D-1CDD-432C-AB09-2ABB6CE194AF}" srcOrd="1" destOrd="0" presId="urn:microsoft.com/office/officeart/2005/8/layout/bList2"/>
    <dgm:cxn modelId="{FBED6DC0-0ECA-447B-9382-0854EEDFD308}" type="presParOf" srcId="{6D087F82-E8F6-43BC-AC48-BD3A9CC41EB8}" destId="{66095C0B-3359-454E-A7A4-64B597888413}" srcOrd="2" destOrd="0" presId="urn:microsoft.com/office/officeart/2005/8/layout/bList2"/>
    <dgm:cxn modelId="{CF41A043-58D6-4A77-BA90-C58B5A3DDDF0}" type="presParOf" srcId="{6D087F82-E8F6-43BC-AC48-BD3A9CC41EB8}" destId="{421C4FE9-CFCF-475A-9733-B8AB496B2D63}"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AD3036C-ECA4-4D0D-B913-D04F47B435EA}" type="doc">
      <dgm:prSet loTypeId="urn:microsoft.com/office/officeart/2005/8/layout/bList2" loCatId="list" qsTypeId="urn:microsoft.com/office/officeart/2005/8/quickstyle/simple1" qsCatId="simple" csTypeId="urn:microsoft.com/office/officeart/2005/8/colors/accent2_1" csCatId="accent2" phldr="1"/>
      <dgm:spPr/>
    </dgm:pt>
    <dgm:pt modelId="{15B3DB77-0923-46AC-A50F-2E508C24DAC5}">
      <dgm:prSet phldrT="[Texte]" custT="1"/>
      <dgm:spPr>
        <a:xfrm>
          <a:off x="1020197" y="1375577"/>
          <a:ext cx="1840210" cy="590681"/>
        </a:xfr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gm:spPr>
      <dgm:t>
        <a:bodyPr/>
        <a:lstStyle/>
        <a:p>
          <a:r>
            <a:rPr lang="fr-FR" sz="1800" b="1"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A2BDAF90-B81A-4080-AE6B-5C92BFC02483}" type="parTrans" cxnId="{45201B63-00F8-4EDA-9120-7283CDEAF76F}">
      <dgm:prSet/>
      <dgm:spPr/>
      <dgm:t>
        <a:bodyPr/>
        <a:lstStyle/>
        <a:p>
          <a:endParaRPr lang="fr-FR"/>
        </a:p>
      </dgm:t>
    </dgm:pt>
    <dgm:pt modelId="{2D2594C4-879C-411C-B542-F9DCF5F846C7}" type="sibTrans" cxnId="{45201B63-00F8-4EDA-9120-7283CDEAF76F}">
      <dgm:prSet/>
      <dgm:spPr/>
      <dgm:t>
        <a:bodyPr/>
        <a:lstStyle/>
        <a:p>
          <a:endParaRPr lang="fr-FR"/>
        </a:p>
      </dgm:t>
    </dgm:pt>
    <dgm:pt modelId="{D6766EC9-5B2E-4B2C-9478-9FBCE57F4D89}">
      <dgm:prSet custT="1"/>
      <dgm:spPr>
        <a:xfrm>
          <a:off x="1020197" y="1899"/>
          <a:ext cx="1840210" cy="1373678"/>
        </a:xfr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gm:spPr>
      <dgm:t>
        <a:bodyPr/>
        <a:lstStyle/>
        <a:p>
          <a:pPr algn="ctr"/>
          <a:r>
            <a:rPr lang="fr-FR" sz="2400" b="1" i="1" u="none"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C0EBBC19-B3D1-401D-8E42-2C659803E5AD}" type="parTrans" cxnId="{2C1CD06E-2B50-4F43-B208-E211BA20CE80}">
      <dgm:prSet/>
      <dgm:spPr/>
      <dgm:t>
        <a:bodyPr/>
        <a:lstStyle/>
        <a:p>
          <a:endParaRPr lang="fr-FR"/>
        </a:p>
      </dgm:t>
    </dgm:pt>
    <dgm:pt modelId="{51059845-80DC-4563-BA4F-EB87D2C53A40}" type="sibTrans" cxnId="{2C1CD06E-2B50-4F43-B208-E211BA20CE80}">
      <dgm:prSet/>
      <dgm:spPr/>
      <dgm:t>
        <a:bodyPr/>
        <a:lstStyle/>
        <a:p>
          <a:endParaRPr lang="fr-FR"/>
        </a:p>
      </dgm:t>
    </dgm:pt>
    <dgm:pt modelId="{670BC43B-B78A-4906-9B4F-5D34C1758D74}" type="pres">
      <dgm:prSet presAssocID="{CAD3036C-ECA4-4D0D-B913-D04F47B435EA}" presName="diagram" presStyleCnt="0">
        <dgm:presLayoutVars>
          <dgm:dir/>
          <dgm:animLvl val="lvl"/>
          <dgm:resizeHandles val="exact"/>
        </dgm:presLayoutVars>
      </dgm:prSet>
      <dgm:spPr/>
    </dgm:pt>
    <dgm:pt modelId="{CC23E655-4AAA-4CDE-BF05-9416FD18C00C}" type="pres">
      <dgm:prSet presAssocID="{15B3DB77-0923-46AC-A50F-2E508C24DAC5}" presName="compNode" presStyleCnt="0"/>
      <dgm:spPr/>
    </dgm:pt>
    <dgm:pt modelId="{89BA30B6-2A7A-4006-80AC-26AA1C04F18D}" type="pres">
      <dgm:prSet presAssocID="{15B3DB77-0923-46AC-A50F-2E508C24DAC5}" presName="childRect" presStyleLbl="bgAcc1" presStyleIdx="0" presStyleCnt="1">
        <dgm:presLayoutVars>
          <dgm:bulletEnabled val="1"/>
        </dgm:presLayoutVars>
      </dgm:prSet>
      <dgm:spPr>
        <a:prstGeom prst="round2SameRect">
          <a:avLst>
            <a:gd name="adj1" fmla="val 8000"/>
            <a:gd name="adj2" fmla="val 0"/>
          </a:avLst>
        </a:prstGeom>
      </dgm:spPr>
      <dgm:t>
        <a:bodyPr/>
        <a:lstStyle/>
        <a:p>
          <a:endParaRPr lang="fr-FR"/>
        </a:p>
      </dgm:t>
    </dgm:pt>
    <dgm:pt modelId="{E431D3D0-84C9-4EDD-99CE-74FEE24AF555}" type="pres">
      <dgm:prSet presAssocID="{15B3DB77-0923-46AC-A50F-2E508C24DAC5}" presName="parentText" presStyleLbl="node1" presStyleIdx="0" presStyleCnt="0">
        <dgm:presLayoutVars>
          <dgm:chMax val="0"/>
          <dgm:bulletEnabled val="1"/>
        </dgm:presLayoutVars>
      </dgm:prSet>
      <dgm:spPr>
        <a:prstGeom prst="rect">
          <a:avLst/>
        </a:prstGeom>
      </dgm:spPr>
      <dgm:t>
        <a:bodyPr/>
        <a:lstStyle/>
        <a:p>
          <a:endParaRPr lang="fr-FR"/>
        </a:p>
      </dgm:t>
    </dgm:pt>
    <dgm:pt modelId="{10E3384B-39CC-455C-8CFB-6BE57BE16F86}" type="pres">
      <dgm:prSet presAssocID="{15B3DB77-0923-46AC-A50F-2E508C24DAC5}" presName="parentRect" presStyleLbl="alignNode1" presStyleIdx="0" presStyleCnt="1"/>
      <dgm:spPr/>
      <dgm:t>
        <a:bodyPr/>
        <a:lstStyle/>
        <a:p>
          <a:endParaRPr lang="fr-FR"/>
        </a:p>
      </dgm:t>
    </dgm:pt>
    <dgm:pt modelId="{48CFB606-9B4C-43CD-A8D7-05ECEAE3AC0C}" type="pres">
      <dgm:prSet presAssocID="{15B3DB77-0923-46AC-A50F-2E508C24DAC5}" presName="adorn" presStyleLbl="fgAccFollowNode1" presStyleIdx="0" presStyleCnt="1"/>
      <dgm: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gm:spPr>
    </dgm:pt>
  </dgm:ptLst>
  <dgm:cxnLst>
    <dgm:cxn modelId="{DD1F3159-B632-47E6-881F-15F02ECA12DF}" type="presOf" srcId="{CAD3036C-ECA4-4D0D-B913-D04F47B435EA}" destId="{670BC43B-B78A-4906-9B4F-5D34C1758D74}" srcOrd="0" destOrd="0" presId="urn:microsoft.com/office/officeart/2005/8/layout/bList2"/>
    <dgm:cxn modelId="{771AE308-B159-4195-81B2-8DEA7BF6121C}" type="presOf" srcId="{D6766EC9-5B2E-4B2C-9478-9FBCE57F4D89}" destId="{89BA30B6-2A7A-4006-80AC-26AA1C04F18D}" srcOrd="0" destOrd="0" presId="urn:microsoft.com/office/officeart/2005/8/layout/bList2"/>
    <dgm:cxn modelId="{0BF91185-3D4B-464D-8644-DC6020747D2F}" type="presOf" srcId="{15B3DB77-0923-46AC-A50F-2E508C24DAC5}" destId="{E431D3D0-84C9-4EDD-99CE-74FEE24AF555}" srcOrd="0" destOrd="0" presId="urn:microsoft.com/office/officeart/2005/8/layout/bList2"/>
    <dgm:cxn modelId="{45201B63-00F8-4EDA-9120-7283CDEAF76F}" srcId="{CAD3036C-ECA4-4D0D-B913-D04F47B435EA}" destId="{15B3DB77-0923-46AC-A50F-2E508C24DAC5}" srcOrd="0" destOrd="0" parTransId="{A2BDAF90-B81A-4080-AE6B-5C92BFC02483}" sibTransId="{2D2594C4-879C-411C-B542-F9DCF5F846C7}"/>
    <dgm:cxn modelId="{2C1CD06E-2B50-4F43-B208-E211BA20CE80}" srcId="{15B3DB77-0923-46AC-A50F-2E508C24DAC5}" destId="{D6766EC9-5B2E-4B2C-9478-9FBCE57F4D89}" srcOrd="0" destOrd="0" parTransId="{C0EBBC19-B3D1-401D-8E42-2C659803E5AD}" sibTransId="{51059845-80DC-4563-BA4F-EB87D2C53A40}"/>
    <dgm:cxn modelId="{91604AC0-B6AC-4C2A-BB4E-DD66BFFD077C}" type="presOf" srcId="{15B3DB77-0923-46AC-A50F-2E508C24DAC5}" destId="{10E3384B-39CC-455C-8CFB-6BE57BE16F86}" srcOrd="1" destOrd="0" presId="urn:microsoft.com/office/officeart/2005/8/layout/bList2"/>
    <dgm:cxn modelId="{1ED23F3A-E3BD-4AF2-82E3-5A1BCDAC8C74}" type="presParOf" srcId="{670BC43B-B78A-4906-9B4F-5D34C1758D74}" destId="{CC23E655-4AAA-4CDE-BF05-9416FD18C00C}" srcOrd="0" destOrd="0" presId="urn:microsoft.com/office/officeart/2005/8/layout/bList2"/>
    <dgm:cxn modelId="{5B55403C-8615-48AF-B481-DD8130A082B2}" type="presParOf" srcId="{CC23E655-4AAA-4CDE-BF05-9416FD18C00C}" destId="{89BA30B6-2A7A-4006-80AC-26AA1C04F18D}" srcOrd="0" destOrd="0" presId="urn:microsoft.com/office/officeart/2005/8/layout/bList2"/>
    <dgm:cxn modelId="{B50BEA05-484D-43D3-A736-202370D07FA6}" type="presParOf" srcId="{CC23E655-4AAA-4CDE-BF05-9416FD18C00C}" destId="{E431D3D0-84C9-4EDD-99CE-74FEE24AF555}" srcOrd="1" destOrd="0" presId="urn:microsoft.com/office/officeart/2005/8/layout/bList2"/>
    <dgm:cxn modelId="{F57E184B-7550-4125-A9D5-9AFD24B5602D}" type="presParOf" srcId="{CC23E655-4AAA-4CDE-BF05-9416FD18C00C}" destId="{10E3384B-39CC-455C-8CFB-6BE57BE16F86}" srcOrd="2" destOrd="0" presId="urn:microsoft.com/office/officeart/2005/8/layout/bList2"/>
    <dgm:cxn modelId="{C13318B0-2E6E-4B4B-A44D-304AFFF61E9B}" type="presParOf" srcId="{CC23E655-4AAA-4CDE-BF05-9416FD18C00C}" destId="{48CFB606-9B4C-43CD-A8D7-05ECEAE3AC0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AD3036C-ECA4-4D0D-B913-D04F47B435EA}" type="doc">
      <dgm:prSet loTypeId="urn:microsoft.com/office/officeart/2005/8/layout/bList2" loCatId="list" qsTypeId="urn:microsoft.com/office/officeart/2005/8/quickstyle/simple1" qsCatId="simple" csTypeId="urn:microsoft.com/office/officeart/2005/8/colors/accent2_1" csCatId="accent2" phldr="1"/>
      <dgm:spPr/>
    </dgm:pt>
    <dgm:pt modelId="{15B3DB77-0923-46AC-A50F-2E508C24DAC5}">
      <dgm:prSet phldrT="[Texte]" custT="1"/>
      <dgm:spPr>
        <a:xfrm>
          <a:off x="1020197" y="1375577"/>
          <a:ext cx="1840210" cy="590681"/>
        </a:xfr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gm:spPr>
      <dgm:t>
        <a:bodyPr/>
        <a:lstStyle/>
        <a:p>
          <a:r>
            <a:rPr lang="fr-FR" sz="1800" b="1"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A2BDAF90-B81A-4080-AE6B-5C92BFC02483}" type="parTrans" cxnId="{45201B63-00F8-4EDA-9120-7283CDEAF76F}">
      <dgm:prSet/>
      <dgm:spPr/>
      <dgm:t>
        <a:bodyPr/>
        <a:lstStyle/>
        <a:p>
          <a:endParaRPr lang="fr-FR"/>
        </a:p>
      </dgm:t>
    </dgm:pt>
    <dgm:pt modelId="{2D2594C4-879C-411C-B542-F9DCF5F846C7}" type="sibTrans" cxnId="{45201B63-00F8-4EDA-9120-7283CDEAF76F}">
      <dgm:prSet/>
      <dgm:spPr/>
      <dgm:t>
        <a:bodyPr/>
        <a:lstStyle/>
        <a:p>
          <a:endParaRPr lang="fr-FR"/>
        </a:p>
      </dgm:t>
    </dgm:pt>
    <dgm:pt modelId="{D6766EC9-5B2E-4B2C-9478-9FBCE57F4D89}">
      <dgm:prSet custT="1"/>
      <dgm:spPr>
        <a:xfrm>
          <a:off x="1020197" y="1899"/>
          <a:ext cx="1840210" cy="1373678"/>
        </a:xfr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gm:spPr>
      <dgm:t>
        <a:bodyPr/>
        <a:lstStyle/>
        <a:p>
          <a:pPr algn="ctr"/>
          <a:r>
            <a:rPr lang="fr-FR" sz="2400" b="1" i="1" u="none"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C0EBBC19-B3D1-401D-8E42-2C659803E5AD}" type="parTrans" cxnId="{2C1CD06E-2B50-4F43-B208-E211BA20CE80}">
      <dgm:prSet/>
      <dgm:spPr/>
      <dgm:t>
        <a:bodyPr/>
        <a:lstStyle/>
        <a:p>
          <a:endParaRPr lang="fr-FR"/>
        </a:p>
      </dgm:t>
    </dgm:pt>
    <dgm:pt modelId="{51059845-80DC-4563-BA4F-EB87D2C53A40}" type="sibTrans" cxnId="{2C1CD06E-2B50-4F43-B208-E211BA20CE80}">
      <dgm:prSet/>
      <dgm:spPr/>
      <dgm:t>
        <a:bodyPr/>
        <a:lstStyle/>
        <a:p>
          <a:endParaRPr lang="fr-FR"/>
        </a:p>
      </dgm:t>
    </dgm:pt>
    <dgm:pt modelId="{670BC43B-B78A-4906-9B4F-5D34C1758D74}" type="pres">
      <dgm:prSet presAssocID="{CAD3036C-ECA4-4D0D-B913-D04F47B435EA}" presName="diagram" presStyleCnt="0">
        <dgm:presLayoutVars>
          <dgm:dir/>
          <dgm:animLvl val="lvl"/>
          <dgm:resizeHandles val="exact"/>
        </dgm:presLayoutVars>
      </dgm:prSet>
      <dgm:spPr/>
    </dgm:pt>
    <dgm:pt modelId="{CC23E655-4AAA-4CDE-BF05-9416FD18C00C}" type="pres">
      <dgm:prSet presAssocID="{15B3DB77-0923-46AC-A50F-2E508C24DAC5}" presName="compNode" presStyleCnt="0"/>
      <dgm:spPr/>
    </dgm:pt>
    <dgm:pt modelId="{89BA30B6-2A7A-4006-80AC-26AA1C04F18D}" type="pres">
      <dgm:prSet presAssocID="{15B3DB77-0923-46AC-A50F-2E508C24DAC5}" presName="childRect" presStyleLbl="bgAcc1" presStyleIdx="0" presStyleCnt="1">
        <dgm:presLayoutVars>
          <dgm:bulletEnabled val="1"/>
        </dgm:presLayoutVars>
      </dgm:prSet>
      <dgm:spPr>
        <a:prstGeom prst="round2SameRect">
          <a:avLst>
            <a:gd name="adj1" fmla="val 8000"/>
            <a:gd name="adj2" fmla="val 0"/>
          </a:avLst>
        </a:prstGeom>
      </dgm:spPr>
      <dgm:t>
        <a:bodyPr/>
        <a:lstStyle/>
        <a:p>
          <a:endParaRPr lang="fr-FR"/>
        </a:p>
      </dgm:t>
    </dgm:pt>
    <dgm:pt modelId="{E431D3D0-84C9-4EDD-99CE-74FEE24AF555}" type="pres">
      <dgm:prSet presAssocID="{15B3DB77-0923-46AC-A50F-2E508C24DAC5}" presName="parentText" presStyleLbl="node1" presStyleIdx="0" presStyleCnt="0">
        <dgm:presLayoutVars>
          <dgm:chMax val="0"/>
          <dgm:bulletEnabled val="1"/>
        </dgm:presLayoutVars>
      </dgm:prSet>
      <dgm:spPr>
        <a:prstGeom prst="rect">
          <a:avLst/>
        </a:prstGeom>
      </dgm:spPr>
      <dgm:t>
        <a:bodyPr/>
        <a:lstStyle/>
        <a:p>
          <a:endParaRPr lang="fr-FR"/>
        </a:p>
      </dgm:t>
    </dgm:pt>
    <dgm:pt modelId="{10E3384B-39CC-455C-8CFB-6BE57BE16F86}" type="pres">
      <dgm:prSet presAssocID="{15B3DB77-0923-46AC-A50F-2E508C24DAC5}" presName="parentRect" presStyleLbl="alignNode1" presStyleIdx="0" presStyleCnt="1"/>
      <dgm:spPr/>
      <dgm:t>
        <a:bodyPr/>
        <a:lstStyle/>
        <a:p>
          <a:endParaRPr lang="fr-FR"/>
        </a:p>
      </dgm:t>
    </dgm:pt>
    <dgm:pt modelId="{48CFB606-9B4C-43CD-A8D7-05ECEAE3AC0C}" type="pres">
      <dgm:prSet presAssocID="{15B3DB77-0923-46AC-A50F-2E508C24DAC5}" presName="adorn" presStyleLbl="fgAccFollowNode1" presStyleIdx="0" presStyleCnt="1"/>
      <dgm: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gm:spPr>
    </dgm:pt>
  </dgm:ptLst>
  <dgm:cxnLst>
    <dgm:cxn modelId="{173B3B2B-8053-454C-8D41-36B693001CEA}" type="presOf" srcId="{CAD3036C-ECA4-4D0D-B913-D04F47B435EA}" destId="{670BC43B-B78A-4906-9B4F-5D34C1758D74}" srcOrd="0" destOrd="0" presId="urn:microsoft.com/office/officeart/2005/8/layout/bList2"/>
    <dgm:cxn modelId="{413CDCA6-63ED-4435-96E6-3BD33A7D5EB8}" type="presOf" srcId="{D6766EC9-5B2E-4B2C-9478-9FBCE57F4D89}" destId="{89BA30B6-2A7A-4006-80AC-26AA1C04F18D}" srcOrd="0" destOrd="0" presId="urn:microsoft.com/office/officeart/2005/8/layout/bList2"/>
    <dgm:cxn modelId="{2C1CD06E-2B50-4F43-B208-E211BA20CE80}" srcId="{15B3DB77-0923-46AC-A50F-2E508C24DAC5}" destId="{D6766EC9-5B2E-4B2C-9478-9FBCE57F4D89}" srcOrd="0" destOrd="0" parTransId="{C0EBBC19-B3D1-401D-8E42-2C659803E5AD}" sibTransId="{51059845-80DC-4563-BA4F-EB87D2C53A40}"/>
    <dgm:cxn modelId="{43BD0442-96A2-43EB-95FE-1F81B00975B7}" type="presOf" srcId="{15B3DB77-0923-46AC-A50F-2E508C24DAC5}" destId="{E431D3D0-84C9-4EDD-99CE-74FEE24AF555}" srcOrd="0" destOrd="0" presId="urn:microsoft.com/office/officeart/2005/8/layout/bList2"/>
    <dgm:cxn modelId="{362F25BA-AE70-487D-BC6A-8607C00453F5}" type="presOf" srcId="{15B3DB77-0923-46AC-A50F-2E508C24DAC5}" destId="{10E3384B-39CC-455C-8CFB-6BE57BE16F86}" srcOrd="1" destOrd="0" presId="urn:microsoft.com/office/officeart/2005/8/layout/bList2"/>
    <dgm:cxn modelId="{45201B63-00F8-4EDA-9120-7283CDEAF76F}" srcId="{CAD3036C-ECA4-4D0D-B913-D04F47B435EA}" destId="{15B3DB77-0923-46AC-A50F-2E508C24DAC5}" srcOrd="0" destOrd="0" parTransId="{A2BDAF90-B81A-4080-AE6B-5C92BFC02483}" sibTransId="{2D2594C4-879C-411C-B542-F9DCF5F846C7}"/>
    <dgm:cxn modelId="{2F6BC945-4B15-4522-98F7-989916F0FCB4}" type="presParOf" srcId="{670BC43B-B78A-4906-9B4F-5D34C1758D74}" destId="{CC23E655-4AAA-4CDE-BF05-9416FD18C00C}" srcOrd="0" destOrd="0" presId="urn:microsoft.com/office/officeart/2005/8/layout/bList2"/>
    <dgm:cxn modelId="{E9E05EA0-8668-46BA-89F1-FD50F6524E69}" type="presParOf" srcId="{CC23E655-4AAA-4CDE-BF05-9416FD18C00C}" destId="{89BA30B6-2A7A-4006-80AC-26AA1C04F18D}" srcOrd="0" destOrd="0" presId="urn:microsoft.com/office/officeart/2005/8/layout/bList2"/>
    <dgm:cxn modelId="{1A44EFB1-EAAF-4E0B-9B81-6A301985EF85}" type="presParOf" srcId="{CC23E655-4AAA-4CDE-BF05-9416FD18C00C}" destId="{E431D3D0-84C9-4EDD-99CE-74FEE24AF555}" srcOrd="1" destOrd="0" presId="urn:microsoft.com/office/officeart/2005/8/layout/bList2"/>
    <dgm:cxn modelId="{8D3A06EA-0899-4835-9B2C-C96C89D831FA}" type="presParOf" srcId="{CC23E655-4AAA-4CDE-BF05-9416FD18C00C}" destId="{10E3384B-39CC-455C-8CFB-6BE57BE16F86}" srcOrd="2" destOrd="0" presId="urn:microsoft.com/office/officeart/2005/8/layout/bList2"/>
    <dgm:cxn modelId="{E1CFA4BF-87FF-4F17-97FF-FD127A334E64}" type="presParOf" srcId="{CC23E655-4AAA-4CDE-BF05-9416FD18C00C}" destId="{48CFB606-9B4C-43CD-A8D7-05ECEAE3AC0C}"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67C4F6C-B62C-45E9-A12F-729E59096680}" type="doc">
      <dgm:prSet loTypeId="urn:microsoft.com/office/officeart/2008/layout/AlternatingHexagons" loCatId="list" qsTypeId="urn:microsoft.com/office/officeart/2005/8/quickstyle/simple1" qsCatId="simple" csTypeId="urn:microsoft.com/office/officeart/2005/8/colors/accent6_4" csCatId="accent6" phldr="1"/>
      <dgm:spPr/>
      <dgm:t>
        <a:bodyPr/>
        <a:lstStyle/>
        <a:p>
          <a:endParaRPr lang="fr-FR"/>
        </a:p>
      </dgm:t>
    </dgm:pt>
    <dgm:pt modelId="{23257C42-2ED4-4AFF-B496-FC2213C0C81C}">
      <dgm:prSet phldrT="[Texte]" custT="1"/>
      <dgm:spPr/>
      <dgm:t>
        <a:bodyPr lIns="0" tIns="0" rIns="0" bIns="0"/>
        <a:lstStyle/>
        <a:p>
          <a:r>
            <a:rPr lang="fr-FR" sz="1600" dirty="0" smtClean="0"/>
            <a:t>TP 1 d’analyse fonctionnelle et structurelle</a:t>
          </a:r>
          <a:endParaRPr lang="fr-FR" sz="1600" dirty="0"/>
        </a:p>
      </dgm:t>
    </dgm:pt>
    <dgm:pt modelId="{43F38339-0B32-4F61-8FD2-9BB5CDAF78F6}" type="parTrans" cxnId="{B24974FE-62CC-4A9A-9811-FCE639EC7157}">
      <dgm:prSet/>
      <dgm:spPr/>
      <dgm:t>
        <a:bodyPr/>
        <a:lstStyle/>
        <a:p>
          <a:endParaRPr lang="fr-FR"/>
        </a:p>
      </dgm:t>
    </dgm:pt>
    <dgm:pt modelId="{A0D36934-936E-4681-87B6-D9B3EDEAAFDB}" type="sibTrans" cxnId="{B24974FE-62CC-4A9A-9811-FCE639EC7157}">
      <dgm:prSet custT="1"/>
      <dgm:spPr/>
      <dgm:t>
        <a:bodyPr/>
        <a:lstStyle/>
        <a:p>
          <a:r>
            <a:rPr lang="fr-FR" sz="1500" dirty="0" smtClean="0"/>
            <a:t> </a:t>
          </a:r>
          <a:r>
            <a:rPr lang="fr-FR" sz="1000" dirty="0" smtClean="0"/>
            <a:t>Constitution d’un dossier  regroupant les caractéristiques du support retenu</a:t>
          </a:r>
          <a:endParaRPr lang="fr-FR" sz="1000" dirty="0"/>
        </a:p>
      </dgm:t>
    </dgm:pt>
    <dgm:pt modelId="{3A8F045F-B7C9-478A-9C16-D853100A68BA}">
      <dgm:prSet phldrT="[Texte]"/>
      <dgm:spPr/>
      <dgm:t>
        <a:bodyPr/>
        <a:lstStyle/>
        <a:p>
          <a:r>
            <a:rPr lang="fr-FR" dirty="0" smtClean="0"/>
            <a:t>Activités de </a:t>
          </a:r>
          <a:endParaRPr lang="fr-FR" dirty="0"/>
        </a:p>
      </dgm:t>
    </dgm:pt>
    <dgm:pt modelId="{267AB846-D871-4BB2-B7B3-7C96A88A142D}" type="parTrans" cxnId="{1A5B070C-66B8-4BE8-8140-3124598B8E5D}">
      <dgm:prSet/>
      <dgm:spPr/>
      <dgm:t>
        <a:bodyPr/>
        <a:lstStyle/>
        <a:p>
          <a:endParaRPr lang="fr-FR"/>
        </a:p>
      </dgm:t>
    </dgm:pt>
    <dgm:pt modelId="{E8D4ACEE-387C-4F19-9461-F76412C75DD5}" type="sibTrans" cxnId="{1A5B070C-66B8-4BE8-8140-3124598B8E5D}">
      <dgm:prSet/>
      <dgm:spPr/>
      <dgm:t>
        <a:bodyPr/>
        <a:lstStyle/>
        <a:p>
          <a:endParaRPr lang="fr-FR"/>
        </a:p>
      </dgm:t>
    </dgm:pt>
    <dgm:pt modelId="{C68D5902-6464-49DD-9510-F405FEDAF7EB}">
      <dgm:prSet phldrT="[Texte]"/>
      <dgm:spPr/>
      <dgm:t>
        <a:bodyPr/>
        <a:lstStyle/>
        <a:p>
          <a:r>
            <a:rPr lang="fr-FR" dirty="0" smtClean="0"/>
            <a:t>Identification des essais  à réaliser pour mettre en évidence une problématique.</a:t>
          </a:r>
          <a:endParaRPr lang="fr-FR" dirty="0"/>
        </a:p>
      </dgm:t>
    </dgm:pt>
    <dgm:pt modelId="{ABD0A803-EF24-4895-A5F8-689BEDF57259}" type="parTrans" cxnId="{81667A56-7851-4FF5-A543-7EECE1007559}">
      <dgm:prSet/>
      <dgm:spPr/>
      <dgm:t>
        <a:bodyPr/>
        <a:lstStyle/>
        <a:p>
          <a:endParaRPr lang="fr-FR"/>
        </a:p>
      </dgm:t>
    </dgm:pt>
    <dgm:pt modelId="{FC631599-E110-4606-BB00-D2C1BF3D2869}" type="sibTrans" cxnId="{81667A56-7851-4FF5-A543-7EECE1007559}">
      <dgm:prSet custT="1"/>
      <dgm:spPr/>
      <dgm:t>
        <a:bodyPr/>
        <a:lstStyle/>
        <a:p>
          <a:r>
            <a:rPr lang="fr-FR" sz="1800" dirty="0" smtClean="0"/>
            <a:t>TP de mise en </a:t>
          </a:r>
          <a:r>
            <a:rPr lang="fr-FR" sz="1800" dirty="0" err="1" smtClean="0"/>
            <a:t>oeuvre</a:t>
          </a:r>
          <a:endParaRPr lang="fr-FR" sz="1800" dirty="0"/>
        </a:p>
      </dgm:t>
    </dgm:pt>
    <dgm:pt modelId="{A0C98A7C-1115-484D-BA65-97785E0AD066}">
      <dgm:prSet phldrT="[Texte]" phldr="1"/>
      <dgm:spPr/>
      <dgm:t>
        <a:bodyPr/>
        <a:lstStyle/>
        <a:p>
          <a:endParaRPr lang="fr-FR" dirty="0"/>
        </a:p>
      </dgm:t>
    </dgm:pt>
    <dgm:pt modelId="{C2B321F0-BC50-4D5E-A12A-859471B63644}" type="parTrans" cxnId="{A075B979-9175-4EC9-99FC-C1C50C0DD4A7}">
      <dgm:prSet/>
      <dgm:spPr/>
      <dgm:t>
        <a:bodyPr/>
        <a:lstStyle/>
        <a:p>
          <a:endParaRPr lang="fr-FR"/>
        </a:p>
      </dgm:t>
    </dgm:pt>
    <dgm:pt modelId="{7FFA3A98-E122-4EE8-AC61-D7A76F36376E}" type="sibTrans" cxnId="{A075B979-9175-4EC9-99FC-C1C50C0DD4A7}">
      <dgm:prSet/>
      <dgm:spPr/>
      <dgm:t>
        <a:bodyPr/>
        <a:lstStyle/>
        <a:p>
          <a:endParaRPr lang="fr-FR"/>
        </a:p>
      </dgm:t>
    </dgm:pt>
    <dgm:pt modelId="{E935A42F-62F7-4388-9173-03EC00299444}">
      <dgm:prSet phldrT="[Texte]"/>
      <dgm:spPr/>
      <dgm:t>
        <a:bodyPr/>
        <a:lstStyle/>
        <a:p>
          <a:r>
            <a:rPr lang="fr-FR" dirty="0" smtClean="0"/>
            <a:t>Réalisation d’un dossier technique</a:t>
          </a:r>
          <a:endParaRPr lang="fr-FR" dirty="0"/>
        </a:p>
      </dgm:t>
    </dgm:pt>
    <dgm:pt modelId="{A4C08614-7A5A-4510-8811-D3FE965A9B79}" type="parTrans" cxnId="{32315B54-D416-48C0-98BA-5910199891BC}">
      <dgm:prSet/>
      <dgm:spPr/>
      <dgm:t>
        <a:bodyPr/>
        <a:lstStyle/>
        <a:p>
          <a:endParaRPr lang="fr-FR"/>
        </a:p>
      </dgm:t>
    </dgm:pt>
    <dgm:pt modelId="{5D550870-087F-4E3F-9329-CCAE6C93351B}" type="sibTrans" cxnId="{32315B54-D416-48C0-98BA-5910199891BC}">
      <dgm:prSet custT="1"/>
      <dgm:spPr/>
      <dgm:t>
        <a:bodyPr/>
        <a:lstStyle/>
        <a:p>
          <a:r>
            <a:rPr lang="fr-FR" sz="1800" dirty="0" smtClean="0"/>
            <a:t>TP de Contrôle mesure</a:t>
          </a:r>
          <a:endParaRPr lang="fr-FR" sz="1800" dirty="0"/>
        </a:p>
      </dgm:t>
    </dgm:pt>
    <dgm:pt modelId="{2503C388-938F-46BB-828F-B8CF2C7D1F7E}">
      <dgm:prSet phldrT="[Texte]" phldr="1"/>
      <dgm:spPr/>
      <dgm:t>
        <a:bodyPr/>
        <a:lstStyle/>
        <a:p>
          <a:endParaRPr lang="fr-FR"/>
        </a:p>
      </dgm:t>
    </dgm:pt>
    <dgm:pt modelId="{091B5478-F4A3-4A5A-8BDD-B1FBCB838744}" type="parTrans" cxnId="{8CD6586B-91B8-49D7-A378-59C33FC4DE98}">
      <dgm:prSet/>
      <dgm:spPr/>
      <dgm:t>
        <a:bodyPr/>
        <a:lstStyle/>
        <a:p>
          <a:endParaRPr lang="fr-FR"/>
        </a:p>
      </dgm:t>
    </dgm:pt>
    <dgm:pt modelId="{D62DBCB3-2F06-4F06-A8E7-1F05357A962A}" type="sibTrans" cxnId="{8CD6586B-91B8-49D7-A378-59C33FC4DE98}">
      <dgm:prSet/>
      <dgm:spPr/>
      <dgm:t>
        <a:bodyPr/>
        <a:lstStyle/>
        <a:p>
          <a:endParaRPr lang="fr-FR"/>
        </a:p>
      </dgm:t>
    </dgm:pt>
    <dgm:pt modelId="{E0133FB5-39AF-47F7-A737-9CDEA5EF6B50}" type="pres">
      <dgm:prSet presAssocID="{067C4F6C-B62C-45E9-A12F-729E59096680}" presName="Name0" presStyleCnt="0">
        <dgm:presLayoutVars>
          <dgm:chMax/>
          <dgm:chPref/>
          <dgm:dir/>
          <dgm:animLvl val="lvl"/>
        </dgm:presLayoutVars>
      </dgm:prSet>
      <dgm:spPr/>
      <dgm:t>
        <a:bodyPr/>
        <a:lstStyle/>
        <a:p>
          <a:endParaRPr lang="fr-FR"/>
        </a:p>
      </dgm:t>
    </dgm:pt>
    <dgm:pt modelId="{CBBB24BD-79DB-435F-ABC6-715FA42DEAA2}" type="pres">
      <dgm:prSet presAssocID="{23257C42-2ED4-4AFF-B496-FC2213C0C81C}" presName="composite" presStyleCnt="0"/>
      <dgm:spPr/>
      <dgm:t>
        <a:bodyPr/>
        <a:lstStyle/>
        <a:p>
          <a:endParaRPr lang="fr-FR"/>
        </a:p>
      </dgm:t>
    </dgm:pt>
    <dgm:pt modelId="{B93A4A20-D8AF-4B8C-B69F-617689EA27BD}" type="pres">
      <dgm:prSet presAssocID="{23257C42-2ED4-4AFF-B496-FC2213C0C81C}" presName="Parent1" presStyleLbl="node1" presStyleIdx="0" presStyleCnt="6">
        <dgm:presLayoutVars>
          <dgm:chMax val="1"/>
          <dgm:chPref val="1"/>
          <dgm:bulletEnabled val="1"/>
        </dgm:presLayoutVars>
      </dgm:prSet>
      <dgm:spPr/>
      <dgm:t>
        <a:bodyPr/>
        <a:lstStyle/>
        <a:p>
          <a:endParaRPr lang="fr-FR"/>
        </a:p>
      </dgm:t>
    </dgm:pt>
    <dgm:pt modelId="{C5A35620-423F-4A0E-B8EE-6507266847D2}" type="pres">
      <dgm:prSet presAssocID="{23257C42-2ED4-4AFF-B496-FC2213C0C81C}" presName="Childtext1" presStyleLbl="revTx" presStyleIdx="0" presStyleCnt="3">
        <dgm:presLayoutVars>
          <dgm:chMax val="0"/>
          <dgm:chPref val="0"/>
          <dgm:bulletEnabled val="1"/>
        </dgm:presLayoutVars>
      </dgm:prSet>
      <dgm:spPr/>
      <dgm:t>
        <a:bodyPr/>
        <a:lstStyle/>
        <a:p>
          <a:endParaRPr lang="fr-FR"/>
        </a:p>
      </dgm:t>
    </dgm:pt>
    <dgm:pt modelId="{D3BF0C4A-D32D-4A15-A042-60CFDDCB8E25}" type="pres">
      <dgm:prSet presAssocID="{23257C42-2ED4-4AFF-B496-FC2213C0C81C}" presName="BalanceSpacing" presStyleCnt="0"/>
      <dgm:spPr/>
      <dgm:t>
        <a:bodyPr/>
        <a:lstStyle/>
        <a:p>
          <a:endParaRPr lang="fr-FR"/>
        </a:p>
      </dgm:t>
    </dgm:pt>
    <dgm:pt modelId="{F37AE1A2-B6E4-444A-BEE6-AE071005D645}" type="pres">
      <dgm:prSet presAssocID="{23257C42-2ED4-4AFF-B496-FC2213C0C81C}" presName="BalanceSpacing1" presStyleCnt="0"/>
      <dgm:spPr/>
      <dgm:t>
        <a:bodyPr/>
        <a:lstStyle/>
        <a:p>
          <a:endParaRPr lang="fr-FR"/>
        </a:p>
      </dgm:t>
    </dgm:pt>
    <dgm:pt modelId="{688A1348-167F-43E7-AFBB-7C724D879F16}" type="pres">
      <dgm:prSet presAssocID="{A0D36934-936E-4681-87B6-D9B3EDEAAFDB}" presName="Accent1Text" presStyleLbl="node1" presStyleIdx="1" presStyleCnt="6"/>
      <dgm:spPr/>
      <dgm:t>
        <a:bodyPr/>
        <a:lstStyle/>
        <a:p>
          <a:endParaRPr lang="fr-FR"/>
        </a:p>
      </dgm:t>
    </dgm:pt>
    <dgm:pt modelId="{6BBA8BCF-7277-42B4-9A6B-D9D30FD057AD}" type="pres">
      <dgm:prSet presAssocID="{A0D36934-936E-4681-87B6-D9B3EDEAAFDB}" presName="spaceBetweenRectangles" presStyleCnt="0"/>
      <dgm:spPr/>
      <dgm:t>
        <a:bodyPr/>
        <a:lstStyle/>
        <a:p>
          <a:endParaRPr lang="fr-FR"/>
        </a:p>
      </dgm:t>
    </dgm:pt>
    <dgm:pt modelId="{7E9BC859-7633-4637-9094-D644F1CADEFA}" type="pres">
      <dgm:prSet presAssocID="{C68D5902-6464-49DD-9510-F405FEDAF7EB}" presName="composite" presStyleCnt="0"/>
      <dgm:spPr/>
      <dgm:t>
        <a:bodyPr/>
        <a:lstStyle/>
        <a:p>
          <a:endParaRPr lang="fr-FR"/>
        </a:p>
      </dgm:t>
    </dgm:pt>
    <dgm:pt modelId="{C501D4E1-F65E-477B-B2DB-D44FF5B6CA11}" type="pres">
      <dgm:prSet presAssocID="{C68D5902-6464-49DD-9510-F405FEDAF7EB}" presName="Parent1" presStyleLbl="node1" presStyleIdx="2" presStyleCnt="6">
        <dgm:presLayoutVars>
          <dgm:chMax val="1"/>
          <dgm:chPref val="1"/>
          <dgm:bulletEnabled val="1"/>
        </dgm:presLayoutVars>
      </dgm:prSet>
      <dgm:spPr/>
      <dgm:t>
        <a:bodyPr/>
        <a:lstStyle/>
        <a:p>
          <a:endParaRPr lang="fr-FR"/>
        </a:p>
      </dgm:t>
    </dgm:pt>
    <dgm:pt modelId="{95C96D2F-6E17-4DB4-83A1-860328779B83}" type="pres">
      <dgm:prSet presAssocID="{C68D5902-6464-49DD-9510-F405FEDAF7EB}" presName="Childtext1" presStyleLbl="revTx" presStyleIdx="1" presStyleCnt="3">
        <dgm:presLayoutVars>
          <dgm:chMax val="0"/>
          <dgm:chPref val="0"/>
          <dgm:bulletEnabled val="1"/>
        </dgm:presLayoutVars>
      </dgm:prSet>
      <dgm:spPr/>
      <dgm:t>
        <a:bodyPr/>
        <a:lstStyle/>
        <a:p>
          <a:endParaRPr lang="fr-FR"/>
        </a:p>
      </dgm:t>
    </dgm:pt>
    <dgm:pt modelId="{C13570D5-9470-469B-9D2E-2F6D02AE1BF1}" type="pres">
      <dgm:prSet presAssocID="{C68D5902-6464-49DD-9510-F405FEDAF7EB}" presName="BalanceSpacing" presStyleCnt="0"/>
      <dgm:spPr/>
      <dgm:t>
        <a:bodyPr/>
        <a:lstStyle/>
        <a:p>
          <a:endParaRPr lang="fr-FR"/>
        </a:p>
      </dgm:t>
    </dgm:pt>
    <dgm:pt modelId="{A16CECAF-378F-401C-A28F-FAC6E6B7815C}" type="pres">
      <dgm:prSet presAssocID="{C68D5902-6464-49DD-9510-F405FEDAF7EB}" presName="BalanceSpacing1" presStyleCnt="0"/>
      <dgm:spPr/>
      <dgm:t>
        <a:bodyPr/>
        <a:lstStyle/>
        <a:p>
          <a:endParaRPr lang="fr-FR"/>
        </a:p>
      </dgm:t>
    </dgm:pt>
    <dgm:pt modelId="{6AECB0B4-53D5-4B0D-959D-B12C1303EF20}" type="pres">
      <dgm:prSet presAssocID="{FC631599-E110-4606-BB00-D2C1BF3D2869}" presName="Accent1Text" presStyleLbl="node1" presStyleIdx="3" presStyleCnt="6"/>
      <dgm:spPr/>
      <dgm:t>
        <a:bodyPr/>
        <a:lstStyle/>
        <a:p>
          <a:endParaRPr lang="fr-FR"/>
        </a:p>
      </dgm:t>
    </dgm:pt>
    <dgm:pt modelId="{C1554E57-2159-41FD-8E4C-3B6BB0734F30}" type="pres">
      <dgm:prSet presAssocID="{FC631599-E110-4606-BB00-D2C1BF3D2869}" presName="spaceBetweenRectangles" presStyleCnt="0"/>
      <dgm:spPr/>
      <dgm:t>
        <a:bodyPr/>
        <a:lstStyle/>
        <a:p>
          <a:endParaRPr lang="fr-FR"/>
        </a:p>
      </dgm:t>
    </dgm:pt>
    <dgm:pt modelId="{E3BB300E-47D6-4189-8A12-C3A8005C121B}" type="pres">
      <dgm:prSet presAssocID="{E935A42F-62F7-4388-9173-03EC00299444}" presName="composite" presStyleCnt="0"/>
      <dgm:spPr/>
      <dgm:t>
        <a:bodyPr/>
        <a:lstStyle/>
        <a:p>
          <a:endParaRPr lang="fr-FR"/>
        </a:p>
      </dgm:t>
    </dgm:pt>
    <dgm:pt modelId="{E2B347F0-874C-4273-82F2-54189AB4CF3C}" type="pres">
      <dgm:prSet presAssocID="{E935A42F-62F7-4388-9173-03EC00299444}" presName="Parent1" presStyleLbl="node1" presStyleIdx="4" presStyleCnt="6">
        <dgm:presLayoutVars>
          <dgm:chMax val="1"/>
          <dgm:chPref val="1"/>
          <dgm:bulletEnabled val="1"/>
        </dgm:presLayoutVars>
      </dgm:prSet>
      <dgm:spPr/>
      <dgm:t>
        <a:bodyPr/>
        <a:lstStyle/>
        <a:p>
          <a:endParaRPr lang="fr-FR"/>
        </a:p>
      </dgm:t>
    </dgm:pt>
    <dgm:pt modelId="{B6BBE582-BC6A-47B0-9E46-27E840B2A74A}" type="pres">
      <dgm:prSet presAssocID="{E935A42F-62F7-4388-9173-03EC00299444}" presName="Childtext1" presStyleLbl="revTx" presStyleIdx="2" presStyleCnt="3">
        <dgm:presLayoutVars>
          <dgm:chMax val="0"/>
          <dgm:chPref val="0"/>
          <dgm:bulletEnabled val="1"/>
        </dgm:presLayoutVars>
      </dgm:prSet>
      <dgm:spPr/>
      <dgm:t>
        <a:bodyPr/>
        <a:lstStyle/>
        <a:p>
          <a:endParaRPr lang="fr-FR"/>
        </a:p>
      </dgm:t>
    </dgm:pt>
    <dgm:pt modelId="{0BFF5705-CC31-4165-9C13-DF5C03EC4067}" type="pres">
      <dgm:prSet presAssocID="{E935A42F-62F7-4388-9173-03EC00299444}" presName="BalanceSpacing" presStyleCnt="0"/>
      <dgm:spPr/>
      <dgm:t>
        <a:bodyPr/>
        <a:lstStyle/>
        <a:p>
          <a:endParaRPr lang="fr-FR"/>
        </a:p>
      </dgm:t>
    </dgm:pt>
    <dgm:pt modelId="{ED2DAA90-4597-4FA7-87D5-88ADB1B080E2}" type="pres">
      <dgm:prSet presAssocID="{E935A42F-62F7-4388-9173-03EC00299444}" presName="BalanceSpacing1" presStyleCnt="0"/>
      <dgm:spPr/>
      <dgm:t>
        <a:bodyPr/>
        <a:lstStyle/>
        <a:p>
          <a:endParaRPr lang="fr-FR"/>
        </a:p>
      </dgm:t>
    </dgm:pt>
    <dgm:pt modelId="{6F3624B6-0B16-4684-B684-EB9A65F1D02A}" type="pres">
      <dgm:prSet presAssocID="{5D550870-087F-4E3F-9329-CCAE6C93351B}" presName="Accent1Text" presStyleLbl="node1" presStyleIdx="5" presStyleCnt="6"/>
      <dgm:spPr/>
      <dgm:t>
        <a:bodyPr/>
        <a:lstStyle/>
        <a:p>
          <a:endParaRPr lang="fr-FR"/>
        </a:p>
      </dgm:t>
    </dgm:pt>
  </dgm:ptLst>
  <dgm:cxnLst>
    <dgm:cxn modelId="{B24974FE-62CC-4A9A-9811-FCE639EC7157}" srcId="{067C4F6C-B62C-45E9-A12F-729E59096680}" destId="{23257C42-2ED4-4AFF-B496-FC2213C0C81C}" srcOrd="0" destOrd="0" parTransId="{43F38339-0B32-4F61-8FD2-9BB5CDAF78F6}" sibTransId="{A0D36934-936E-4681-87B6-D9B3EDEAAFDB}"/>
    <dgm:cxn modelId="{ABD3973C-AAA2-48A6-9EA3-66439C16A8F2}" type="presOf" srcId="{FC631599-E110-4606-BB00-D2C1BF3D2869}" destId="{6AECB0B4-53D5-4B0D-959D-B12C1303EF20}" srcOrd="0" destOrd="0" presId="urn:microsoft.com/office/officeart/2008/layout/AlternatingHexagons"/>
    <dgm:cxn modelId="{92E696AA-AA06-41DB-A5AC-6F0A50EEF92E}" type="presOf" srcId="{E935A42F-62F7-4388-9173-03EC00299444}" destId="{E2B347F0-874C-4273-82F2-54189AB4CF3C}" srcOrd="0" destOrd="0" presId="urn:microsoft.com/office/officeart/2008/layout/AlternatingHexagons"/>
    <dgm:cxn modelId="{8CD6586B-91B8-49D7-A378-59C33FC4DE98}" srcId="{E935A42F-62F7-4388-9173-03EC00299444}" destId="{2503C388-938F-46BB-828F-B8CF2C7D1F7E}" srcOrd="0" destOrd="0" parTransId="{091B5478-F4A3-4A5A-8BDD-B1FBCB838744}" sibTransId="{D62DBCB3-2F06-4F06-A8E7-1F05357A962A}"/>
    <dgm:cxn modelId="{B7BF44CD-9FA4-41E7-830C-C32A5A3D935E}" type="presOf" srcId="{3A8F045F-B7C9-478A-9C16-D853100A68BA}" destId="{C5A35620-423F-4A0E-B8EE-6507266847D2}" srcOrd="0" destOrd="0" presId="urn:microsoft.com/office/officeart/2008/layout/AlternatingHexagons"/>
    <dgm:cxn modelId="{A075B979-9175-4EC9-99FC-C1C50C0DD4A7}" srcId="{C68D5902-6464-49DD-9510-F405FEDAF7EB}" destId="{A0C98A7C-1115-484D-BA65-97785E0AD066}" srcOrd="0" destOrd="0" parTransId="{C2B321F0-BC50-4D5E-A12A-859471B63644}" sibTransId="{7FFA3A98-E122-4EE8-AC61-D7A76F36376E}"/>
    <dgm:cxn modelId="{D7CD5BF0-567E-4D77-8994-D3F248530422}" type="presOf" srcId="{C68D5902-6464-49DD-9510-F405FEDAF7EB}" destId="{C501D4E1-F65E-477B-B2DB-D44FF5B6CA11}" srcOrd="0" destOrd="0" presId="urn:microsoft.com/office/officeart/2008/layout/AlternatingHexagons"/>
    <dgm:cxn modelId="{44FE34A7-06D9-43C5-B2D0-9431D4171C96}" type="presOf" srcId="{5D550870-087F-4E3F-9329-CCAE6C93351B}" destId="{6F3624B6-0B16-4684-B684-EB9A65F1D02A}" srcOrd="0" destOrd="0" presId="urn:microsoft.com/office/officeart/2008/layout/AlternatingHexagons"/>
    <dgm:cxn modelId="{0DCDF1D8-3EDA-4347-B646-D8BAD0D38AE6}" type="presOf" srcId="{A0C98A7C-1115-484D-BA65-97785E0AD066}" destId="{95C96D2F-6E17-4DB4-83A1-860328779B83}" srcOrd="0" destOrd="0" presId="urn:microsoft.com/office/officeart/2008/layout/AlternatingHexagons"/>
    <dgm:cxn modelId="{1A5B070C-66B8-4BE8-8140-3124598B8E5D}" srcId="{23257C42-2ED4-4AFF-B496-FC2213C0C81C}" destId="{3A8F045F-B7C9-478A-9C16-D853100A68BA}" srcOrd="0" destOrd="0" parTransId="{267AB846-D871-4BB2-B7B3-7C96A88A142D}" sibTransId="{E8D4ACEE-387C-4F19-9461-F76412C75DD5}"/>
    <dgm:cxn modelId="{F1671B5E-3AA6-4072-86A0-F63CED5D611C}" type="presOf" srcId="{067C4F6C-B62C-45E9-A12F-729E59096680}" destId="{E0133FB5-39AF-47F7-A737-9CDEA5EF6B50}" srcOrd="0" destOrd="0" presId="urn:microsoft.com/office/officeart/2008/layout/AlternatingHexagons"/>
    <dgm:cxn modelId="{02C7C8FC-A3BD-40D2-B4C5-DAAABE1BFC76}" type="presOf" srcId="{23257C42-2ED4-4AFF-B496-FC2213C0C81C}" destId="{B93A4A20-D8AF-4B8C-B69F-617689EA27BD}" srcOrd="0" destOrd="0" presId="urn:microsoft.com/office/officeart/2008/layout/AlternatingHexagons"/>
    <dgm:cxn modelId="{67149F94-2760-41F0-A5B6-E3F7E176551D}" type="presOf" srcId="{A0D36934-936E-4681-87B6-D9B3EDEAAFDB}" destId="{688A1348-167F-43E7-AFBB-7C724D879F16}" srcOrd="0" destOrd="0" presId="urn:microsoft.com/office/officeart/2008/layout/AlternatingHexagons"/>
    <dgm:cxn modelId="{81667A56-7851-4FF5-A543-7EECE1007559}" srcId="{067C4F6C-B62C-45E9-A12F-729E59096680}" destId="{C68D5902-6464-49DD-9510-F405FEDAF7EB}" srcOrd="1" destOrd="0" parTransId="{ABD0A803-EF24-4895-A5F8-689BEDF57259}" sibTransId="{FC631599-E110-4606-BB00-D2C1BF3D2869}"/>
    <dgm:cxn modelId="{8DBD8BD5-5FAA-48A6-9E35-598687A68057}" type="presOf" srcId="{2503C388-938F-46BB-828F-B8CF2C7D1F7E}" destId="{B6BBE582-BC6A-47B0-9E46-27E840B2A74A}" srcOrd="0" destOrd="0" presId="urn:microsoft.com/office/officeart/2008/layout/AlternatingHexagons"/>
    <dgm:cxn modelId="{32315B54-D416-48C0-98BA-5910199891BC}" srcId="{067C4F6C-B62C-45E9-A12F-729E59096680}" destId="{E935A42F-62F7-4388-9173-03EC00299444}" srcOrd="2" destOrd="0" parTransId="{A4C08614-7A5A-4510-8811-D3FE965A9B79}" sibTransId="{5D550870-087F-4E3F-9329-CCAE6C93351B}"/>
    <dgm:cxn modelId="{3A657F06-9373-4912-83F3-6812472C5B72}" type="presParOf" srcId="{E0133FB5-39AF-47F7-A737-9CDEA5EF6B50}" destId="{CBBB24BD-79DB-435F-ABC6-715FA42DEAA2}" srcOrd="0" destOrd="0" presId="urn:microsoft.com/office/officeart/2008/layout/AlternatingHexagons"/>
    <dgm:cxn modelId="{51683A3A-9678-4987-ADEE-A7EC20655C9B}" type="presParOf" srcId="{CBBB24BD-79DB-435F-ABC6-715FA42DEAA2}" destId="{B93A4A20-D8AF-4B8C-B69F-617689EA27BD}" srcOrd="0" destOrd="0" presId="urn:microsoft.com/office/officeart/2008/layout/AlternatingHexagons"/>
    <dgm:cxn modelId="{A5CAE8E7-99FA-475D-8C59-E9AEA7529190}" type="presParOf" srcId="{CBBB24BD-79DB-435F-ABC6-715FA42DEAA2}" destId="{C5A35620-423F-4A0E-B8EE-6507266847D2}" srcOrd="1" destOrd="0" presId="urn:microsoft.com/office/officeart/2008/layout/AlternatingHexagons"/>
    <dgm:cxn modelId="{CE9930B4-6CB7-4834-B4DF-3339A2BBA31F}" type="presParOf" srcId="{CBBB24BD-79DB-435F-ABC6-715FA42DEAA2}" destId="{D3BF0C4A-D32D-4A15-A042-60CFDDCB8E25}" srcOrd="2" destOrd="0" presId="urn:microsoft.com/office/officeart/2008/layout/AlternatingHexagons"/>
    <dgm:cxn modelId="{92090E33-EA41-480A-A4C1-1E1D328AFB54}" type="presParOf" srcId="{CBBB24BD-79DB-435F-ABC6-715FA42DEAA2}" destId="{F37AE1A2-B6E4-444A-BEE6-AE071005D645}" srcOrd="3" destOrd="0" presId="urn:microsoft.com/office/officeart/2008/layout/AlternatingHexagons"/>
    <dgm:cxn modelId="{A0E2211D-5AA0-4DD8-BB61-5B99C790F603}" type="presParOf" srcId="{CBBB24BD-79DB-435F-ABC6-715FA42DEAA2}" destId="{688A1348-167F-43E7-AFBB-7C724D879F16}" srcOrd="4" destOrd="0" presId="urn:microsoft.com/office/officeart/2008/layout/AlternatingHexagons"/>
    <dgm:cxn modelId="{CD109F0D-7E97-42BE-B139-C987BBABC2B2}" type="presParOf" srcId="{E0133FB5-39AF-47F7-A737-9CDEA5EF6B50}" destId="{6BBA8BCF-7277-42B4-9A6B-D9D30FD057AD}" srcOrd="1" destOrd="0" presId="urn:microsoft.com/office/officeart/2008/layout/AlternatingHexagons"/>
    <dgm:cxn modelId="{B651FA6C-B609-4F45-80E1-3DDBCC525FE8}" type="presParOf" srcId="{E0133FB5-39AF-47F7-A737-9CDEA5EF6B50}" destId="{7E9BC859-7633-4637-9094-D644F1CADEFA}" srcOrd="2" destOrd="0" presId="urn:microsoft.com/office/officeart/2008/layout/AlternatingHexagons"/>
    <dgm:cxn modelId="{139398FD-DC4F-477C-930F-ECD751E2CA6E}" type="presParOf" srcId="{7E9BC859-7633-4637-9094-D644F1CADEFA}" destId="{C501D4E1-F65E-477B-B2DB-D44FF5B6CA11}" srcOrd="0" destOrd="0" presId="urn:microsoft.com/office/officeart/2008/layout/AlternatingHexagons"/>
    <dgm:cxn modelId="{1392A2DE-5B68-477A-89FE-391263C85EC2}" type="presParOf" srcId="{7E9BC859-7633-4637-9094-D644F1CADEFA}" destId="{95C96D2F-6E17-4DB4-83A1-860328779B83}" srcOrd="1" destOrd="0" presId="urn:microsoft.com/office/officeart/2008/layout/AlternatingHexagons"/>
    <dgm:cxn modelId="{FF4CEB07-F22F-4751-A27A-257E807C408B}" type="presParOf" srcId="{7E9BC859-7633-4637-9094-D644F1CADEFA}" destId="{C13570D5-9470-469B-9D2E-2F6D02AE1BF1}" srcOrd="2" destOrd="0" presId="urn:microsoft.com/office/officeart/2008/layout/AlternatingHexagons"/>
    <dgm:cxn modelId="{B4A45397-D1A4-4F6D-8A6A-B8B63621EAEA}" type="presParOf" srcId="{7E9BC859-7633-4637-9094-D644F1CADEFA}" destId="{A16CECAF-378F-401C-A28F-FAC6E6B7815C}" srcOrd="3" destOrd="0" presId="urn:microsoft.com/office/officeart/2008/layout/AlternatingHexagons"/>
    <dgm:cxn modelId="{53B89A0C-6FEB-4005-A72B-8C3107F22093}" type="presParOf" srcId="{7E9BC859-7633-4637-9094-D644F1CADEFA}" destId="{6AECB0B4-53D5-4B0D-959D-B12C1303EF20}" srcOrd="4" destOrd="0" presId="urn:microsoft.com/office/officeart/2008/layout/AlternatingHexagons"/>
    <dgm:cxn modelId="{D4A0ED60-EB6E-4E34-95F0-494728B74876}" type="presParOf" srcId="{E0133FB5-39AF-47F7-A737-9CDEA5EF6B50}" destId="{C1554E57-2159-41FD-8E4C-3B6BB0734F30}" srcOrd="3" destOrd="0" presId="urn:microsoft.com/office/officeart/2008/layout/AlternatingHexagons"/>
    <dgm:cxn modelId="{BFEA9000-F7F9-443D-88C4-049077D1EE62}" type="presParOf" srcId="{E0133FB5-39AF-47F7-A737-9CDEA5EF6B50}" destId="{E3BB300E-47D6-4189-8A12-C3A8005C121B}" srcOrd="4" destOrd="0" presId="urn:microsoft.com/office/officeart/2008/layout/AlternatingHexagons"/>
    <dgm:cxn modelId="{2F06AB70-96AB-482F-A19C-71668148572D}" type="presParOf" srcId="{E3BB300E-47D6-4189-8A12-C3A8005C121B}" destId="{E2B347F0-874C-4273-82F2-54189AB4CF3C}" srcOrd="0" destOrd="0" presId="urn:microsoft.com/office/officeart/2008/layout/AlternatingHexagons"/>
    <dgm:cxn modelId="{06A97026-A521-4A81-9968-9022074187FD}" type="presParOf" srcId="{E3BB300E-47D6-4189-8A12-C3A8005C121B}" destId="{B6BBE582-BC6A-47B0-9E46-27E840B2A74A}" srcOrd="1" destOrd="0" presId="urn:microsoft.com/office/officeart/2008/layout/AlternatingHexagons"/>
    <dgm:cxn modelId="{F08681C0-B17E-4D35-A61C-74EF0110EBCF}" type="presParOf" srcId="{E3BB300E-47D6-4189-8A12-C3A8005C121B}" destId="{0BFF5705-CC31-4165-9C13-DF5C03EC4067}" srcOrd="2" destOrd="0" presId="urn:microsoft.com/office/officeart/2008/layout/AlternatingHexagons"/>
    <dgm:cxn modelId="{ADF09378-3836-4E16-B2B9-3B62DF04F35E}" type="presParOf" srcId="{E3BB300E-47D6-4189-8A12-C3A8005C121B}" destId="{ED2DAA90-4597-4FA7-87D5-88ADB1B080E2}" srcOrd="3" destOrd="0" presId="urn:microsoft.com/office/officeart/2008/layout/AlternatingHexagons"/>
    <dgm:cxn modelId="{A0609133-0838-41F1-830D-DC4241C806D4}" type="presParOf" srcId="{E3BB300E-47D6-4189-8A12-C3A8005C121B}" destId="{6F3624B6-0B16-4684-B684-EB9A65F1D02A}" srcOrd="4" destOrd="0" presId="urn:microsoft.com/office/officeart/2008/layout/AlternatingHexagons"/>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2E8C8223-AD62-41B8-B132-DFF9430D5EC4}" type="doc">
      <dgm:prSet loTypeId="urn:microsoft.com/office/officeart/2009/layout/CircleArrowProcess" loCatId="cycle" qsTypeId="urn:microsoft.com/office/officeart/2005/8/quickstyle/3d6" qsCatId="3D" csTypeId="urn:microsoft.com/office/officeart/2005/8/colors/accent3_3" csCatId="accent3" phldr="1"/>
      <dgm:spPr/>
      <dgm:t>
        <a:bodyPr/>
        <a:lstStyle/>
        <a:p>
          <a:endParaRPr lang="fr-FR"/>
        </a:p>
      </dgm:t>
    </dgm:pt>
    <dgm:pt modelId="{7F3385C8-C91E-4F73-8878-74014CEF414E}">
      <dgm:prSet phldrT="[Texte]" custT="1"/>
      <dgm:spPr>
        <a:xfrm>
          <a:off x="2425472" y="874789"/>
          <a:ext cx="1348532" cy="674196"/>
        </a:xfrm>
        <a:prstGeom prst="rect">
          <a:avLst/>
        </a:prstGeom>
        <a:solidFill>
          <a:sysClr val="window" lastClr="FFFFFF">
            <a:alpha val="0"/>
            <a:hueOff val="0"/>
            <a:satOff val="0"/>
            <a:lumOff val="0"/>
            <a:alphaOff val="0"/>
          </a:sysClr>
        </a:solidFill>
        <a:ln>
          <a:noFill/>
        </a:ln>
        <a:effectLst/>
      </dgm:spPr>
      <dgm:t>
        <a:bodyPr/>
        <a:lstStyle/>
        <a:p>
          <a:r>
            <a:rPr lang="fr-FR" sz="1600" b="1"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Une ou des activités professionnelles identifiées</a:t>
          </a:r>
          <a:endParaRPr lang="fr-FR" sz="1600" b="1"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744623C0-3460-4A6F-8137-82EE0569AF16}" type="parTrans" cxnId="{3319F24C-927B-4869-A207-3FDE9F630E86}">
      <dgm:prSet/>
      <dgm:spPr/>
      <dgm:t>
        <a:bodyPr/>
        <a:lstStyle/>
        <a:p>
          <a:endParaRPr lang="fr-FR"/>
        </a:p>
      </dgm:t>
    </dgm:pt>
    <dgm:pt modelId="{24CB9D48-43D0-42A8-8C66-62B3DD7A057B}" type="sibTrans" cxnId="{3319F24C-927B-4869-A207-3FDE9F630E86}">
      <dgm:prSet/>
      <dgm:spPr/>
      <dgm:t>
        <a:bodyPr/>
        <a:lstStyle/>
        <a:p>
          <a:endParaRPr lang="fr-FR"/>
        </a:p>
      </dgm:t>
    </dgm:pt>
    <dgm:pt modelId="{0EA19C3E-38B7-4EFC-8818-84433C8D1E67}">
      <dgm:prSet phldrT="[Texte]" custT="1"/>
      <dgm:spPr>
        <a:xfrm>
          <a:off x="1751433" y="2266120"/>
          <a:ext cx="1348532" cy="674196"/>
        </a:xfrm>
        <a:prstGeom prst="rect">
          <a:avLst/>
        </a:prstGeom>
        <a:solidFill>
          <a:sysClr val="window" lastClr="FFFFFF">
            <a:alpha val="0"/>
            <a:hueOff val="0"/>
            <a:satOff val="0"/>
            <a:lumOff val="0"/>
            <a:alphaOff val="0"/>
          </a:sysClr>
        </a:solidFill>
        <a:ln>
          <a:noFill/>
        </a:ln>
        <a:effectLst/>
      </dgm:spPr>
      <dgm:t>
        <a:bodyPr/>
        <a:lstStyle/>
        <a:p>
          <a:r>
            <a:rPr lang="fr-FR" sz="1400" b="1"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Une démarche de résolution de problème ou de projet</a:t>
          </a:r>
          <a:endParaRPr lang="fr-FR" sz="1400" b="1"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0D81895F-3083-4739-8595-4BDE9E1D6E74}" type="parTrans" cxnId="{73BACBFE-74DF-4330-BD81-E6C61735D27B}">
      <dgm:prSet/>
      <dgm:spPr/>
      <dgm:t>
        <a:bodyPr/>
        <a:lstStyle/>
        <a:p>
          <a:endParaRPr lang="fr-FR"/>
        </a:p>
      </dgm:t>
    </dgm:pt>
    <dgm:pt modelId="{E1E6A927-8361-4ECA-BC17-49672E962826}" type="sibTrans" cxnId="{73BACBFE-74DF-4330-BD81-E6C61735D27B}">
      <dgm:prSet/>
      <dgm:spPr/>
      <dgm:t>
        <a:bodyPr/>
        <a:lstStyle/>
        <a:p>
          <a:endParaRPr lang="fr-FR"/>
        </a:p>
      </dgm:t>
    </dgm:pt>
    <dgm:pt modelId="{0DA4472A-381D-49C3-8B18-2971110F6E74}">
      <dgm:prSet phldrT="[Texte]" custT="1"/>
      <dgm:spPr>
        <a:xfrm>
          <a:off x="2425472" y="3657451"/>
          <a:ext cx="1348532" cy="674196"/>
        </a:xfrm>
        <a:prstGeom prst="rect">
          <a:avLst/>
        </a:prstGeom>
        <a:solidFill>
          <a:sysClr val="window" lastClr="FFFFFF">
            <a:alpha val="0"/>
            <a:hueOff val="0"/>
            <a:satOff val="0"/>
            <a:lumOff val="0"/>
            <a:alphaOff val="0"/>
          </a:sysClr>
        </a:solidFill>
        <a:ln>
          <a:noFill/>
        </a:ln>
        <a:effectLst/>
      </dgm:spPr>
      <dgm:t>
        <a:bodyPr/>
        <a:lstStyle/>
        <a:p>
          <a:r>
            <a:rPr lang="fr-FR" sz="1600" b="1" dirty="0" smtClean="0">
              <a:solidFill>
                <a:sysClr val="windowText" lastClr="000000">
                  <a:hueOff val="0"/>
                  <a:satOff val="0"/>
                  <a:lumOff val="0"/>
                  <a:alphaOff val="0"/>
                </a:sysClr>
              </a:solidFill>
              <a:latin typeface="Calibri"/>
              <a:ea typeface="+mn-ea"/>
              <a:cs typeface="+mn-cs"/>
            </a:rPr>
            <a:t>Une analyse des activités et des résultats</a:t>
          </a:r>
          <a:endParaRPr lang="fr-FR" sz="1600" b="1" dirty="0">
            <a:solidFill>
              <a:sysClr val="windowText" lastClr="000000">
                <a:hueOff val="0"/>
                <a:satOff val="0"/>
                <a:lumOff val="0"/>
                <a:alphaOff val="0"/>
              </a:sysClr>
            </a:solidFill>
            <a:latin typeface="Calibri"/>
            <a:ea typeface="+mn-ea"/>
            <a:cs typeface="+mn-cs"/>
          </a:endParaRPr>
        </a:p>
      </dgm:t>
    </dgm:pt>
    <dgm:pt modelId="{1FD059F5-91FE-4463-9F5A-BEE417AEB6F2}" type="parTrans" cxnId="{0D65F4D8-D1CA-476A-8A7D-96EA18077CD8}">
      <dgm:prSet/>
      <dgm:spPr/>
      <dgm:t>
        <a:bodyPr/>
        <a:lstStyle/>
        <a:p>
          <a:endParaRPr lang="fr-FR"/>
        </a:p>
      </dgm:t>
    </dgm:pt>
    <dgm:pt modelId="{D120791C-0AAB-47D6-80B4-209EF6170E4F}" type="sibTrans" cxnId="{0D65F4D8-D1CA-476A-8A7D-96EA18077CD8}">
      <dgm:prSet/>
      <dgm:spPr/>
      <dgm:t>
        <a:bodyPr/>
        <a:lstStyle/>
        <a:p>
          <a:endParaRPr lang="fr-FR"/>
        </a:p>
      </dgm:t>
    </dgm:pt>
    <dgm:pt modelId="{3E5805C5-2D3B-4FF9-852D-AAE750351B2D}">
      <dgm:prSet phldrT="[Texte]" custT="1"/>
      <dgm:spPr>
        <a:xfrm>
          <a:off x="1751433" y="5048782"/>
          <a:ext cx="1348532" cy="674196"/>
        </a:xfrm>
        <a:prstGeom prst="rect">
          <a:avLst/>
        </a:prstGeom>
        <a:solidFill>
          <a:sysClr val="window" lastClr="FFFFFF">
            <a:alpha val="0"/>
            <a:hueOff val="0"/>
            <a:satOff val="0"/>
            <a:lumOff val="0"/>
            <a:alphaOff val="0"/>
          </a:sysClr>
        </a:solidFill>
        <a:ln>
          <a:noFill/>
        </a:ln>
        <a:effectLst/>
      </dgm:spPr>
      <dgm:t>
        <a:bodyPr/>
        <a:lstStyle/>
        <a:p>
          <a:r>
            <a:rPr lang="fr-FR" sz="1800" b="1"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Un Dossier de présentation</a:t>
          </a:r>
          <a:endParaRPr lang="fr-FR" sz="1800" b="1"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68E55964-7404-40CE-986E-FC8C43384C7B}" type="parTrans" cxnId="{01CC80A1-F4A4-4101-A4BB-C12AADC1602A}">
      <dgm:prSet/>
      <dgm:spPr/>
      <dgm:t>
        <a:bodyPr/>
        <a:lstStyle/>
        <a:p>
          <a:endParaRPr lang="fr-FR"/>
        </a:p>
      </dgm:t>
    </dgm:pt>
    <dgm:pt modelId="{3B6DEBF9-F1AE-4972-B9DE-4057CB02699C}" type="sibTrans" cxnId="{01CC80A1-F4A4-4101-A4BB-C12AADC1602A}">
      <dgm:prSet/>
      <dgm:spPr/>
      <dgm:t>
        <a:bodyPr/>
        <a:lstStyle/>
        <a:p>
          <a:endParaRPr lang="fr-FR"/>
        </a:p>
      </dgm:t>
    </dgm:pt>
    <dgm:pt modelId="{6833205C-0CA6-4F29-8E19-1B359C7A629E}" type="pres">
      <dgm:prSet presAssocID="{2E8C8223-AD62-41B8-B132-DFF9430D5EC4}" presName="Name0" presStyleCnt="0">
        <dgm:presLayoutVars>
          <dgm:chMax val="7"/>
          <dgm:chPref val="7"/>
          <dgm:dir/>
          <dgm:animLvl val="lvl"/>
        </dgm:presLayoutVars>
      </dgm:prSet>
      <dgm:spPr/>
      <dgm:t>
        <a:bodyPr/>
        <a:lstStyle/>
        <a:p>
          <a:endParaRPr lang="fr-FR"/>
        </a:p>
      </dgm:t>
    </dgm:pt>
    <dgm:pt modelId="{36D5C45D-CCAB-4220-A398-67AA3822FB69}" type="pres">
      <dgm:prSet presAssocID="{7F3385C8-C91E-4F73-8878-74014CEF414E}" presName="Accent1" presStyleCnt="0"/>
      <dgm:spPr/>
    </dgm:pt>
    <dgm:pt modelId="{B0C4C9E6-4045-460E-B0EA-3C62D1412FF2}" type="pres">
      <dgm:prSet presAssocID="{7F3385C8-C91E-4F73-8878-74014CEF414E}" presName="Accent" presStyleLbl="node1" presStyleIdx="0" presStyleCnt="4"/>
      <dgm:spPr>
        <a:xfrm>
          <a:off x="1891952" y="0"/>
          <a:ext cx="2416479" cy="2416724"/>
        </a:xfrm>
        <a:prstGeom prst="circularArrow">
          <a:avLst>
            <a:gd name="adj1" fmla="val 10980"/>
            <a:gd name="adj2" fmla="val 1142322"/>
            <a:gd name="adj3" fmla="val 4500000"/>
            <a:gd name="adj4" fmla="val 10800000"/>
            <a:gd name="adj5" fmla="val 12500"/>
          </a:avLst>
        </a:prstGeom>
        <a:solidFill>
          <a:srgbClr val="9BBB59">
            <a:shade val="80000"/>
            <a:hueOff val="0"/>
            <a:satOff val="0"/>
            <a:lumOff val="0"/>
            <a:alphaOff val="0"/>
          </a:srgbClr>
        </a:solidFill>
        <a:ln>
          <a:noFill/>
        </a:ln>
        <a:effectLst>
          <a:outerShdw blurRad="40000" dist="23000" dir="5400000" rotWithShape="0">
            <a:srgbClr val="000000">
              <a:alpha val="35000"/>
            </a:srgbClr>
          </a:outerShdw>
        </a:effectLst>
        <a:sp3d prstMaterial="plastic">
          <a:bevelT w="50800" h="50800"/>
          <a:bevelB w="50800" h="50800"/>
        </a:sp3d>
      </dgm:spPr>
      <dgm:t>
        <a:bodyPr/>
        <a:lstStyle/>
        <a:p>
          <a:endParaRPr lang="fr-FR"/>
        </a:p>
      </dgm:t>
    </dgm:pt>
    <dgm:pt modelId="{638CB2EF-0A3D-4276-A576-194D12E17896}" type="pres">
      <dgm:prSet presAssocID="{7F3385C8-C91E-4F73-8878-74014CEF414E}" presName="Parent1" presStyleLbl="revTx" presStyleIdx="0" presStyleCnt="4">
        <dgm:presLayoutVars>
          <dgm:chMax val="1"/>
          <dgm:chPref val="1"/>
          <dgm:bulletEnabled val="1"/>
        </dgm:presLayoutVars>
      </dgm:prSet>
      <dgm:spPr/>
      <dgm:t>
        <a:bodyPr/>
        <a:lstStyle/>
        <a:p>
          <a:endParaRPr lang="fr-FR"/>
        </a:p>
      </dgm:t>
    </dgm:pt>
    <dgm:pt modelId="{34FB4537-8541-457C-AD9E-3587B07D1B4E}" type="pres">
      <dgm:prSet presAssocID="{0EA19C3E-38B7-4EFC-8818-84433C8D1E67}" presName="Accent2" presStyleCnt="0"/>
      <dgm:spPr/>
    </dgm:pt>
    <dgm:pt modelId="{2F244994-DCA9-466C-8746-D9B8F3165238}" type="pres">
      <dgm:prSet presAssocID="{0EA19C3E-38B7-4EFC-8818-84433C8D1E67}" presName="Accent" presStyleLbl="node1" presStyleIdx="1" presStyleCnt="4" custLinFactNeighborX="-5815" custLinFactNeighborY="-668"/>
      <dgm:spPr>
        <a:xfrm>
          <a:off x="1220632" y="1388767"/>
          <a:ext cx="2416479" cy="2416724"/>
        </a:xfrm>
        <a:prstGeom prst="leftCircularArrow">
          <a:avLst>
            <a:gd name="adj1" fmla="val 10980"/>
            <a:gd name="adj2" fmla="val 1142322"/>
            <a:gd name="adj3" fmla="val 6300000"/>
            <a:gd name="adj4" fmla="val 18900000"/>
            <a:gd name="adj5" fmla="val 12500"/>
          </a:avLst>
        </a:prstGeom>
        <a:solidFill>
          <a:srgbClr val="9BBB59">
            <a:shade val="80000"/>
            <a:hueOff val="72970"/>
            <a:satOff val="-477"/>
            <a:lumOff val="8185"/>
            <a:alphaOff val="0"/>
          </a:srgbClr>
        </a:solidFill>
        <a:ln>
          <a:noFill/>
        </a:ln>
        <a:effectLst>
          <a:outerShdw blurRad="40000" dist="23000" dir="5400000" rotWithShape="0">
            <a:srgbClr val="000000">
              <a:alpha val="35000"/>
            </a:srgbClr>
          </a:outerShdw>
        </a:effectLst>
        <a:sp3d prstMaterial="plastic">
          <a:bevelT w="50800" h="50800"/>
          <a:bevelB w="50800" h="50800"/>
        </a:sp3d>
      </dgm:spPr>
      <dgm:t>
        <a:bodyPr/>
        <a:lstStyle/>
        <a:p>
          <a:endParaRPr lang="fr-FR"/>
        </a:p>
      </dgm:t>
    </dgm:pt>
    <dgm:pt modelId="{0EE7A7B4-950E-4A9B-8541-199D71C9A502}" type="pres">
      <dgm:prSet presAssocID="{0EA19C3E-38B7-4EFC-8818-84433C8D1E67}" presName="Parent2" presStyleLbl="revTx" presStyleIdx="1" presStyleCnt="4">
        <dgm:presLayoutVars>
          <dgm:chMax val="1"/>
          <dgm:chPref val="1"/>
          <dgm:bulletEnabled val="1"/>
        </dgm:presLayoutVars>
      </dgm:prSet>
      <dgm:spPr/>
      <dgm:t>
        <a:bodyPr/>
        <a:lstStyle/>
        <a:p>
          <a:endParaRPr lang="fr-FR"/>
        </a:p>
      </dgm:t>
    </dgm:pt>
    <dgm:pt modelId="{A3920D58-C9FA-49F7-87AC-E2E1FB8E0025}" type="pres">
      <dgm:prSet presAssocID="{0DA4472A-381D-49C3-8B18-2971110F6E74}" presName="Accent3" presStyleCnt="0"/>
      <dgm:spPr/>
    </dgm:pt>
    <dgm:pt modelId="{08421EAA-0FAE-4F3B-BFDA-152E3C05B652}" type="pres">
      <dgm:prSet presAssocID="{0DA4472A-381D-49C3-8B18-2971110F6E74}" presName="Accent" presStyleLbl="node1" presStyleIdx="2" presStyleCnt="4"/>
      <dgm:spPr>
        <a:xfrm>
          <a:off x="1891952" y="2782662"/>
          <a:ext cx="2416479" cy="2416724"/>
        </a:xfrm>
        <a:prstGeom prst="circularArrow">
          <a:avLst>
            <a:gd name="adj1" fmla="val 10980"/>
            <a:gd name="adj2" fmla="val 1142322"/>
            <a:gd name="adj3" fmla="val 4500000"/>
            <a:gd name="adj4" fmla="val 13500000"/>
            <a:gd name="adj5" fmla="val 12500"/>
          </a:avLst>
        </a:prstGeom>
        <a:solidFill>
          <a:srgbClr val="9BBB59">
            <a:shade val="80000"/>
            <a:hueOff val="145939"/>
            <a:satOff val="-954"/>
            <a:lumOff val="16369"/>
            <a:alphaOff val="0"/>
          </a:srgbClr>
        </a:solidFill>
        <a:ln>
          <a:noFill/>
        </a:ln>
        <a:effectLst>
          <a:outerShdw blurRad="40000" dist="23000" dir="5400000" rotWithShape="0">
            <a:srgbClr val="000000">
              <a:alpha val="35000"/>
            </a:srgbClr>
          </a:outerShdw>
        </a:effectLst>
        <a:sp3d prstMaterial="plastic">
          <a:bevelT w="50800" h="50800"/>
          <a:bevelB w="50800" h="50800"/>
        </a:sp3d>
      </dgm:spPr>
      <dgm:t>
        <a:bodyPr/>
        <a:lstStyle/>
        <a:p>
          <a:endParaRPr lang="fr-FR"/>
        </a:p>
      </dgm:t>
    </dgm:pt>
    <dgm:pt modelId="{1EAB50DF-D18F-4D6E-AAB2-EC05B08F4D32}" type="pres">
      <dgm:prSet presAssocID="{0DA4472A-381D-49C3-8B18-2971110F6E74}" presName="Parent3" presStyleLbl="revTx" presStyleIdx="2" presStyleCnt="4">
        <dgm:presLayoutVars>
          <dgm:chMax val="1"/>
          <dgm:chPref val="1"/>
          <dgm:bulletEnabled val="1"/>
        </dgm:presLayoutVars>
      </dgm:prSet>
      <dgm:spPr/>
      <dgm:t>
        <a:bodyPr/>
        <a:lstStyle/>
        <a:p>
          <a:endParaRPr lang="fr-FR"/>
        </a:p>
      </dgm:t>
    </dgm:pt>
    <dgm:pt modelId="{3726F258-2BF1-4E1E-BCE7-3B9DDFFC09CA}" type="pres">
      <dgm:prSet presAssocID="{3E5805C5-2D3B-4FF9-852D-AAE750351B2D}" presName="Accent4" presStyleCnt="0"/>
      <dgm:spPr/>
    </dgm:pt>
    <dgm:pt modelId="{F74FB05E-8F94-41A2-B8B0-91F0184B504F}" type="pres">
      <dgm:prSet presAssocID="{3E5805C5-2D3B-4FF9-852D-AAE750351B2D}" presName="Accent" presStyleLbl="node1" presStyleIdx="3" presStyleCnt="4"/>
      <dgm:spPr>
        <a:xfrm>
          <a:off x="1392882" y="4331647"/>
          <a:ext cx="2076059" cy="2077063"/>
        </a:xfrm>
        <a:prstGeom prst="blockArc">
          <a:avLst>
            <a:gd name="adj1" fmla="val 0"/>
            <a:gd name="adj2" fmla="val 18900000"/>
            <a:gd name="adj3" fmla="val 12740"/>
          </a:avLst>
        </a:prstGeom>
        <a:solidFill>
          <a:srgbClr val="9BBB59">
            <a:shade val="80000"/>
            <a:hueOff val="218909"/>
            <a:satOff val="-1431"/>
            <a:lumOff val="24554"/>
            <a:alphaOff val="0"/>
          </a:srgbClr>
        </a:solidFill>
        <a:ln>
          <a:noFill/>
        </a:ln>
        <a:effectLst>
          <a:outerShdw blurRad="40000" dist="23000" dir="5400000" rotWithShape="0">
            <a:srgbClr val="000000">
              <a:alpha val="35000"/>
            </a:srgbClr>
          </a:outerShdw>
        </a:effectLst>
        <a:sp3d prstMaterial="plastic">
          <a:bevelT w="50800" h="50800"/>
          <a:bevelB w="50800" h="50800"/>
        </a:sp3d>
      </dgm:spPr>
      <dgm:t>
        <a:bodyPr/>
        <a:lstStyle/>
        <a:p>
          <a:endParaRPr lang="fr-FR"/>
        </a:p>
      </dgm:t>
    </dgm:pt>
    <dgm:pt modelId="{E87C8ED8-2EDA-467A-BCB3-A0904F280DBA}" type="pres">
      <dgm:prSet presAssocID="{3E5805C5-2D3B-4FF9-852D-AAE750351B2D}" presName="Parent4" presStyleLbl="revTx" presStyleIdx="3" presStyleCnt="4">
        <dgm:presLayoutVars>
          <dgm:chMax val="1"/>
          <dgm:chPref val="1"/>
          <dgm:bulletEnabled val="1"/>
        </dgm:presLayoutVars>
      </dgm:prSet>
      <dgm:spPr/>
      <dgm:t>
        <a:bodyPr/>
        <a:lstStyle/>
        <a:p>
          <a:endParaRPr lang="fr-FR"/>
        </a:p>
      </dgm:t>
    </dgm:pt>
  </dgm:ptLst>
  <dgm:cxnLst>
    <dgm:cxn modelId="{01CC80A1-F4A4-4101-A4BB-C12AADC1602A}" srcId="{2E8C8223-AD62-41B8-B132-DFF9430D5EC4}" destId="{3E5805C5-2D3B-4FF9-852D-AAE750351B2D}" srcOrd="3" destOrd="0" parTransId="{68E55964-7404-40CE-986E-FC8C43384C7B}" sibTransId="{3B6DEBF9-F1AE-4972-B9DE-4057CB02699C}"/>
    <dgm:cxn modelId="{ABF456C2-7BF5-4921-8EBD-B6D7F488AE64}" type="presOf" srcId="{3E5805C5-2D3B-4FF9-852D-AAE750351B2D}" destId="{E87C8ED8-2EDA-467A-BCB3-A0904F280DBA}" srcOrd="0" destOrd="0" presId="urn:microsoft.com/office/officeart/2009/layout/CircleArrowProcess"/>
    <dgm:cxn modelId="{905F37BD-CB64-4DCC-9548-EFD08B1F0D79}" type="presOf" srcId="{0EA19C3E-38B7-4EFC-8818-84433C8D1E67}" destId="{0EE7A7B4-950E-4A9B-8541-199D71C9A502}" srcOrd="0" destOrd="0" presId="urn:microsoft.com/office/officeart/2009/layout/CircleArrowProcess"/>
    <dgm:cxn modelId="{0D65F4D8-D1CA-476A-8A7D-96EA18077CD8}" srcId="{2E8C8223-AD62-41B8-B132-DFF9430D5EC4}" destId="{0DA4472A-381D-49C3-8B18-2971110F6E74}" srcOrd="2" destOrd="0" parTransId="{1FD059F5-91FE-4463-9F5A-BEE417AEB6F2}" sibTransId="{D120791C-0AAB-47D6-80B4-209EF6170E4F}"/>
    <dgm:cxn modelId="{73BACBFE-74DF-4330-BD81-E6C61735D27B}" srcId="{2E8C8223-AD62-41B8-B132-DFF9430D5EC4}" destId="{0EA19C3E-38B7-4EFC-8818-84433C8D1E67}" srcOrd="1" destOrd="0" parTransId="{0D81895F-3083-4739-8595-4BDE9E1D6E74}" sibTransId="{E1E6A927-8361-4ECA-BC17-49672E962826}"/>
    <dgm:cxn modelId="{1DA7E41B-5E82-431A-8290-AB9EC3FEF1D9}" type="presOf" srcId="{2E8C8223-AD62-41B8-B132-DFF9430D5EC4}" destId="{6833205C-0CA6-4F29-8E19-1B359C7A629E}" srcOrd="0" destOrd="0" presId="urn:microsoft.com/office/officeart/2009/layout/CircleArrowProcess"/>
    <dgm:cxn modelId="{857A423C-8292-4C77-81E2-B007CB7C7D3F}" type="presOf" srcId="{0DA4472A-381D-49C3-8B18-2971110F6E74}" destId="{1EAB50DF-D18F-4D6E-AAB2-EC05B08F4D32}" srcOrd="0" destOrd="0" presId="urn:microsoft.com/office/officeart/2009/layout/CircleArrowProcess"/>
    <dgm:cxn modelId="{3319F24C-927B-4869-A207-3FDE9F630E86}" srcId="{2E8C8223-AD62-41B8-B132-DFF9430D5EC4}" destId="{7F3385C8-C91E-4F73-8878-74014CEF414E}" srcOrd="0" destOrd="0" parTransId="{744623C0-3460-4A6F-8137-82EE0569AF16}" sibTransId="{24CB9D48-43D0-42A8-8C66-62B3DD7A057B}"/>
    <dgm:cxn modelId="{0D702F40-A992-4C06-AB9C-AE59E0A27DCA}" type="presOf" srcId="{7F3385C8-C91E-4F73-8878-74014CEF414E}" destId="{638CB2EF-0A3D-4276-A576-194D12E17896}" srcOrd="0" destOrd="0" presId="urn:microsoft.com/office/officeart/2009/layout/CircleArrowProcess"/>
    <dgm:cxn modelId="{5FC57EA5-B6CE-4A46-8BE6-21839D09B634}" type="presParOf" srcId="{6833205C-0CA6-4F29-8E19-1B359C7A629E}" destId="{36D5C45D-CCAB-4220-A398-67AA3822FB69}" srcOrd="0" destOrd="0" presId="urn:microsoft.com/office/officeart/2009/layout/CircleArrowProcess"/>
    <dgm:cxn modelId="{A8A23818-BF92-4E0A-99BA-24FA31C00E5A}" type="presParOf" srcId="{36D5C45D-CCAB-4220-A398-67AA3822FB69}" destId="{B0C4C9E6-4045-460E-B0EA-3C62D1412FF2}" srcOrd="0" destOrd="0" presId="urn:microsoft.com/office/officeart/2009/layout/CircleArrowProcess"/>
    <dgm:cxn modelId="{C379F770-470C-4EC1-A7B6-FBFC4460EA27}" type="presParOf" srcId="{6833205C-0CA6-4F29-8E19-1B359C7A629E}" destId="{638CB2EF-0A3D-4276-A576-194D12E17896}" srcOrd="1" destOrd="0" presId="urn:microsoft.com/office/officeart/2009/layout/CircleArrowProcess"/>
    <dgm:cxn modelId="{9B2E6A82-3ECE-4974-B97B-FB2EFEDF560D}" type="presParOf" srcId="{6833205C-0CA6-4F29-8E19-1B359C7A629E}" destId="{34FB4537-8541-457C-AD9E-3587B07D1B4E}" srcOrd="2" destOrd="0" presId="urn:microsoft.com/office/officeart/2009/layout/CircleArrowProcess"/>
    <dgm:cxn modelId="{3A5CB8F4-99DF-43EE-98E8-7D7C48530F0E}" type="presParOf" srcId="{34FB4537-8541-457C-AD9E-3587B07D1B4E}" destId="{2F244994-DCA9-466C-8746-D9B8F3165238}" srcOrd="0" destOrd="0" presId="urn:microsoft.com/office/officeart/2009/layout/CircleArrowProcess"/>
    <dgm:cxn modelId="{10CAD128-A020-4736-B0A4-7DB5AB8AAC59}" type="presParOf" srcId="{6833205C-0CA6-4F29-8E19-1B359C7A629E}" destId="{0EE7A7B4-950E-4A9B-8541-199D71C9A502}" srcOrd="3" destOrd="0" presId="urn:microsoft.com/office/officeart/2009/layout/CircleArrowProcess"/>
    <dgm:cxn modelId="{A62D2749-0296-4E62-8189-47F7354A36B2}" type="presParOf" srcId="{6833205C-0CA6-4F29-8E19-1B359C7A629E}" destId="{A3920D58-C9FA-49F7-87AC-E2E1FB8E0025}" srcOrd="4" destOrd="0" presId="urn:microsoft.com/office/officeart/2009/layout/CircleArrowProcess"/>
    <dgm:cxn modelId="{F0DB862D-A128-4D3D-9D36-B5A8032BF8A5}" type="presParOf" srcId="{A3920D58-C9FA-49F7-87AC-E2E1FB8E0025}" destId="{08421EAA-0FAE-4F3B-BFDA-152E3C05B652}" srcOrd="0" destOrd="0" presId="urn:microsoft.com/office/officeart/2009/layout/CircleArrowProcess"/>
    <dgm:cxn modelId="{6DC85225-B7CD-4C78-A897-417FF4402E45}" type="presParOf" srcId="{6833205C-0CA6-4F29-8E19-1B359C7A629E}" destId="{1EAB50DF-D18F-4D6E-AAB2-EC05B08F4D32}" srcOrd="5" destOrd="0" presId="urn:microsoft.com/office/officeart/2009/layout/CircleArrowProcess"/>
    <dgm:cxn modelId="{EAD05B7F-DCF0-4D5A-A709-61A9E4DC8290}" type="presParOf" srcId="{6833205C-0CA6-4F29-8E19-1B359C7A629E}" destId="{3726F258-2BF1-4E1E-BCE7-3B9DDFFC09CA}" srcOrd="6" destOrd="0" presId="urn:microsoft.com/office/officeart/2009/layout/CircleArrowProcess"/>
    <dgm:cxn modelId="{40FB84C3-929F-49C1-937A-E85448702545}" type="presParOf" srcId="{3726F258-2BF1-4E1E-BCE7-3B9DDFFC09CA}" destId="{F74FB05E-8F94-41A2-B8B0-91F0184B504F}" srcOrd="0" destOrd="0" presId="urn:microsoft.com/office/officeart/2009/layout/CircleArrowProcess"/>
    <dgm:cxn modelId="{6A135167-DACF-4A18-B422-AA6DF3C21717}" type="presParOf" srcId="{6833205C-0CA6-4F29-8E19-1B359C7A629E}" destId="{E87C8ED8-2EDA-467A-BCB3-A0904F280DBA}"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6BA0B94-2BBC-4039-A185-146BE7F1C083}" type="doc">
      <dgm:prSet loTypeId="urn:microsoft.com/office/officeart/2005/8/layout/chevron1" loCatId="process" qsTypeId="urn:microsoft.com/office/officeart/2005/8/quickstyle/3d1" qsCatId="3D" csTypeId="urn:microsoft.com/office/officeart/2005/8/colors/accent1_3" csCatId="accent1" phldr="1"/>
      <dgm:spPr/>
    </dgm:pt>
    <dgm:pt modelId="{073B61FC-3501-4E8B-9570-2AD1470F12B8}">
      <dgm:prSet phldrT="[Texte]" custT="1">
        <dgm:style>
          <a:lnRef idx="1">
            <a:schemeClr val="accent1"/>
          </a:lnRef>
          <a:fillRef idx="2">
            <a:schemeClr val="accent1"/>
          </a:fillRef>
          <a:effectRef idx="1">
            <a:schemeClr val="accent1"/>
          </a:effectRef>
          <a:fontRef idx="minor">
            <a:schemeClr val="dk1"/>
          </a:fontRef>
        </dgm:style>
      </dgm:prSet>
      <dgm:spPr>
        <a:xfrm>
          <a:off x="3157" y="0"/>
          <a:ext cx="6460006" cy="792087"/>
        </a:xfrm>
        <a:prstGeom prst="chevron">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gm:spPr>
      <dgm:t>
        <a:bodyPr/>
        <a:lstStyle/>
        <a:p>
          <a:r>
            <a:rPr lang="fr-FR" sz="1600" dirty="0" smtClean="0">
              <a:solidFill>
                <a:sysClr val="windowText" lastClr="000000"/>
              </a:solidFill>
              <a:latin typeface="Calibri"/>
              <a:ea typeface="+mn-ea"/>
              <a:cs typeface="+mn-cs"/>
            </a:rPr>
            <a:t>Phase pédagogique      d’approfondissement</a:t>
          </a:r>
          <a:endParaRPr lang="fr-FR" sz="1600" dirty="0">
            <a:solidFill>
              <a:sysClr val="windowText" lastClr="000000"/>
            </a:solidFill>
            <a:latin typeface="Calibri"/>
            <a:ea typeface="+mn-ea"/>
            <a:cs typeface="+mn-cs"/>
          </a:endParaRPr>
        </a:p>
      </dgm:t>
    </dgm:pt>
    <dgm:pt modelId="{5629C39A-1BB3-4605-9E85-3337247368BA}" type="parTrans" cxnId="{88C246C9-1114-4A7F-A1B7-2860BE2674B4}">
      <dgm:prSet/>
      <dgm:spPr/>
      <dgm:t>
        <a:bodyPr/>
        <a:lstStyle/>
        <a:p>
          <a:endParaRPr lang="fr-FR"/>
        </a:p>
      </dgm:t>
    </dgm:pt>
    <dgm:pt modelId="{3B2A4F26-4AAB-416D-9371-55B48ED58517}" type="sibTrans" cxnId="{88C246C9-1114-4A7F-A1B7-2860BE2674B4}">
      <dgm:prSet/>
      <dgm:spPr/>
      <dgm:t>
        <a:bodyPr/>
        <a:lstStyle/>
        <a:p>
          <a:endParaRPr lang="fr-FR"/>
        </a:p>
      </dgm:t>
    </dgm:pt>
    <dgm:pt modelId="{7A71C542-69B1-4F59-96B9-FDCEF80927CF}" type="pres">
      <dgm:prSet presAssocID="{16BA0B94-2BBC-4039-A185-146BE7F1C083}" presName="Name0" presStyleCnt="0">
        <dgm:presLayoutVars>
          <dgm:dir/>
          <dgm:animLvl val="lvl"/>
          <dgm:resizeHandles val="exact"/>
        </dgm:presLayoutVars>
      </dgm:prSet>
      <dgm:spPr/>
    </dgm:pt>
    <dgm:pt modelId="{19C80513-FE77-46BB-A2AE-8B545620C176}" type="pres">
      <dgm:prSet presAssocID="{073B61FC-3501-4E8B-9570-2AD1470F12B8}" presName="parTxOnly" presStyleLbl="node1" presStyleIdx="0" presStyleCnt="1">
        <dgm:presLayoutVars>
          <dgm:chMax val="0"/>
          <dgm:chPref val="0"/>
          <dgm:bulletEnabled val="1"/>
        </dgm:presLayoutVars>
      </dgm:prSet>
      <dgm:spPr/>
      <dgm:t>
        <a:bodyPr/>
        <a:lstStyle/>
        <a:p>
          <a:endParaRPr lang="fr-FR"/>
        </a:p>
      </dgm:t>
    </dgm:pt>
  </dgm:ptLst>
  <dgm:cxnLst>
    <dgm:cxn modelId="{647E07A8-E58A-4084-BA96-FC8A06C5EF3B}" type="presOf" srcId="{16BA0B94-2BBC-4039-A185-146BE7F1C083}" destId="{7A71C542-69B1-4F59-96B9-FDCEF80927CF}" srcOrd="0" destOrd="0" presId="urn:microsoft.com/office/officeart/2005/8/layout/chevron1"/>
    <dgm:cxn modelId="{88C246C9-1114-4A7F-A1B7-2860BE2674B4}" srcId="{16BA0B94-2BBC-4039-A185-146BE7F1C083}" destId="{073B61FC-3501-4E8B-9570-2AD1470F12B8}" srcOrd="0" destOrd="0" parTransId="{5629C39A-1BB3-4605-9E85-3337247368BA}" sibTransId="{3B2A4F26-4AAB-416D-9371-55B48ED58517}"/>
    <dgm:cxn modelId="{01DBA84D-80BC-4F09-B5AF-6D156342954E}" type="presOf" srcId="{073B61FC-3501-4E8B-9570-2AD1470F12B8}" destId="{19C80513-FE77-46BB-A2AE-8B545620C176}" srcOrd="0" destOrd="0" presId="urn:microsoft.com/office/officeart/2005/8/layout/chevron1"/>
    <dgm:cxn modelId="{A09D76AE-368C-447C-908D-FB59BF3612F8}" type="presParOf" srcId="{7A71C542-69B1-4F59-96B9-FDCEF80927CF}" destId="{19C80513-FE77-46BB-A2AE-8B545620C176}"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D3036C-ECA4-4D0D-B913-D04F47B435EA}" type="doc">
      <dgm:prSet loTypeId="urn:microsoft.com/office/officeart/2005/8/layout/bList2" loCatId="list" qsTypeId="urn:microsoft.com/office/officeart/2005/8/quickstyle/simple1" qsCatId="simple" csTypeId="urn:microsoft.com/office/officeart/2005/8/colors/accent2_1" csCatId="accent2" phldr="1"/>
      <dgm:spPr/>
    </dgm:pt>
    <dgm:pt modelId="{6B3E79C2-68CA-42DB-9EF5-4A2E42652A8E}">
      <dgm:prSet phldrT="[Texte]" custT="1"/>
      <dgm:spPr>
        <a:xfrm>
          <a:off x="4915" y="2568088"/>
          <a:ext cx="2123080" cy="681478"/>
        </a:xfr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gm:spPr>
      <dgm:t>
        <a:bodyPr/>
        <a:lstStyle/>
        <a:p>
          <a:pPr algn="ctr"/>
          <a:r>
            <a:rPr lang="fr-FR" dirty="0" smtClean="0">
              <a:solidFill>
                <a:sysClr val="windowText" lastClr="000000">
                  <a:hueOff val="0"/>
                  <a:satOff val="0"/>
                  <a:lumOff val="0"/>
                  <a:alphaOff val="0"/>
                </a:sysClr>
              </a:solidFill>
              <a:latin typeface="Calibri"/>
              <a:ea typeface="+mn-ea"/>
              <a:cs typeface="+mn-cs"/>
            </a:rPr>
            <a:t>Créteil</a:t>
          </a:r>
          <a:endParaRPr lang="fr-FR" dirty="0">
            <a:solidFill>
              <a:sysClr val="windowText" lastClr="000000">
                <a:hueOff val="0"/>
                <a:satOff val="0"/>
                <a:lumOff val="0"/>
                <a:alphaOff val="0"/>
              </a:sysClr>
            </a:solidFill>
            <a:latin typeface="Calibri"/>
            <a:ea typeface="+mn-ea"/>
            <a:cs typeface="+mn-cs"/>
          </a:endParaRPr>
        </a:p>
      </dgm:t>
    </dgm:pt>
    <dgm:pt modelId="{A71F962E-C57F-4DF4-A738-EFD3CDF2BDDF}" type="parTrans" cxnId="{91B879E9-4890-433D-A3B0-7B996ED24176}">
      <dgm:prSet/>
      <dgm:spPr/>
      <dgm:t>
        <a:bodyPr/>
        <a:lstStyle/>
        <a:p>
          <a:endParaRPr lang="fr-FR"/>
        </a:p>
      </dgm:t>
    </dgm:pt>
    <dgm:pt modelId="{04921FB4-66D3-4402-9D6C-F2DD4EBA7011}" type="sibTrans" cxnId="{91B879E9-4890-433D-A3B0-7B996ED24176}">
      <dgm:prSet/>
      <dgm:spPr/>
      <dgm:t>
        <a:bodyPr/>
        <a:lstStyle/>
        <a:p>
          <a:endParaRPr lang="fr-FR"/>
        </a:p>
      </dgm:t>
    </dgm:pt>
    <dgm:pt modelId="{0BB71112-4BB7-4C13-AFFE-229FD287C9FA}">
      <dgm:prSet custT="1"/>
      <dgm:spPr>
        <a:xfrm>
          <a:off x="4915" y="983253"/>
          <a:ext cx="2123080" cy="1584834"/>
        </a:xfr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gm:spPr>
      <dgm:t>
        <a:bodyPr/>
        <a:lstStyle/>
        <a:p>
          <a:r>
            <a:rPr lang="fr-FR" sz="2800" b="1" i="1" u="none"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QUAD</a:t>
          </a:r>
          <a:endParaRPr lang="fr-FR" sz="2800" b="1" i="1" u="none"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57E496A8-E62B-4B8F-B88A-AF863E8D61ED}" type="parTrans" cxnId="{DAF7CC7C-570E-4968-98D6-82FF0F2F6840}">
      <dgm:prSet/>
      <dgm:spPr/>
      <dgm:t>
        <a:bodyPr/>
        <a:lstStyle/>
        <a:p>
          <a:endParaRPr lang="fr-FR"/>
        </a:p>
      </dgm:t>
    </dgm:pt>
    <dgm:pt modelId="{C697265B-CE89-47EC-86A8-A3893BDA54F1}" type="sibTrans" cxnId="{DAF7CC7C-570E-4968-98D6-82FF0F2F6840}">
      <dgm:prSet/>
      <dgm:spPr/>
      <dgm:t>
        <a:bodyPr/>
        <a:lstStyle/>
        <a:p>
          <a:endParaRPr lang="fr-FR"/>
        </a:p>
      </dgm:t>
    </dgm:pt>
    <dgm:pt modelId="{670BC43B-B78A-4906-9B4F-5D34C1758D74}" type="pres">
      <dgm:prSet presAssocID="{CAD3036C-ECA4-4D0D-B913-D04F47B435EA}" presName="diagram" presStyleCnt="0">
        <dgm:presLayoutVars>
          <dgm:dir/>
          <dgm:animLvl val="lvl"/>
          <dgm:resizeHandles val="exact"/>
        </dgm:presLayoutVars>
      </dgm:prSet>
      <dgm:spPr/>
    </dgm:pt>
    <dgm:pt modelId="{6D087F82-E8F6-43BC-AC48-BD3A9CC41EB8}" type="pres">
      <dgm:prSet presAssocID="{6B3E79C2-68CA-42DB-9EF5-4A2E42652A8E}" presName="compNode" presStyleCnt="0"/>
      <dgm:spPr/>
    </dgm:pt>
    <dgm:pt modelId="{57C6D464-2BE7-4CEE-BBC0-5C3FD368B81A}" type="pres">
      <dgm:prSet presAssocID="{6B3E79C2-68CA-42DB-9EF5-4A2E42652A8E}" presName="childRect" presStyleLbl="bgAcc1" presStyleIdx="0" presStyleCnt="1">
        <dgm:presLayoutVars>
          <dgm:bulletEnabled val="1"/>
        </dgm:presLayoutVars>
      </dgm:prSet>
      <dgm:spPr/>
      <dgm:t>
        <a:bodyPr/>
        <a:lstStyle/>
        <a:p>
          <a:endParaRPr lang="fr-FR"/>
        </a:p>
      </dgm:t>
    </dgm:pt>
    <dgm:pt modelId="{21F95D5D-1CDD-432C-AB09-2ABB6CE194AF}" type="pres">
      <dgm:prSet presAssocID="{6B3E79C2-68CA-42DB-9EF5-4A2E42652A8E}" presName="parentText" presStyleLbl="node1" presStyleIdx="0" presStyleCnt="0">
        <dgm:presLayoutVars>
          <dgm:chMax val="0"/>
          <dgm:bulletEnabled val="1"/>
        </dgm:presLayoutVars>
      </dgm:prSet>
      <dgm:spPr>
        <a:prstGeom prst="rect">
          <a:avLst/>
        </a:prstGeom>
      </dgm:spPr>
      <dgm:t>
        <a:bodyPr/>
        <a:lstStyle/>
        <a:p>
          <a:endParaRPr lang="fr-FR"/>
        </a:p>
      </dgm:t>
    </dgm:pt>
    <dgm:pt modelId="{66095C0B-3359-454E-A7A4-64B597888413}" type="pres">
      <dgm:prSet presAssocID="{6B3E79C2-68CA-42DB-9EF5-4A2E42652A8E}" presName="parentRect" presStyleLbl="alignNode1" presStyleIdx="0" presStyleCnt="1"/>
      <dgm:spPr/>
      <dgm:t>
        <a:bodyPr/>
        <a:lstStyle/>
        <a:p>
          <a:endParaRPr lang="fr-FR"/>
        </a:p>
      </dgm:t>
    </dgm:pt>
    <dgm:pt modelId="{421C4FE9-CFCF-475A-9733-B8AB496B2D63}" type="pres">
      <dgm:prSet presAssocID="{6B3E79C2-68CA-42DB-9EF5-4A2E42652A8E}" presName="adorn" presStyleLbl="fgAccFollowNode1" presStyleIdx="0" presStyleCnt="1"/>
      <dgm:spPr/>
    </dgm:pt>
  </dgm:ptLst>
  <dgm:cxnLst>
    <dgm:cxn modelId="{DAF7CC7C-570E-4968-98D6-82FF0F2F6840}" srcId="{6B3E79C2-68CA-42DB-9EF5-4A2E42652A8E}" destId="{0BB71112-4BB7-4C13-AFFE-229FD287C9FA}" srcOrd="0" destOrd="0" parTransId="{57E496A8-E62B-4B8F-B88A-AF863E8D61ED}" sibTransId="{C697265B-CE89-47EC-86A8-A3893BDA54F1}"/>
    <dgm:cxn modelId="{F7FBBF69-4E8C-4B7B-904B-919BBA52439F}" type="presOf" srcId="{6B3E79C2-68CA-42DB-9EF5-4A2E42652A8E}" destId="{21F95D5D-1CDD-432C-AB09-2ABB6CE194AF}" srcOrd="0" destOrd="0" presId="urn:microsoft.com/office/officeart/2005/8/layout/bList2"/>
    <dgm:cxn modelId="{9D0DC598-FB54-431D-A2E8-01DC0F9DD262}" type="presOf" srcId="{CAD3036C-ECA4-4D0D-B913-D04F47B435EA}" destId="{670BC43B-B78A-4906-9B4F-5D34C1758D74}" srcOrd="0" destOrd="0" presId="urn:microsoft.com/office/officeart/2005/8/layout/bList2"/>
    <dgm:cxn modelId="{CFEFDA08-7E95-4DAA-A42B-AB8780921FE5}" type="presOf" srcId="{6B3E79C2-68CA-42DB-9EF5-4A2E42652A8E}" destId="{66095C0B-3359-454E-A7A4-64B597888413}" srcOrd="1" destOrd="0" presId="urn:microsoft.com/office/officeart/2005/8/layout/bList2"/>
    <dgm:cxn modelId="{91B879E9-4890-433D-A3B0-7B996ED24176}" srcId="{CAD3036C-ECA4-4D0D-B913-D04F47B435EA}" destId="{6B3E79C2-68CA-42DB-9EF5-4A2E42652A8E}" srcOrd="0" destOrd="0" parTransId="{A71F962E-C57F-4DF4-A738-EFD3CDF2BDDF}" sibTransId="{04921FB4-66D3-4402-9D6C-F2DD4EBA7011}"/>
    <dgm:cxn modelId="{C6D6306F-C8FB-48CE-8917-CC06360E7B8E}" type="presOf" srcId="{0BB71112-4BB7-4C13-AFFE-229FD287C9FA}" destId="{57C6D464-2BE7-4CEE-BBC0-5C3FD368B81A}" srcOrd="0" destOrd="0" presId="urn:microsoft.com/office/officeart/2005/8/layout/bList2"/>
    <dgm:cxn modelId="{7E60BF36-DEFE-43CA-B801-56A70FD271A9}" type="presParOf" srcId="{670BC43B-B78A-4906-9B4F-5D34C1758D74}" destId="{6D087F82-E8F6-43BC-AC48-BD3A9CC41EB8}" srcOrd="0" destOrd="0" presId="urn:microsoft.com/office/officeart/2005/8/layout/bList2"/>
    <dgm:cxn modelId="{8AB0BCF8-91FC-4EB9-8474-1BDE7357303D}" type="presParOf" srcId="{6D087F82-E8F6-43BC-AC48-BD3A9CC41EB8}" destId="{57C6D464-2BE7-4CEE-BBC0-5C3FD368B81A}" srcOrd="0" destOrd="0" presId="urn:microsoft.com/office/officeart/2005/8/layout/bList2"/>
    <dgm:cxn modelId="{493F16EF-00BC-4AFF-8E24-6A2D2A62689F}" type="presParOf" srcId="{6D087F82-E8F6-43BC-AC48-BD3A9CC41EB8}" destId="{21F95D5D-1CDD-432C-AB09-2ABB6CE194AF}" srcOrd="1" destOrd="0" presId="urn:microsoft.com/office/officeart/2005/8/layout/bList2"/>
    <dgm:cxn modelId="{DBF6FE10-FE97-4467-9C0B-5A1A42F88CED}" type="presParOf" srcId="{6D087F82-E8F6-43BC-AC48-BD3A9CC41EB8}" destId="{66095C0B-3359-454E-A7A4-64B597888413}" srcOrd="2" destOrd="0" presId="urn:microsoft.com/office/officeart/2005/8/layout/bList2"/>
    <dgm:cxn modelId="{45A72B48-4627-4FD1-BAFE-680EC31E825D}" type="presParOf" srcId="{6D087F82-E8F6-43BC-AC48-BD3A9CC41EB8}" destId="{421C4FE9-CFCF-475A-9733-B8AB496B2D63}"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D3036C-ECA4-4D0D-B913-D04F47B435EA}" type="doc">
      <dgm:prSet loTypeId="urn:microsoft.com/office/officeart/2005/8/layout/bList2" loCatId="list" qsTypeId="urn:microsoft.com/office/officeart/2005/8/quickstyle/simple1" qsCatId="simple" csTypeId="urn:microsoft.com/office/officeart/2005/8/colors/accent2_1" csCatId="accent2" phldr="1"/>
      <dgm:spPr/>
    </dgm:pt>
    <dgm:pt modelId="{15B3DB77-0923-46AC-A50F-2E508C24DAC5}">
      <dgm:prSet phldrT="[Texte]" custT="1"/>
      <dgm:spPr>
        <a:xfrm>
          <a:off x="1020197" y="1375577"/>
          <a:ext cx="1840210" cy="590681"/>
        </a:xfr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gm:spPr>
      <dgm:t>
        <a:bodyPr/>
        <a:lstStyle/>
        <a:p>
          <a:r>
            <a:rPr lang="fr-FR" sz="1800" b="1"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A2BDAF90-B81A-4080-AE6B-5C92BFC02483}" type="parTrans" cxnId="{45201B63-00F8-4EDA-9120-7283CDEAF76F}">
      <dgm:prSet/>
      <dgm:spPr/>
      <dgm:t>
        <a:bodyPr/>
        <a:lstStyle/>
        <a:p>
          <a:endParaRPr lang="fr-FR"/>
        </a:p>
      </dgm:t>
    </dgm:pt>
    <dgm:pt modelId="{2D2594C4-879C-411C-B542-F9DCF5F846C7}" type="sibTrans" cxnId="{45201B63-00F8-4EDA-9120-7283CDEAF76F}">
      <dgm:prSet/>
      <dgm:spPr/>
      <dgm:t>
        <a:bodyPr/>
        <a:lstStyle/>
        <a:p>
          <a:endParaRPr lang="fr-FR"/>
        </a:p>
      </dgm:t>
    </dgm:pt>
    <dgm:pt modelId="{D6766EC9-5B2E-4B2C-9478-9FBCE57F4D89}">
      <dgm:prSet custT="1"/>
      <dgm:spPr>
        <a:xfrm>
          <a:off x="1020197" y="1899"/>
          <a:ext cx="1840210" cy="1373678"/>
        </a:xfr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gm:spPr>
      <dgm:t>
        <a:bodyPr/>
        <a:lstStyle/>
        <a:p>
          <a:pPr algn="ctr"/>
          <a:r>
            <a:rPr lang="fr-FR" sz="2400" b="1" i="1" u="none"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C0EBBC19-B3D1-401D-8E42-2C659803E5AD}" type="parTrans" cxnId="{2C1CD06E-2B50-4F43-B208-E211BA20CE80}">
      <dgm:prSet/>
      <dgm:spPr/>
      <dgm:t>
        <a:bodyPr/>
        <a:lstStyle/>
        <a:p>
          <a:endParaRPr lang="fr-FR"/>
        </a:p>
      </dgm:t>
    </dgm:pt>
    <dgm:pt modelId="{51059845-80DC-4563-BA4F-EB87D2C53A40}" type="sibTrans" cxnId="{2C1CD06E-2B50-4F43-B208-E211BA20CE80}">
      <dgm:prSet/>
      <dgm:spPr/>
      <dgm:t>
        <a:bodyPr/>
        <a:lstStyle/>
        <a:p>
          <a:endParaRPr lang="fr-FR"/>
        </a:p>
      </dgm:t>
    </dgm:pt>
    <dgm:pt modelId="{670BC43B-B78A-4906-9B4F-5D34C1758D74}" type="pres">
      <dgm:prSet presAssocID="{CAD3036C-ECA4-4D0D-B913-D04F47B435EA}" presName="diagram" presStyleCnt="0">
        <dgm:presLayoutVars>
          <dgm:dir/>
          <dgm:animLvl val="lvl"/>
          <dgm:resizeHandles val="exact"/>
        </dgm:presLayoutVars>
      </dgm:prSet>
      <dgm:spPr/>
    </dgm:pt>
    <dgm:pt modelId="{CC23E655-4AAA-4CDE-BF05-9416FD18C00C}" type="pres">
      <dgm:prSet presAssocID="{15B3DB77-0923-46AC-A50F-2E508C24DAC5}" presName="compNode" presStyleCnt="0"/>
      <dgm:spPr/>
    </dgm:pt>
    <dgm:pt modelId="{89BA30B6-2A7A-4006-80AC-26AA1C04F18D}" type="pres">
      <dgm:prSet presAssocID="{15B3DB77-0923-46AC-A50F-2E508C24DAC5}" presName="childRect" presStyleLbl="bgAcc1" presStyleIdx="0" presStyleCnt="1">
        <dgm:presLayoutVars>
          <dgm:bulletEnabled val="1"/>
        </dgm:presLayoutVars>
      </dgm:prSet>
      <dgm:spPr>
        <a:prstGeom prst="round2SameRect">
          <a:avLst>
            <a:gd name="adj1" fmla="val 8000"/>
            <a:gd name="adj2" fmla="val 0"/>
          </a:avLst>
        </a:prstGeom>
      </dgm:spPr>
      <dgm:t>
        <a:bodyPr/>
        <a:lstStyle/>
        <a:p>
          <a:endParaRPr lang="fr-FR"/>
        </a:p>
      </dgm:t>
    </dgm:pt>
    <dgm:pt modelId="{E431D3D0-84C9-4EDD-99CE-74FEE24AF555}" type="pres">
      <dgm:prSet presAssocID="{15B3DB77-0923-46AC-A50F-2E508C24DAC5}" presName="parentText" presStyleLbl="node1" presStyleIdx="0" presStyleCnt="0">
        <dgm:presLayoutVars>
          <dgm:chMax val="0"/>
          <dgm:bulletEnabled val="1"/>
        </dgm:presLayoutVars>
      </dgm:prSet>
      <dgm:spPr>
        <a:prstGeom prst="rect">
          <a:avLst/>
        </a:prstGeom>
      </dgm:spPr>
      <dgm:t>
        <a:bodyPr/>
        <a:lstStyle/>
        <a:p>
          <a:endParaRPr lang="fr-FR"/>
        </a:p>
      </dgm:t>
    </dgm:pt>
    <dgm:pt modelId="{10E3384B-39CC-455C-8CFB-6BE57BE16F86}" type="pres">
      <dgm:prSet presAssocID="{15B3DB77-0923-46AC-A50F-2E508C24DAC5}" presName="parentRect" presStyleLbl="alignNode1" presStyleIdx="0" presStyleCnt="1"/>
      <dgm:spPr/>
      <dgm:t>
        <a:bodyPr/>
        <a:lstStyle/>
        <a:p>
          <a:endParaRPr lang="fr-FR"/>
        </a:p>
      </dgm:t>
    </dgm:pt>
    <dgm:pt modelId="{48CFB606-9B4C-43CD-A8D7-05ECEAE3AC0C}" type="pres">
      <dgm:prSet presAssocID="{15B3DB77-0923-46AC-A50F-2E508C24DAC5}" presName="adorn" presStyleLbl="fgAccFollowNode1" presStyleIdx="0" presStyleCnt="1"/>
      <dgm: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gm:spPr>
    </dgm:pt>
  </dgm:ptLst>
  <dgm:cxnLst>
    <dgm:cxn modelId="{F320D0F7-192D-4B37-946F-7FE3FFA3269F}" type="presOf" srcId="{15B3DB77-0923-46AC-A50F-2E508C24DAC5}" destId="{E431D3D0-84C9-4EDD-99CE-74FEE24AF555}" srcOrd="0" destOrd="0" presId="urn:microsoft.com/office/officeart/2005/8/layout/bList2"/>
    <dgm:cxn modelId="{97CA358F-BF9F-4DEF-9AA6-7939FE85DC5D}" type="presOf" srcId="{15B3DB77-0923-46AC-A50F-2E508C24DAC5}" destId="{10E3384B-39CC-455C-8CFB-6BE57BE16F86}" srcOrd="1" destOrd="0" presId="urn:microsoft.com/office/officeart/2005/8/layout/bList2"/>
    <dgm:cxn modelId="{F7EC7625-FE5F-4AE8-8C11-8ACFB7CB2DC0}" type="presOf" srcId="{CAD3036C-ECA4-4D0D-B913-D04F47B435EA}" destId="{670BC43B-B78A-4906-9B4F-5D34C1758D74}" srcOrd="0" destOrd="0" presId="urn:microsoft.com/office/officeart/2005/8/layout/bList2"/>
    <dgm:cxn modelId="{45201B63-00F8-4EDA-9120-7283CDEAF76F}" srcId="{CAD3036C-ECA4-4D0D-B913-D04F47B435EA}" destId="{15B3DB77-0923-46AC-A50F-2E508C24DAC5}" srcOrd="0" destOrd="0" parTransId="{A2BDAF90-B81A-4080-AE6B-5C92BFC02483}" sibTransId="{2D2594C4-879C-411C-B542-F9DCF5F846C7}"/>
    <dgm:cxn modelId="{739574FE-42C6-4C40-A270-50561538402D}" type="presOf" srcId="{D6766EC9-5B2E-4B2C-9478-9FBCE57F4D89}" destId="{89BA30B6-2A7A-4006-80AC-26AA1C04F18D}" srcOrd="0" destOrd="0" presId="urn:microsoft.com/office/officeart/2005/8/layout/bList2"/>
    <dgm:cxn modelId="{2C1CD06E-2B50-4F43-B208-E211BA20CE80}" srcId="{15B3DB77-0923-46AC-A50F-2E508C24DAC5}" destId="{D6766EC9-5B2E-4B2C-9478-9FBCE57F4D89}" srcOrd="0" destOrd="0" parTransId="{C0EBBC19-B3D1-401D-8E42-2C659803E5AD}" sibTransId="{51059845-80DC-4563-BA4F-EB87D2C53A40}"/>
    <dgm:cxn modelId="{4BEE2760-2F3F-4E5E-9192-93C41BF7077B}" type="presParOf" srcId="{670BC43B-B78A-4906-9B4F-5D34C1758D74}" destId="{CC23E655-4AAA-4CDE-BF05-9416FD18C00C}" srcOrd="0" destOrd="0" presId="urn:microsoft.com/office/officeart/2005/8/layout/bList2"/>
    <dgm:cxn modelId="{B289DB19-21EA-4882-BDFC-B28B3847FA58}" type="presParOf" srcId="{CC23E655-4AAA-4CDE-BF05-9416FD18C00C}" destId="{89BA30B6-2A7A-4006-80AC-26AA1C04F18D}" srcOrd="0" destOrd="0" presId="urn:microsoft.com/office/officeart/2005/8/layout/bList2"/>
    <dgm:cxn modelId="{436DF3EB-5CB0-4806-B866-99507C1C16EB}" type="presParOf" srcId="{CC23E655-4AAA-4CDE-BF05-9416FD18C00C}" destId="{E431D3D0-84C9-4EDD-99CE-74FEE24AF555}" srcOrd="1" destOrd="0" presId="urn:microsoft.com/office/officeart/2005/8/layout/bList2"/>
    <dgm:cxn modelId="{A41941A4-22DA-4A91-A857-56CC18A64F85}" type="presParOf" srcId="{CC23E655-4AAA-4CDE-BF05-9416FD18C00C}" destId="{10E3384B-39CC-455C-8CFB-6BE57BE16F86}" srcOrd="2" destOrd="0" presId="urn:microsoft.com/office/officeart/2005/8/layout/bList2"/>
    <dgm:cxn modelId="{C09DA809-42F8-416A-83C3-77E31EF0FC24}" type="presParOf" srcId="{CC23E655-4AAA-4CDE-BF05-9416FD18C00C}" destId="{48CFB606-9B4C-43CD-A8D7-05ECEAE3AC0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D3036C-ECA4-4D0D-B913-D04F47B435EA}" type="doc">
      <dgm:prSet loTypeId="urn:microsoft.com/office/officeart/2005/8/layout/bList2" loCatId="list" qsTypeId="urn:microsoft.com/office/officeart/2005/8/quickstyle/simple1" qsCatId="simple" csTypeId="urn:microsoft.com/office/officeart/2005/8/colors/accent2_1" csCatId="accent2" phldr="1"/>
      <dgm:spPr/>
    </dgm:pt>
    <dgm:pt modelId="{15B3DB77-0923-46AC-A50F-2E508C24DAC5}">
      <dgm:prSet phldrT="[Texte]" custT="1"/>
      <dgm:spPr>
        <a:xfrm>
          <a:off x="1020197" y="1375577"/>
          <a:ext cx="1840210" cy="590681"/>
        </a:xfr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gm:spPr>
      <dgm:t>
        <a:bodyPr/>
        <a:lstStyle/>
        <a:p>
          <a:r>
            <a:rPr lang="fr-FR" sz="1800" b="1"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A2BDAF90-B81A-4080-AE6B-5C92BFC02483}" type="parTrans" cxnId="{45201B63-00F8-4EDA-9120-7283CDEAF76F}">
      <dgm:prSet/>
      <dgm:spPr/>
      <dgm:t>
        <a:bodyPr/>
        <a:lstStyle/>
        <a:p>
          <a:endParaRPr lang="fr-FR"/>
        </a:p>
      </dgm:t>
    </dgm:pt>
    <dgm:pt modelId="{2D2594C4-879C-411C-B542-F9DCF5F846C7}" type="sibTrans" cxnId="{45201B63-00F8-4EDA-9120-7283CDEAF76F}">
      <dgm:prSet/>
      <dgm:spPr/>
      <dgm:t>
        <a:bodyPr/>
        <a:lstStyle/>
        <a:p>
          <a:endParaRPr lang="fr-FR"/>
        </a:p>
      </dgm:t>
    </dgm:pt>
    <dgm:pt modelId="{D6766EC9-5B2E-4B2C-9478-9FBCE57F4D89}">
      <dgm:prSet custT="1"/>
      <dgm:spPr>
        <a:xfrm>
          <a:off x="1020197" y="1899"/>
          <a:ext cx="1840210" cy="1373678"/>
        </a:xfr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gm:spPr>
      <dgm:t>
        <a:bodyPr/>
        <a:lstStyle/>
        <a:p>
          <a:pPr algn="ctr"/>
          <a:r>
            <a:rPr lang="fr-FR" sz="2400" b="1" i="1" u="none"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C0EBBC19-B3D1-401D-8E42-2C659803E5AD}" type="parTrans" cxnId="{2C1CD06E-2B50-4F43-B208-E211BA20CE80}">
      <dgm:prSet/>
      <dgm:spPr/>
      <dgm:t>
        <a:bodyPr/>
        <a:lstStyle/>
        <a:p>
          <a:endParaRPr lang="fr-FR"/>
        </a:p>
      </dgm:t>
    </dgm:pt>
    <dgm:pt modelId="{51059845-80DC-4563-BA4F-EB87D2C53A40}" type="sibTrans" cxnId="{2C1CD06E-2B50-4F43-B208-E211BA20CE80}">
      <dgm:prSet/>
      <dgm:spPr/>
      <dgm:t>
        <a:bodyPr/>
        <a:lstStyle/>
        <a:p>
          <a:endParaRPr lang="fr-FR"/>
        </a:p>
      </dgm:t>
    </dgm:pt>
    <dgm:pt modelId="{670BC43B-B78A-4906-9B4F-5D34C1758D74}" type="pres">
      <dgm:prSet presAssocID="{CAD3036C-ECA4-4D0D-B913-D04F47B435EA}" presName="diagram" presStyleCnt="0">
        <dgm:presLayoutVars>
          <dgm:dir/>
          <dgm:animLvl val="lvl"/>
          <dgm:resizeHandles val="exact"/>
        </dgm:presLayoutVars>
      </dgm:prSet>
      <dgm:spPr/>
    </dgm:pt>
    <dgm:pt modelId="{CC23E655-4AAA-4CDE-BF05-9416FD18C00C}" type="pres">
      <dgm:prSet presAssocID="{15B3DB77-0923-46AC-A50F-2E508C24DAC5}" presName="compNode" presStyleCnt="0"/>
      <dgm:spPr/>
    </dgm:pt>
    <dgm:pt modelId="{89BA30B6-2A7A-4006-80AC-26AA1C04F18D}" type="pres">
      <dgm:prSet presAssocID="{15B3DB77-0923-46AC-A50F-2E508C24DAC5}" presName="childRect" presStyleLbl="bgAcc1" presStyleIdx="0" presStyleCnt="1">
        <dgm:presLayoutVars>
          <dgm:bulletEnabled val="1"/>
        </dgm:presLayoutVars>
      </dgm:prSet>
      <dgm:spPr>
        <a:prstGeom prst="round2SameRect">
          <a:avLst>
            <a:gd name="adj1" fmla="val 8000"/>
            <a:gd name="adj2" fmla="val 0"/>
          </a:avLst>
        </a:prstGeom>
      </dgm:spPr>
      <dgm:t>
        <a:bodyPr/>
        <a:lstStyle/>
        <a:p>
          <a:endParaRPr lang="fr-FR"/>
        </a:p>
      </dgm:t>
    </dgm:pt>
    <dgm:pt modelId="{E431D3D0-84C9-4EDD-99CE-74FEE24AF555}" type="pres">
      <dgm:prSet presAssocID="{15B3DB77-0923-46AC-A50F-2E508C24DAC5}" presName="parentText" presStyleLbl="node1" presStyleIdx="0" presStyleCnt="0">
        <dgm:presLayoutVars>
          <dgm:chMax val="0"/>
          <dgm:bulletEnabled val="1"/>
        </dgm:presLayoutVars>
      </dgm:prSet>
      <dgm:spPr>
        <a:prstGeom prst="rect">
          <a:avLst/>
        </a:prstGeom>
      </dgm:spPr>
      <dgm:t>
        <a:bodyPr/>
        <a:lstStyle/>
        <a:p>
          <a:endParaRPr lang="fr-FR"/>
        </a:p>
      </dgm:t>
    </dgm:pt>
    <dgm:pt modelId="{10E3384B-39CC-455C-8CFB-6BE57BE16F86}" type="pres">
      <dgm:prSet presAssocID="{15B3DB77-0923-46AC-A50F-2E508C24DAC5}" presName="parentRect" presStyleLbl="alignNode1" presStyleIdx="0" presStyleCnt="1"/>
      <dgm:spPr/>
      <dgm:t>
        <a:bodyPr/>
        <a:lstStyle/>
        <a:p>
          <a:endParaRPr lang="fr-FR"/>
        </a:p>
      </dgm:t>
    </dgm:pt>
    <dgm:pt modelId="{48CFB606-9B4C-43CD-A8D7-05ECEAE3AC0C}" type="pres">
      <dgm:prSet presAssocID="{15B3DB77-0923-46AC-A50F-2E508C24DAC5}" presName="adorn" presStyleLbl="fgAccFollowNode1" presStyleIdx="0" presStyleCnt="1"/>
      <dgm: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gm:spPr>
    </dgm:pt>
  </dgm:ptLst>
  <dgm:cxnLst>
    <dgm:cxn modelId="{6D6EDA5E-06EC-4664-8671-5981B22A166C}" type="presOf" srcId="{15B3DB77-0923-46AC-A50F-2E508C24DAC5}" destId="{E431D3D0-84C9-4EDD-99CE-74FEE24AF555}" srcOrd="0" destOrd="0" presId="urn:microsoft.com/office/officeart/2005/8/layout/bList2"/>
    <dgm:cxn modelId="{6F0F25F4-8062-461C-9AF3-336B7C69B2AD}" type="presOf" srcId="{D6766EC9-5B2E-4B2C-9478-9FBCE57F4D89}" destId="{89BA30B6-2A7A-4006-80AC-26AA1C04F18D}" srcOrd="0" destOrd="0" presId="urn:microsoft.com/office/officeart/2005/8/layout/bList2"/>
    <dgm:cxn modelId="{DE3AB097-946C-46CA-8DE5-CCA58ECE00FE}" type="presOf" srcId="{CAD3036C-ECA4-4D0D-B913-D04F47B435EA}" destId="{670BC43B-B78A-4906-9B4F-5D34C1758D74}" srcOrd="0" destOrd="0" presId="urn:microsoft.com/office/officeart/2005/8/layout/bList2"/>
    <dgm:cxn modelId="{45201B63-00F8-4EDA-9120-7283CDEAF76F}" srcId="{CAD3036C-ECA4-4D0D-B913-D04F47B435EA}" destId="{15B3DB77-0923-46AC-A50F-2E508C24DAC5}" srcOrd="0" destOrd="0" parTransId="{A2BDAF90-B81A-4080-AE6B-5C92BFC02483}" sibTransId="{2D2594C4-879C-411C-B542-F9DCF5F846C7}"/>
    <dgm:cxn modelId="{19993DBA-7422-4529-A6CA-6702CF76B738}" type="presOf" srcId="{15B3DB77-0923-46AC-A50F-2E508C24DAC5}" destId="{10E3384B-39CC-455C-8CFB-6BE57BE16F86}" srcOrd="1" destOrd="0" presId="urn:microsoft.com/office/officeart/2005/8/layout/bList2"/>
    <dgm:cxn modelId="{2C1CD06E-2B50-4F43-B208-E211BA20CE80}" srcId="{15B3DB77-0923-46AC-A50F-2E508C24DAC5}" destId="{D6766EC9-5B2E-4B2C-9478-9FBCE57F4D89}" srcOrd="0" destOrd="0" parTransId="{C0EBBC19-B3D1-401D-8E42-2C659803E5AD}" sibTransId="{51059845-80DC-4563-BA4F-EB87D2C53A40}"/>
    <dgm:cxn modelId="{F4648AAD-ACE7-4888-89DF-F89A44B4C990}" type="presParOf" srcId="{670BC43B-B78A-4906-9B4F-5D34C1758D74}" destId="{CC23E655-4AAA-4CDE-BF05-9416FD18C00C}" srcOrd="0" destOrd="0" presId="urn:microsoft.com/office/officeart/2005/8/layout/bList2"/>
    <dgm:cxn modelId="{5F50D5E4-ED92-4376-BE76-9AE5078739F7}" type="presParOf" srcId="{CC23E655-4AAA-4CDE-BF05-9416FD18C00C}" destId="{89BA30B6-2A7A-4006-80AC-26AA1C04F18D}" srcOrd="0" destOrd="0" presId="urn:microsoft.com/office/officeart/2005/8/layout/bList2"/>
    <dgm:cxn modelId="{26F19A35-1333-46E2-8CFE-DFFACA4BA7EA}" type="presParOf" srcId="{CC23E655-4AAA-4CDE-BF05-9416FD18C00C}" destId="{E431D3D0-84C9-4EDD-99CE-74FEE24AF555}" srcOrd="1" destOrd="0" presId="urn:microsoft.com/office/officeart/2005/8/layout/bList2"/>
    <dgm:cxn modelId="{FEF3C697-354A-4DDA-9EBB-1AD80D210B1A}" type="presParOf" srcId="{CC23E655-4AAA-4CDE-BF05-9416FD18C00C}" destId="{10E3384B-39CC-455C-8CFB-6BE57BE16F86}" srcOrd="2" destOrd="0" presId="urn:microsoft.com/office/officeart/2005/8/layout/bList2"/>
    <dgm:cxn modelId="{DA359948-79D8-401D-80FA-2265D7D05FFB}" type="presParOf" srcId="{CC23E655-4AAA-4CDE-BF05-9416FD18C00C}" destId="{48CFB606-9B4C-43CD-A8D7-05ECEAE3AC0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D3036C-ECA4-4D0D-B913-D04F47B435EA}" type="doc">
      <dgm:prSet loTypeId="urn:microsoft.com/office/officeart/2005/8/layout/bList2" loCatId="list" qsTypeId="urn:microsoft.com/office/officeart/2005/8/quickstyle/simple1" qsCatId="simple" csTypeId="urn:microsoft.com/office/officeart/2005/8/colors/accent2_1" csCatId="accent2" phldr="1"/>
      <dgm:spPr/>
    </dgm:pt>
    <dgm:pt modelId="{15B3DB77-0923-46AC-A50F-2E508C24DAC5}">
      <dgm:prSet phldrT="[Texte]" custT="1"/>
      <dgm:spPr>
        <a:xfrm>
          <a:off x="1020197" y="1375577"/>
          <a:ext cx="1840210" cy="590681"/>
        </a:xfr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gm:spPr>
      <dgm:t>
        <a:bodyPr/>
        <a:lstStyle/>
        <a:p>
          <a:r>
            <a:rPr lang="fr-FR" sz="1800" b="1"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A2BDAF90-B81A-4080-AE6B-5C92BFC02483}" type="parTrans" cxnId="{45201B63-00F8-4EDA-9120-7283CDEAF76F}">
      <dgm:prSet/>
      <dgm:spPr/>
      <dgm:t>
        <a:bodyPr/>
        <a:lstStyle/>
        <a:p>
          <a:endParaRPr lang="fr-FR"/>
        </a:p>
      </dgm:t>
    </dgm:pt>
    <dgm:pt modelId="{2D2594C4-879C-411C-B542-F9DCF5F846C7}" type="sibTrans" cxnId="{45201B63-00F8-4EDA-9120-7283CDEAF76F}">
      <dgm:prSet/>
      <dgm:spPr/>
      <dgm:t>
        <a:bodyPr/>
        <a:lstStyle/>
        <a:p>
          <a:endParaRPr lang="fr-FR"/>
        </a:p>
      </dgm:t>
    </dgm:pt>
    <dgm:pt modelId="{D6766EC9-5B2E-4B2C-9478-9FBCE57F4D89}">
      <dgm:prSet custT="1"/>
      <dgm:spPr>
        <a:xfrm>
          <a:off x="1020197" y="1899"/>
          <a:ext cx="1840210" cy="1373678"/>
        </a:xfr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gm:spPr>
      <dgm:t>
        <a:bodyPr/>
        <a:lstStyle/>
        <a:p>
          <a:pPr algn="ctr"/>
          <a:r>
            <a:rPr lang="fr-FR" sz="2400" b="1" i="1" u="none"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C0EBBC19-B3D1-401D-8E42-2C659803E5AD}" type="parTrans" cxnId="{2C1CD06E-2B50-4F43-B208-E211BA20CE80}">
      <dgm:prSet/>
      <dgm:spPr/>
      <dgm:t>
        <a:bodyPr/>
        <a:lstStyle/>
        <a:p>
          <a:endParaRPr lang="fr-FR"/>
        </a:p>
      </dgm:t>
    </dgm:pt>
    <dgm:pt modelId="{51059845-80DC-4563-BA4F-EB87D2C53A40}" type="sibTrans" cxnId="{2C1CD06E-2B50-4F43-B208-E211BA20CE80}">
      <dgm:prSet/>
      <dgm:spPr/>
      <dgm:t>
        <a:bodyPr/>
        <a:lstStyle/>
        <a:p>
          <a:endParaRPr lang="fr-FR"/>
        </a:p>
      </dgm:t>
    </dgm:pt>
    <dgm:pt modelId="{670BC43B-B78A-4906-9B4F-5D34C1758D74}" type="pres">
      <dgm:prSet presAssocID="{CAD3036C-ECA4-4D0D-B913-D04F47B435EA}" presName="diagram" presStyleCnt="0">
        <dgm:presLayoutVars>
          <dgm:dir/>
          <dgm:animLvl val="lvl"/>
          <dgm:resizeHandles val="exact"/>
        </dgm:presLayoutVars>
      </dgm:prSet>
      <dgm:spPr/>
    </dgm:pt>
    <dgm:pt modelId="{CC23E655-4AAA-4CDE-BF05-9416FD18C00C}" type="pres">
      <dgm:prSet presAssocID="{15B3DB77-0923-46AC-A50F-2E508C24DAC5}" presName="compNode" presStyleCnt="0"/>
      <dgm:spPr/>
    </dgm:pt>
    <dgm:pt modelId="{89BA30B6-2A7A-4006-80AC-26AA1C04F18D}" type="pres">
      <dgm:prSet presAssocID="{15B3DB77-0923-46AC-A50F-2E508C24DAC5}" presName="childRect" presStyleLbl="bgAcc1" presStyleIdx="0" presStyleCnt="1">
        <dgm:presLayoutVars>
          <dgm:bulletEnabled val="1"/>
        </dgm:presLayoutVars>
      </dgm:prSet>
      <dgm:spPr>
        <a:prstGeom prst="round2SameRect">
          <a:avLst>
            <a:gd name="adj1" fmla="val 8000"/>
            <a:gd name="adj2" fmla="val 0"/>
          </a:avLst>
        </a:prstGeom>
      </dgm:spPr>
      <dgm:t>
        <a:bodyPr/>
        <a:lstStyle/>
        <a:p>
          <a:endParaRPr lang="fr-FR"/>
        </a:p>
      </dgm:t>
    </dgm:pt>
    <dgm:pt modelId="{E431D3D0-84C9-4EDD-99CE-74FEE24AF555}" type="pres">
      <dgm:prSet presAssocID="{15B3DB77-0923-46AC-A50F-2E508C24DAC5}" presName="parentText" presStyleLbl="node1" presStyleIdx="0" presStyleCnt="0">
        <dgm:presLayoutVars>
          <dgm:chMax val="0"/>
          <dgm:bulletEnabled val="1"/>
        </dgm:presLayoutVars>
      </dgm:prSet>
      <dgm:spPr>
        <a:prstGeom prst="rect">
          <a:avLst/>
        </a:prstGeom>
      </dgm:spPr>
      <dgm:t>
        <a:bodyPr/>
        <a:lstStyle/>
        <a:p>
          <a:endParaRPr lang="fr-FR"/>
        </a:p>
      </dgm:t>
    </dgm:pt>
    <dgm:pt modelId="{10E3384B-39CC-455C-8CFB-6BE57BE16F86}" type="pres">
      <dgm:prSet presAssocID="{15B3DB77-0923-46AC-A50F-2E508C24DAC5}" presName="parentRect" presStyleLbl="alignNode1" presStyleIdx="0" presStyleCnt="1"/>
      <dgm:spPr/>
      <dgm:t>
        <a:bodyPr/>
        <a:lstStyle/>
        <a:p>
          <a:endParaRPr lang="fr-FR"/>
        </a:p>
      </dgm:t>
    </dgm:pt>
    <dgm:pt modelId="{48CFB606-9B4C-43CD-A8D7-05ECEAE3AC0C}" type="pres">
      <dgm:prSet presAssocID="{15B3DB77-0923-46AC-A50F-2E508C24DAC5}" presName="adorn" presStyleLbl="fgAccFollowNode1" presStyleIdx="0" presStyleCnt="1"/>
      <dgm: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gm:spPr>
    </dgm:pt>
  </dgm:ptLst>
  <dgm:cxnLst>
    <dgm:cxn modelId="{80544613-8747-4C33-B62A-99C3FE993986}" type="presOf" srcId="{15B3DB77-0923-46AC-A50F-2E508C24DAC5}" destId="{E431D3D0-84C9-4EDD-99CE-74FEE24AF555}" srcOrd="0" destOrd="0" presId="urn:microsoft.com/office/officeart/2005/8/layout/bList2"/>
    <dgm:cxn modelId="{C606B3FD-C585-4C43-A432-12C329551C7B}" type="presOf" srcId="{D6766EC9-5B2E-4B2C-9478-9FBCE57F4D89}" destId="{89BA30B6-2A7A-4006-80AC-26AA1C04F18D}" srcOrd="0" destOrd="0" presId="urn:microsoft.com/office/officeart/2005/8/layout/bList2"/>
    <dgm:cxn modelId="{45201B63-00F8-4EDA-9120-7283CDEAF76F}" srcId="{CAD3036C-ECA4-4D0D-B913-D04F47B435EA}" destId="{15B3DB77-0923-46AC-A50F-2E508C24DAC5}" srcOrd="0" destOrd="0" parTransId="{A2BDAF90-B81A-4080-AE6B-5C92BFC02483}" sibTransId="{2D2594C4-879C-411C-B542-F9DCF5F846C7}"/>
    <dgm:cxn modelId="{497AEEC7-832C-4A13-ADE9-F92542B1FEDF}" type="presOf" srcId="{15B3DB77-0923-46AC-A50F-2E508C24DAC5}" destId="{10E3384B-39CC-455C-8CFB-6BE57BE16F86}" srcOrd="1" destOrd="0" presId="urn:microsoft.com/office/officeart/2005/8/layout/bList2"/>
    <dgm:cxn modelId="{2C1CD06E-2B50-4F43-B208-E211BA20CE80}" srcId="{15B3DB77-0923-46AC-A50F-2E508C24DAC5}" destId="{D6766EC9-5B2E-4B2C-9478-9FBCE57F4D89}" srcOrd="0" destOrd="0" parTransId="{C0EBBC19-B3D1-401D-8E42-2C659803E5AD}" sibTransId="{51059845-80DC-4563-BA4F-EB87D2C53A40}"/>
    <dgm:cxn modelId="{0B3592D0-CAA3-48A5-94FA-04A85F0B3494}" type="presOf" srcId="{CAD3036C-ECA4-4D0D-B913-D04F47B435EA}" destId="{670BC43B-B78A-4906-9B4F-5D34C1758D74}" srcOrd="0" destOrd="0" presId="urn:microsoft.com/office/officeart/2005/8/layout/bList2"/>
    <dgm:cxn modelId="{D0CF71C3-E0EB-43A9-974A-49CB6A9C8019}" type="presParOf" srcId="{670BC43B-B78A-4906-9B4F-5D34C1758D74}" destId="{CC23E655-4AAA-4CDE-BF05-9416FD18C00C}" srcOrd="0" destOrd="0" presId="urn:microsoft.com/office/officeart/2005/8/layout/bList2"/>
    <dgm:cxn modelId="{905B9BFE-38F1-43E3-A124-D303EAC8532D}" type="presParOf" srcId="{CC23E655-4AAA-4CDE-BF05-9416FD18C00C}" destId="{89BA30B6-2A7A-4006-80AC-26AA1C04F18D}" srcOrd="0" destOrd="0" presId="urn:microsoft.com/office/officeart/2005/8/layout/bList2"/>
    <dgm:cxn modelId="{4113965C-4F1C-4D31-85D1-5335951944D2}" type="presParOf" srcId="{CC23E655-4AAA-4CDE-BF05-9416FD18C00C}" destId="{E431D3D0-84C9-4EDD-99CE-74FEE24AF555}" srcOrd="1" destOrd="0" presId="urn:microsoft.com/office/officeart/2005/8/layout/bList2"/>
    <dgm:cxn modelId="{2788C46F-090E-49B8-8192-EC703A7A5C9C}" type="presParOf" srcId="{CC23E655-4AAA-4CDE-BF05-9416FD18C00C}" destId="{10E3384B-39CC-455C-8CFB-6BE57BE16F86}" srcOrd="2" destOrd="0" presId="urn:microsoft.com/office/officeart/2005/8/layout/bList2"/>
    <dgm:cxn modelId="{76DBD719-A906-492C-9D09-9AA75AE38E2C}" type="presParOf" srcId="{CC23E655-4AAA-4CDE-BF05-9416FD18C00C}" destId="{48CFB606-9B4C-43CD-A8D7-05ECEAE3AC0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D3036C-ECA4-4D0D-B913-D04F47B435EA}" type="doc">
      <dgm:prSet loTypeId="urn:microsoft.com/office/officeart/2005/8/layout/bList2" loCatId="list" qsTypeId="urn:microsoft.com/office/officeart/2005/8/quickstyle/simple1" qsCatId="simple" csTypeId="urn:microsoft.com/office/officeart/2005/8/colors/accent2_1" csCatId="accent2" phldr="1"/>
      <dgm:spPr/>
    </dgm:pt>
    <dgm:pt modelId="{15B3DB77-0923-46AC-A50F-2E508C24DAC5}">
      <dgm:prSet phldrT="[Texte]" custT="1"/>
      <dgm:spPr>
        <a:xfrm>
          <a:off x="1152597" y="1937733"/>
          <a:ext cx="2593383" cy="832439"/>
        </a:xfrm>
        <a:prstGeom prst="rect">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gm:spPr>
      <dgm:t>
        <a:bodyPr/>
        <a:lstStyle/>
        <a:p>
          <a:r>
            <a:rPr lang="fr-FR" sz="2400" b="1"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Clermont-</a:t>
          </a:r>
          <a:r>
            <a:rPr lang="fr-FR" sz="2400" b="1" dirty="0" err="1"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Fd</a:t>
          </a:r>
          <a:endParaRPr lang="fr-FR" sz="2400" b="1"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A2BDAF90-B81A-4080-AE6B-5C92BFC02483}" type="parTrans" cxnId="{45201B63-00F8-4EDA-9120-7283CDEAF76F}">
      <dgm:prSet/>
      <dgm:spPr/>
      <dgm:t>
        <a:bodyPr/>
        <a:lstStyle/>
        <a:p>
          <a:endParaRPr lang="fr-FR"/>
        </a:p>
      </dgm:t>
    </dgm:pt>
    <dgm:pt modelId="{2D2594C4-879C-411C-B542-F9DCF5F846C7}" type="sibTrans" cxnId="{45201B63-00F8-4EDA-9120-7283CDEAF76F}">
      <dgm:prSet/>
      <dgm:spPr/>
      <dgm:t>
        <a:bodyPr/>
        <a:lstStyle/>
        <a:p>
          <a:endParaRPr lang="fr-FR"/>
        </a:p>
      </dgm:t>
    </dgm:pt>
    <dgm:pt modelId="{D6766EC9-5B2E-4B2C-9478-9FBCE57F4D89}">
      <dgm:prSet custT="1"/>
      <dgm:spPr>
        <a:xfrm>
          <a:off x="1152597" y="1827"/>
          <a:ext cx="2593383" cy="1935906"/>
        </a:xfrm>
        <a:prstGeom prst="round2SameRect">
          <a:avLst>
            <a:gd name="adj1" fmla="val 8000"/>
            <a:gd name="adj2" fmla="val 0"/>
          </a:avLst>
        </a:prstGeo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gm:spPr>
      <dgm:t>
        <a:bodyPr/>
        <a:lstStyle/>
        <a:p>
          <a:pPr algn="ctr"/>
          <a:r>
            <a:rPr lang="fr-FR" sz="2800" b="1" i="1" u="none"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800" u="none"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C0EBBC19-B3D1-401D-8E42-2C659803E5AD}" type="parTrans" cxnId="{2C1CD06E-2B50-4F43-B208-E211BA20CE80}">
      <dgm:prSet/>
      <dgm:spPr/>
      <dgm:t>
        <a:bodyPr/>
        <a:lstStyle/>
        <a:p>
          <a:endParaRPr lang="fr-FR"/>
        </a:p>
      </dgm:t>
    </dgm:pt>
    <dgm:pt modelId="{51059845-80DC-4563-BA4F-EB87D2C53A40}" type="sibTrans" cxnId="{2C1CD06E-2B50-4F43-B208-E211BA20CE80}">
      <dgm:prSet/>
      <dgm:spPr/>
      <dgm:t>
        <a:bodyPr/>
        <a:lstStyle/>
        <a:p>
          <a:endParaRPr lang="fr-FR"/>
        </a:p>
      </dgm:t>
    </dgm:pt>
    <dgm:pt modelId="{670BC43B-B78A-4906-9B4F-5D34C1758D74}" type="pres">
      <dgm:prSet presAssocID="{CAD3036C-ECA4-4D0D-B913-D04F47B435EA}" presName="diagram" presStyleCnt="0">
        <dgm:presLayoutVars>
          <dgm:dir/>
          <dgm:animLvl val="lvl"/>
          <dgm:resizeHandles val="exact"/>
        </dgm:presLayoutVars>
      </dgm:prSet>
      <dgm:spPr/>
    </dgm:pt>
    <dgm:pt modelId="{CC23E655-4AAA-4CDE-BF05-9416FD18C00C}" type="pres">
      <dgm:prSet presAssocID="{15B3DB77-0923-46AC-A50F-2E508C24DAC5}" presName="compNode" presStyleCnt="0"/>
      <dgm:spPr/>
    </dgm:pt>
    <dgm:pt modelId="{89BA30B6-2A7A-4006-80AC-26AA1C04F18D}" type="pres">
      <dgm:prSet presAssocID="{15B3DB77-0923-46AC-A50F-2E508C24DAC5}" presName="childRect" presStyleLbl="bgAcc1" presStyleIdx="0" presStyleCnt="1">
        <dgm:presLayoutVars>
          <dgm:bulletEnabled val="1"/>
        </dgm:presLayoutVars>
      </dgm:prSet>
      <dgm:spPr/>
      <dgm:t>
        <a:bodyPr/>
        <a:lstStyle/>
        <a:p>
          <a:endParaRPr lang="fr-FR"/>
        </a:p>
      </dgm:t>
    </dgm:pt>
    <dgm:pt modelId="{E431D3D0-84C9-4EDD-99CE-74FEE24AF555}" type="pres">
      <dgm:prSet presAssocID="{15B3DB77-0923-46AC-A50F-2E508C24DAC5}" presName="parentText" presStyleLbl="node1" presStyleIdx="0" presStyleCnt="0">
        <dgm:presLayoutVars>
          <dgm:chMax val="0"/>
          <dgm:bulletEnabled val="1"/>
        </dgm:presLayoutVars>
      </dgm:prSet>
      <dgm:spPr/>
      <dgm:t>
        <a:bodyPr/>
        <a:lstStyle/>
        <a:p>
          <a:endParaRPr lang="fr-FR"/>
        </a:p>
      </dgm:t>
    </dgm:pt>
    <dgm:pt modelId="{10E3384B-39CC-455C-8CFB-6BE57BE16F86}" type="pres">
      <dgm:prSet presAssocID="{15B3DB77-0923-46AC-A50F-2E508C24DAC5}" presName="parentRect" presStyleLbl="alignNode1" presStyleIdx="0" presStyleCnt="1"/>
      <dgm:spPr/>
      <dgm:t>
        <a:bodyPr/>
        <a:lstStyle/>
        <a:p>
          <a:endParaRPr lang="fr-FR"/>
        </a:p>
      </dgm:t>
    </dgm:pt>
    <dgm:pt modelId="{48CFB606-9B4C-43CD-A8D7-05ECEAE3AC0C}" type="pres">
      <dgm:prSet presAssocID="{15B3DB77-0923-46AC-A50F-2E508C24DAC5}" presName="adorn" presStyleLbl="fgAccFollowNode1" presStyleIdx="0" presStyleCnt="1"/>
      <dgm:spPr>
        <a:xfrm>
          <a:off x="3052286" y="2069959"/>
          <a:ext cx="907684" cy="907684"/>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gm:spPr>
    </dgm:pt>
  </dgm:ptLst>
  <dgm:cxnLst>
    <dgm:cxn modelId="{01B8F6F4-60F1-44D6-A1FB-6F245DBBA230}" type="presOf" srcId="{D6766EC9-5B2E-4B2C-9478-9FBCE57F4D89}" destId="{89BA30B6-2A7A-4006-80AC-26AA1C04F18D}" srcOrd="0" destOrd="0" presId="urn:microsoft.com/office/officeart/2005/8/layout/bList2"/>
    <dgm:cxn modelId="{1586341D-36F6-40FC-AC3B-890A5C0988EB}" type="presOf" srcId="{15B3DB77-0923-46AC-A50F-2E508C24DAC5}" destId="{E431D3D0-84C9-4EDD-99CE-74FEE24AF555}" srcOrd="0" destOrd="0" presId="urn:microsoft.com/office/officeart/2005/8/layout/bList2"/>
    <dgm:cxn modelId="{2AC81843-405E-4783-9296-4AF34FAAFBF5}" type="presOf" srcId="{CAD3036C-ECA4-4D0D-B913-D04F47B435EA}" destId="{670BC43B-B78A-4906-9B4F-5D34C1758D74}" srcOrd="0" destOrd="0" presId="urn:microsoft.com/office/officeart/2005/8/layout/bList2"/>
    <dgm:cxn modelId="{45201B63-00F8-4EDA-9120-7283CDEAF76F}" srcId="{CAD3036C-ECA4-4D0D-B913-D04F47B435EA}" destId="{15B3DB77-0923-46AC-A50F-2E508C24DAC5}" srcOrd="0" destOrd="0" parTransId="{A2BDAF90-B81A-4080-AE6B-5C92BFC02483}" sibTransId="{2D2594C4-879C-411C-B542-F9DCF5F846C7}"/>
    <dgm:cxn modelId="{CA6497B5-52D1-436A-8829-39A3E2020095}" type="presOf" srcId="{15B3DB77-0923-46AC-A50F-2E508C24DAC5}" destId="{10E3384B-39CC-455C-8CFB-6BE57BE16F86}" srcOrd="1" destOrd="0" presId="urn:microsoft.com/office/officeart/2005/8/layout/bList2"/>
    <dgm:cxn modelId="{2C1CD06E-2B50-4F43-B208-E211BA20CE80}" srcId="{15B3DB77-0923-46AC-A50F-2E508C24DAC5}" destId="{D6766EC9-5B2E-4B2C-9478-9FBCE57F4D89}" srcOrd="0" destOrd="0" parTransId="{C0EBBC19-B3D1-401D-8E42-2C659803E5AD}" sibTransId="{51059845-80DC-4563-BA4F-EB87D2C53A40}"/>
    <dgm:cxn modelId="{74215294-90EC-4D69-9E19-EE15A41AF7C5}" type="presParOf" srcId="{670BC43B-B78A-4906-9B4F-5D34C1758D74}" destId="{CC23E655-4AAA-4CDE-BF05-9416FD18C00C}" srcOrd="0" destOrd="0" presId="urn:microsoft.com/office/officeart/2005/8/layout/bList2"/>
    <dgm:cxn modelId="{DAD51870-807E-4330-81F5-14E8A21DAFED}" type="presParOf" srcId="{CC23E655-4AAA-4CDE-BF05-9416FD18C00C}" destId="{89BA30B6-2A7A-4006-80AC-26AA1C04F18D}" srcOrd="0" destOrd="0" presId="urn:microsoft.com/office/officeart/2005/8/layout/bList2"/>
    <dgm:cxn modelId="{2EF7DB58-8B01-47CB-888A-53EC18380D7A}" type="presParOf" srcId="{CC23E655-4AAA-4CDE-BF05-9416FD18C00C}" destId="{E431D3D0-84C9-4EDD-99CE-74FEE24AF555}" srcOrd="1" destOrd="0" presId="urn:microsoft.com/office/officeart/2005/8/layout/bList2"/>
    <dgm:cxn modelId="{8457731B-1B5A-46D7-9EE3-09A1930BE392}" type="presParOf" srcId="{CC23E655-4AAA-4CDE-BF05-9416FD18C00C}" destId="{10E3384B-39CC-455C-8CFB-6BE57BE16F86}" srcOrd="2" destOrd="0" presId="urn:microsoft.com/office/officeart/2005/8/layout/bList2"/>
    <dgm:cxn modelId="{91AEF107-022E-449C-A4B7-1922B6A86B00}" type="presParOf" srcId="{CC23E655-4AAA-4CDE-BF05-9416FD18C00C}" destId="{48CFB606-9B4C-43CD-A8D7-05ECEAE3AC0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D3036C-ECA4-4D0D-B913-D04F47B435EA}" type="doc">
      <dgm:prSet loTypeId="urn:microsoft.com/office/officeart/2005/8/layout/bList2" loCatId="list" qsTypeId="urn:microsoft.com/office/officeart/2005/8/quickstyle/simple1" qsCatId="simple" csTypeId="urn:microsoft.com/office/officeart/2005/8/colors/accent2_1" csCatId="accent2" phldr="1"/>
      <dgm:spPr/>
    </dgm:pt>
    <dgm:pt modelId="{15B3DB77-0923-46AC-A50F-2E508C24DAC5}">
      <dgm:prSet phldrT="[Texte]" custT="1"/>
      <dgm:spPr>
        <a:xfrm>
          <a:off x="1020197" y="1375577"/>
          <a:ext cx="1840210" cy="590681"/>
        </a:xfrm>
        <a:prstGeom prst="rect">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gm:spPr>
      <dgm:t>
        <a:bodyPr/>
        <a:lstStyle/>
        <a:p>
          <a:r>
            <a:rPr lang="fr-FR" sz="1800" b="1"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A2BDAF90-B81A-4080-AE6B-5C92BFC02483}" type="parTrans" cxnId="{45201B63-00F8-4EDA-9120-7283CDEAF76F}">
      <dgm:prSet/>
      <dgm:spPr/>
      <dgm:t>
        <a:bodyPr/>
        <a:lstStyle/>
        <a:p>
          <a:endParaRPr lang="fr-FR"/>
        </a:p>
      </dgm:t>
    </dgm:pt>
    <dgm:pt modelId="{2D2594C4-879C-411C-B542-F9DCF5F846C7}" type="sibTrans" cxnId="{45201B63-00F8-4EDA-9120-7283CDEAF76F}">
      <dgm:prSet/>
      <dgm:spPr/>
      <dgm:t>
        <a:bodyPr/>
        <a:lstStyle/>
        <a:p>
          <a:endParaRPr lang="fr-FR"/>
        </a:p>
      </dgm:t>
    </dgm:pt>
    <dgm:pt modelId="{D6766EC9-5B2E-4B2C-9478-9FBCE57F4D89}">
      <dgm:prSet custT="1"/>
      <dgm:spPr>
        <a:xfrm>
          <a:off x="1020197" y="1899"/>
          <a:ext cx="1840210" cy="1373678"/>
        </a:xfrm>
        <a:prstGeom prst="round2SameRect">
          <a:avLst>
            <a:gd name="adj1" fmla="val 8000"/>
            <a:gd name="adj2" fmla="val 0"/>
          </a:avLst>
        </a:prstGeo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gm:spPr>
      <dgm:t>
        <a:bodyPr/>
        <a:lstStyle/>
        <a:p>
          <a:pPr algn="ctr"/>
          <a:r>
            <a:rPr lang="fr-FR" sz="2400" b="1" i="1" u="none"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C0EBBC19-B3D1-401D-8E42-2C659803E5AD}" type="parTrans" cxnId="{2C1CD06E-2B50-4F43-B208-E211BA20CE80}">
      <dgm:prSet/>
      <dgm:spPr/>
      <dgm:t>
        <a:bodyPr/>
        <a:lstStyle/>
        <a:p>
          <a:endParaRPr lang="fr-FR"/>
        </a:p>
      </dgm:t>
    </dgm:pt>
    <dgm:pt modelId="{51059845-80DC-4563-BA4F-EB87D2C53A40}" type="sibTrans" cxnId="{2C1CD06E-2B50-4F43-B208-E211BA20CE80}">
      <dgm:prSet/>
      <dgm:spPr/>
      <dgm:t>
        <a:bodyPr/>
        <a:lstStyle/>
        <a:p>
          <a:endParaRPr lang="fr-FR"/>
        </a:p>
      </dgm:t>
    </dgm:pt>
    <dgm:pt modelId="{670BC43B-B78A-4906-9B4F-5D34C1758D74}" type="pres">
      <dgm:prSet presAssocID="{CAD3036C-ECA4-4D0D-B913-D04F47B435EA}" presName="diagram" presStyleCnt="0">
        <dgm:presLayoutVars>
          <dgm:dir/>
          <dgm:animLvl val="lvl"/>
          <dgm:resizeHandles val="exact"/>
        </dgm:presLayoutVars>
      </dgm:prSet>
      <dgm:spPr/>
    </dgm:pt>
    <dgm:pt modelId="{CC23E655-4AAA-4CDE-BF05-9416FD18C00C}" type="pres">
      <dgm:prSet presAssocID="{15B3DB77-0923-46AC-A50F-2E508C24DAC5}" presName="compNode" presStyleCnt="0"/>
      <dgm:spPr/>
    </dgm:pt>
    <dgm:pt modelId="{89BA30B6-2A7A-4006-80AC-26AA1C04F18D}" type="pres">
      <dgm:prSet presAssocID="{15B3DB77-0923-46AC-A50F-2E508C24DAC5}" presName="childRect" presStyleLbl="bgAcc1" presStyleIdx="0" presStyleCnt="1">
        <dgm:presLayoutVars>
          <dgm:bulletEnabled val="1"/>
        </dgm:presLayoutVars>
      </dgm:prSet>
      <dgm:spPr/>
      <dgm:t>
        <a:bodyPr/>
        <a:lstStyle/>
        <a:p>
          <a:endParaRPr lang="fr-FR"/>
        </a:p>
      </dgm:t>
    </dgm:pt>
    <dgm:pt modelId="{E431D3D0-84C9-4EDD-99CE-74FEE24AF555}" type="pres">
      <dgm:prSet presAssocID="{15B3DB77-0923-46AC-A50F-2E508C24DAC5}" presName="parentText" presStyleLbl="node1" presStyleIdx="0" presStyleCnt="0">
        <dgm:presLayoutVars>
          <dgm:chMax val="0"/>
          <dgm:bulletEnabled val="1"/>
        </dgm:presLayoutVars>
      </dgm:prSet>
      <dgm:spPr/>
      <dgm:t>
        <a:bodyPr/>
        <a:lstStyle/>
        <a:p>
          <a:endParaRPr lang="fr-FR"/>
        </a:p>
      </dgm:t>
    </dgm:pt>
    <dgm:pt modelId="{10E3384B-39CC-455C-8CFB-6BE57BE16F86}" type="pres">
      <dgm:prSet presAssocID="{15B3DB77-0923-46AC-A50F-2E508C24DAC5}" presName="parentRect" presStyleLbl="alignNode1" presStyleIdx="0" presStyleCnt="1"/>
      <dgm:spPr/>
      <dgm:t>
        <a:bodyPr/>
        <a:lstStyle/>
        <a:p>
          <a:endParaRPr lang="fr-FR"/>
        </a:p>
      </dgm:t>
    </dgm:pt>
    <dgm:pt modelId="{48CFB606-9B4C-43CD-A8D7-05ECEAE3AC0C}" type="pres">
      <dgm:prSet presAssocID="{15B3DB77-0923-46AC-A50F-2E508C24DAC5}" presName="adorn" presStyleLbl="fgAccFollowNode1" presStyleIdx="0" presStyleCnt="1"/>
      <dgm: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gm:spPr>
    </dgm:pt>
  </dgm:ptLst>
  <dgm:cxnLst>
    <dgm:cxn modelId="{C84069AE-F9D7-4959-B1C0-F7079D1676D2}" type="presOf" srcId="{15B3DB77-0923-46AC-A50F-2E508C24DAC5}" destId="{E431D3D0-84C9-4EDD-99CE-74FEE24AF555}" srcOrd="0" destOrd="0" presId="urn:microsoft.com/office/officeart/2005/8/layout/bList2"/>
    <dgm:cxn modelId="{E140E8C3-96EC-4324-8520-3A8E2144F0EE}" type="presOf" srcId="{CAD3036C-ECA4-4D0D-B913-D04F47B435EA}" destId="{670BC43B-B78A-4906-9B4F-5D34C1758D74}" srcOrd="0" destOrd="0" presId="urn:microsoft.com/office/officeart/2005/8/layout/bList2"/>
    <dgm:cxn modelId="{8F4EDF89-3D01-45D8-A609-154941A9D35F}" type="presOf" srcId="{D6766EC9-5B2E-4B2C-9478-9FBCE57F4D89}" destId="{89BA30B6-2A7A-4006-80AC-26AA1C04F18D}" srcOrd="0" destOrd="0" presId="urn:microsoft.com/office/officeart/2005/8/layout/bList2"/>
    <dgm:cxn modelId="{2C1CD06E-2B50-4F43-B208-E211BA20CE80}" srcId="{15B3DB77-0923-46AC-A50F-2E508C24DAC5}" destId="{D6766EC9-5B2E-4B2C-9478-9FBCE57F4D89}" srcOrd="0" destOrd="0" parTransId="{C0EBBC19-B3D1-401D-8E42-2C659803E5AD}" sibTransId="{51059845-80DC-4563-BA4F-EB87D2C53A40}"/>
    <dgm:cxn modelId="{93EF3E1B-D127-471F-9A9C-08F3B5FB5A81}" type="presOf" srcId="{15B3DB77-0923-46AC-A50F-2E508C24DAC5}" destId="{10E3384B-39CC-455C-8CFB-6BE57BE16F86}" srcOrd="1" destOrd="0" presId="urn:microsoft.com/office/officeart/2005/8/layout/bList2"/>
    <dgm:cxn modelId="{45201B63-00F8-4EDA-9120-7283CDEAF76F}" srcId="{CAD3036C-ECA4-4D0D-B913-D04F47B435EA}" destId="{15B3DB77-0923-46AC-A50F-2E508C24DAC5}" srcOrd="0" destOrd="0" parTransId="{A2BDAF90-B81A-4080-AE6B-5C92BFC02483}" sibTransId="{2D2594C4-879C-411C-B542-F9DCF5F846C7}"/>
    <dgm:cxn modelId="{51EC062F-0C31-4858-B504-60E00E1D1C5A}" type="presParOf" srcId="{670BC43B-B78A-4906-9B4F-5D34C1758D74}" destId="{CC23E655-4AAA-4CDE-BF05-9416FD18C00C}" srcOrd="0" destOrd="0" presId="urn:microsoft.com/office/officeart/2005/8/layout/bList2"/>
    <dgm:cxn modelId="{93D55CA1-F747-4C69-8461-0C6B7877D439}" type="presParOf" srcId="{CC23E655-4AAA-4CDE-BF05-9416FD18C00C}" destId="{89BA30B6-2A7A-4006-80AC-26AA1C04F18D}" srcOrd="0" destOrd="0" presId="urn:microsoft.com/office/officeart/2005/8/layout/bList2"/>
    <dgm:cxn modelId="{95469C33-5EA1-495F-98A1-66C2FED5A0D5}" type="presParOf" srcId="{CC23E655-4AAA-4CDE-BF05-9416FD18C00C}" destId="{E431D3D0-84C9-4EDD-99CE-74FEE24AF555}" srcOrd="1" destOrd="0" presId="urn:microsoft.com/office/officeart/2005/8/layout/bList2"/>
    <dgm:cxn modelId="{7BD2EFD7-40F0-409F-976F-597B8FEA1346}" type="presParOf" srcId="{CC23E655-4AAA-4CDE-BF05-9416FD18C00C}" destId="{10E3384B-39CC-455C-8CFB-6BE57BE16F86}" srcOrd="2" destOrd="0" presId="urn:microsoft.com/office/officeart/2005/8/layout/bList2"/>
    <dgm:cxn modelId="{7E6EEBE8-2644-40B3-A238-FEE91BD2A5DC}" type="presParOf" srcId="{CC23E655-4AAA-4CDE-BF05-9416FD18C00C}" destId="{48CFB606-9B4C-43CD-A8D7-05ECEAE3AC0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D3036C-ECA4-4D0D-B913-D04F47B435EA}" type="doc">
      <dgm:prSet loTypeId="urn:microsoft.com/office/officeart/2005/8/layout/bList2" loCatId="list" qsTypeId="urn:microsoft.com/office/officeart/2005/8/quickstyle/simple1" qsCatId="simple" csTypeId="urn:microsoft.com/office/officeart/2005/8/colors/accent2_1" csCatId="accent2" phldr="1"/>
      <dgm:spPr/>
    </dgm:pt>
    <dgm:pt modelId="{15B3DB77-0923-46AC-A50F-2E508C24DAC5}">
      <dgm:prSet phldrT="[Texte]" custT="1"/>
      <dgm:spPr>
        <a:xfrm>
          <a:off x="1020197" y="1375577"/>
          <a:ext cx="1840210" cy="590681"/>
        </a:xfr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gm:spPr>
      <dgm:t>
        <a:bodyPr/>
        <a:lstStyle/>
        <a:p>
          <a:r>
            <a:rPr lang="fr-FR" sz="1800" b="1"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A2BDAF90-B81A-4080-AE6B-5C92BFC02483}" type="parTrans" cxnId="{45201B63-00F8-4EDA-9120-7283CDEAF76F}">
      <dgm:prSet/>
      <dgm:spPr/>
      <dgm:t>
        <a:bodyPr/>
        <a:lstStyle/>
        <a:p>
          <a:endParaRPr lang="fr-FR"/>
        </a:p>
      </dgm:t>
    </dgm:pt>
    <dgm:pt modelId="{2D2594C4-879C-411C-B542-F9DCF5F846C7}" type="sibTrans" cxnId="{45201B63-00F8-4EDA-9120-7283CDEAF76F}">
      <dgm:prSet/>
      <dgm:spPr/>
      <dgm:t>
        <a:bodyPr/>
        <a:lstStyle/>
        <a:p>
          <a:endParaRPr lang="fr-FR"/>
        </a:p>
      </dgm:t>
    </dgm:pt>
    <dgm:pt modelId="{D6766EC9-5B2E-4B2C-9478-9FBCE57F4D89}">
      <dgm:prSet custT="1"/>
      <dgm:spPr>
        <a:xfrm>
          <a:off x="1020197" y="1899"/>
          <a:ext cx="1840210" cy="1373678"/>
        </a:xfr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gm:spPr>
      <dgm:t>
        <a:bodyPr/>
        <a:lstStyle/>
        <a:p>
          <a:pPr algn="ctr"/>
          <a:r>
            <a:rPr lang="fr-FR" sz="2400" b="1" i="1" u="none"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C0EBBC19-B3D1-401D-8E42-2C659803E5AD}" type="parTrans" cxnId="{2C1CD06E-2B50-4F43-B208-E211BA20CE80}">
      <dgm:prSet/>
      <dgm:spPr/>
      <dgm:t>
        <a:bodyPr/>
        <a:lstStyle/>
        <a:p>
          <a:endParaRPr lang="fr-FR"/>
        </a:p>
      </dgm:t>
    </dgm:pt>
    <dgm:pt modelId="{51059845-80DC-4563-BA4F-EB87D2C53A40}" type="sibTrans" cxnId="{2C1CD06E-2B50-4F43-B208-E211BA20CE80}">
      <dgm:prSet/>
      <dgm:spPr/>
      <dgm:t>
        <a:bodyPr/>
        <a:lstStyle/>
        <a:p>
          <a:endParaRPr lang="fr-FR"/>
        </a:p>
      </dgm:t>
    </dgm:pt>
    <dgm:pt modelId="{670BC43B-B78A-4906-9B4F-5D34C1758D74}" type="pres">
      <dgm:prSet presAssocID="{CAD3036C-ECA4-4D0D-B913-D04F47B435EA}" presName="diagram" presStyleCnt="0">
        <dgm:presLayoutVars>
          <dgm:dir/>
          <dgm:animLvl val="lvl"/>
          <dgm:resizeHandles val="exact"/>
        </dgm:presLayoutVars>
      </dgm:prSet>
      <dgm:spPr/>
    </dgm:pt>
    <dgm:pt modelId="{CC23E655-4AAA-4CDE-BF05-9416FD18C00C}" type="pres">
      <dgm:prSet presAssocID="{15B3DB77-0923-46AC-A50F-2E508C24DAC5}" presName="compNode" presStyleCnt="0"/>
      <dgm:spPr/>
    </dgm:pt>
    <dgm:pt modelId="{89BA30B6-2A7A-4006-80AC-26AA1C04F18D}" type="pres">
      <dgm:prSet presAssocID="{15B3DB77-0923-46AC-A50F-2E508C24DAC5}" presName="childRect" presStyleLbl="bgAcc1" presStyleIdx="0" presStyleCnt="1">
        <dgm:presLayoutVars>
          <dgm:bulletEnabled val="1"/>
        </dgm:presLayoutVars>
      </dgm:prSet>
      <dgm:spPr>
        <a:prstGeom prst="round2SameRect">
          <a:avLst>
            <a:gd name="adj1" fmla="val 8000"/>
            <a:gd name="adj2" fmla="val 0"/>
          </a:avLst>
        </a:prstGeom>
      </dgm:spPr>
      <dgm:t>
        <a:bodyPr/>
        <a:lstStyle/>
        <a:p>
          <a:endParaRPr lang="fr-FR"/>
        </a:p>
      </dgm:t>
    </dgm:pt>
    <dgm:pt modelId="{E431D3D0-84C9-4EDD-99CE-74FEE24AF555}" type="pres">
      <dgm:prSet presAssocID="{15B3DB77-0923-46AC-A50F-2E508C24DAC5}" presName="parentText" presStyleLbl="node1" presStyleIdx="0" presStyleCnt="0">
        <dgm:presLayoutVars>
          <dgm:chMax val="0"/>
          <dgm:bulletEnabled val="1"/>
        </dgm:presLayoutVars>
      </dgm:prSet>
      <dgm:spPr>
        <a:prstGeom prst="rect">
          <a:avLst/>
        </a:prstGeom>
      </dgm:spPr>
      <dgm:t>
        <a:bodyPr/>
        <a:lstStyle/>
        <a:p>
          <a:endParaRPr lang="fr-FR"/>
        </a:p>
      </dgm:t>
    </dgm:pt>
    <dgm:pt modelId="{10E3384B-39CC-455C-8CFB-6BE57BE16F86}" type="pres">
      <dgm:prSet presAssocID="{15B3DB77-0923-46AC-A50F-2E508C24DAC5}" presName="parentRect" presStyleLbl="alignNode1" presStyleIdx="0" presStyleCnt="1"/>
      <dgm:spPr/>
      <dgm:t>
        <a:bodyPr/>
        <a:lstStyle/>
        <a:p>
          <a:endParaRPr lang="fr-FR"/>
        </a:p>
      </dgm:t>
    </dgm:pt>
    <dgm:pt modelId="{48CFB606-9B4C-43CD-A8D7-05ECEAE3AC0C}" type="pres">
      <dgm:prSet presAssocID="{15B3DB77-0923-46AC-A50F-2E508C24DAC5}" presName="adorn" presStyleLbl="fgAccFollowNode1" presStyleIdx="0" presStyleCnt="1"/>
      <dgm: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gm:spPr>
    </dgm:pt>
  </dgm:ptLst>
  <dgm:cxnLst>
    <dgm:cxn modelId="{A9CB99DE-9195-4B7B-8426-B0EFA55D5D5B}" type="presOf" srcId="{CAD3036C-ECA4-4D0D-B913-D04F47B435EA}" destId="{670BC43B-B78A-4906-9B4F-5D34C1758D74}" srcOrd="0" destOrd="0" presId="urn:microsoft.com/office/officeart/2005/8/layout/bList2"/>
    <dgm:cxn modelId="{5817B943-9B6E-4215-91E6-BF622D8568F6}" type="presOf" srcId="{15B3DB77-0923-46AC-A50F-2E508C24DAC5}" destId="{10E3384B-39CC-455C-8CFB-6BE57BE16F86}" srcOrd="1" destOrd="0" presId="urn:microsoft.com/office/officeart/2005/8/layout/bList2"/>
    <dgm:cxn modelId="{4F9E53C1-6FC3-4A3C-8584-3EEEF3138B2E}" type="presOf" srcId="{15B3DB77-0923-46AC-A50F-2E508C24DAC5}" destId="{E431D3D0-84C9-4EDD-99CE-74FEE24AF555}" srcOrd="0" destOrd="0" presId="urn:microsoft.com/office/officeart/2005/8/layout/bList2"/>
    <dgm:cxn modelId="{45201B63-00F8-4EDA-9120-7283CDEAF76F}" srcId="{CAD3036C-ECA4-4D0D-B913-D04F47B435EA}" destId="{15B3DB77-0923-46AC-A50F-2E508C24DAC5}" srcOrd="0" destOrd="0" parTransId="{A2BDAF90-B81A-4080-AE6B-5C92BFC02483}" sibTransId="{2D2594C4-879C-411C-B542-F9DCF5F846C7}"/>
    <dgm:cxn modelId="{B48EED2A-61F9-4AFF-B6E2-B83F09E056FA}" type="presOf" srcId="{D6766EC9-5B2E-4B2C-9478-9FBCE57F4D89}" destId="{89BA30B6-2A7A-4006-80AC-26AA1C04F18D}" srcOrd="0" destOrd="0" presId="urn:microsoft.com/office/officeart/2005/8/layout/bList2"/>
    <dgm:cxn modelId="{2C1CD06E-2B50-4F43-B208-E211BA20CE80}" srcId="{15B3DB77-0923-46AC-A50F-2E508C24DAC5}" destId="{D6766EC9-5B2E-4B2C-9478-9FBCE57F4D89}" srcOrd="0" destOrd="0" parTransId="{C0EBBC19-B3D1-401D-8E42-2C659803E5AD}" sibTransId="{51059845-80DC-4563-BA4F-EB87D2C53A40}"/>
    <dgm:cxn modelId="{B27594F6-8BE5-4E11-97FE-5DE7D4945FFC}" type="presParOf" srcId="{670BC43B-B78A-4906-9B4F-5D34C1758D74}" destId="{CC23E655-4AAA-4CDE-BF05-9416FD18C00C}" srcOrd="0" destOrd="0" presId="urn:microsoft.com/office/officeart/2005/8/layout/bList2"/>
    <dgm:cxn modelId="{B55CBBF8-4A9B-44A0-B946-5E5297015460}" type="presParOf" srcId="{CC23E655-4AAA-4CDE-BF05-9416FD18C00C}" destId="{89BA30B6-2A7A-4006-80AC-26AA1C04F18D}" srcOrd="0" destOrd="0" presId="urn:microsoft.com/office/officeart/2005/8/layout/bList2"/>
    <dgm:cxn modelId="{F3434BAB-DA3E-4CF9-9284-CD5EEA763AE0}" type="presParOf" srcId="{CC23E655-4AAA-4CDE-BF05-9416FD18C00C}" destId="{E431D3D0-84C9-4EDD-99CE-74FEE24AF555}" srcOrd="1" destOrd="0" presId="urn:microsoft.com/office/officeart/2005/8/layout/bList2"/>
    <dgm:cxn modelId="{3522CA51-43EF-42BC-B6D4-719FBDC2BA83}" type="presParOf" srcId="{CC23E655-4AAA-4CDE-BF05-9416FD18C00C}" destId="{10E3384B-39CC-455C-8CFB-6BE57BE16F86}" srcOrd="2" destOrd="0" presId="urn:microsoft.com/office/officeart/2005/8/layout/bList2"/>
    <dgm:cxn modelId="{78AAD730-4CB4-4B25-A8A6-C885CF8B6713}" type="presParOf" srcId="{CC23E655-4AAA-4CDE-BF05-9416FD18C00C}" destId="{48CFB606-9B4C-43CD-A8D7-05ECEAE3AC0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D3036C-ECA4-4D0D-B913-D04F47B435EA}" type="doc">
      <dgm:prSet loTypeId="urn:microsoft.com/office/officeart/2005/8/layout/bList2" loCatId="list" qsTypeId="urn:microsoft.com/office/officeart/2005/8/quickstyle/simple1" qsCatId="simple" csTypeId="urn:microsoft.com/office/officeart/2005/8/colors/accent2_1" csCatId="accent2" phldr="1"/>
      <dgm:spPr/>
    </dgm:pt>
    <dgm:pt modelId="{15B3DB77-0923-46AC-A50F-2E508C24DAC5}">
      <dgm:prSet phldrT="[Texte]" custT="1"/>
      <dgm:spPr>
        <a:xfrm>
          <a:off x="1020197" y="1375577"/>
          <a:ext cx="1840210" cy="590681"/>
        </a:xfr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gm:spPr>
      <dgm:t>
        <a:bodyPr/>
        <a:lstStyle/>
        <a:p>
          <a:r>
            <a:rPr lang="fr-FR" sz="1800" b="1"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A2BDAF90-B81A-4080-AE6B-5C92BFC02483}" type="parTrans" cxnId="{45201B63-00F8-4EDA-9120-7283CDEAF76F}">
      <dgm:prSet/>
      <dgm:spPr/>
      <dgm:t>
        <a:bodyPr/>
        <a:lstStyle/>
        <a:p>
          <a:endParaRPr lang="fr-FR"/>
        </a:p>
      </dgm:t>
    </dgm:pt>
    <dgm:pt modelId="{2D2594C4-879C-411C-B542-F9DCF5F846C7}" type="sibTrans" cxnId="{45201B63-00F8-4EDA-9120-7283CDEAF76F}">
      <dgm:prSet/>
      <dgm:spPr/>
      <dgm:t>
        <a:bodyPr/>
        <a:lstStyle/>
        <a:p>
          <a:endParaRPr lang="fr-FR"/>
        </a:p>
      </dgm:t>
    </dgm:pt>
    <dgm:pt modelId="{D6766EC9-5B2E-4B2C-9478-9FBCE57F4D89}">
      <dgm:prSet custT="1"/>
      <dgm:spPr>
        <a:xfrm>
          <a:off x="1020197" y="1899"/>
          <a:ext cx="1840210" cy="1373678"/>
        </a:xfr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gm:spPr>
      <dgm:t>
        <a:bodyPr/>
        <a:lstStyle/>
        <a:p>
          <a:pPr algn="ctr"/>
          <a:r>
            <a:rPr lang="fr-FR" sz="2400" b="1" i="1" u="none"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C0EBBC19-B3D1-401D-8E42-2C659803E5AD}" type="parTrans" cxnId="{2C1CD06E-2B50-4F43-B208-E211BA20CE80}">
      <dgm:prSet/>
      <dgm:spPr/>
      <dgm:t>
        <a:bodyPr/>
        <a:lstStyle/>
        <a:p>
          <a:endParaRPr lang="fr-FR"/>
        </a:p>
      </dgm:t>
    </dgm:pt>
    <dgm:pt modelId="{51059845-80DC-4563-BA4F-EB87D2C53A40}" type="sibTrans" cxnId="{2C1CD06E-2B50-4F43-B208-E211BA20CE80}">
      <dgm:prSet/>
      <dgm:spPr/>
      <dgm:t>
        <a:bodyPr/>
        <a:lstStyle/>
        <a:p>
          <a:endParaRPr lang="fr-FR"/>
        </a:p>
      </dgm:t>
    </dgm:pt>
    <dgm:pt modelId="{670BC43B-B78A-4906-9B4F-5D34C1758D74}" type="pres">
      <dgm:prSet presAssocID="{CAD3036C-ECA4-4D0D-B913-D04F47B435EA}" presName="diagram" presStyleCnt="0">
        <dgm:presLayoutVars>
          <dgm:dir/>
          <dgm:animLvl val="lvl"/>
          <dgm:resizeHandles val="exact"/>
        </dgm:presLayoutVars>
      </dgm:prSet>
      <dgm:spPr/>
    </dgm:pt>
    <dgm:pt modelId="{CC23E655-4AAA-4CDE-BF05-9416FD18C00C}" type="pres">
      <dgm:prSet presAssocID="{15B3DB77-0923-46AC-A50F-2E508C24DAC5}" presName="compNode" presStyleCnt="0"/>
      <dgm:spPr/>
    </dgm:pt>
    <dgm:pt modelId="{89BA30B6-2A7A-4006-80AC-26AA1C04F18D}" type="pres">
      <dgm:prSet presAssocID="{15B3DB77-0923-46AC-A50F-2E508C24DAC5}" presName="childRect" presStyleLbl="bgAcc1" presStyleIdx="0" presStyleCnt="1">
        <dgm:presLayoutVars>
          <dgm:bulletEnabled val="1"/>
        </dgm:presLayoutVars>
      </dgm:prSet>
      <dgm:spPr>
        <a:prstGeom prst="round2SameRect">
          <a:avLst>
            <a:gd name="adj1" fmla="val 8000"/>
            <a:gd name="adj2" fmla="val 0"/>
          </a:avLst>
        </a:prstGeom>
      </dgm:spPr>
      <dgm:t>
        <a:bodyPr/>
        <a:lstStyle/>
        <a:p>
          <a:endParaRPr lang="fr-FR"/>
        </a:p>
      </dgm:t>
    </dgm:pt>
    <dgm:pt modelId="{E431D3D0-84C9-4EDD-99CE-74FEE24AF555}" type="pres">
      <dgm:prSet presAssocID="{15B3DB77-0923-46AC-A50F-2E508C24DAC5}" presName="parentText" presStyleLbl="node1" presStyleIdx="0" presStyleCnt="0">
        <dgm:presLayoutVars>
          <dgm:chMax val="0"/>
          <dgm:bulletEnabled val="1"/>
        </dgm:presLayoutVars>
      </dgm:prSet>
      <dgm:spPr>
        <a:prstGeom prst="rect">
          <a:avLst/>
        </a:prstGeom>
      </dgm:spPr>
      <dgm:t>
        <a:bodyPr/>
        <a:lstStyle/>
        <a:p>
          <a:endParaRPr lang="fr-FR"/>
        </a:p>
      </dgm:t>
    </dgm:pt>
    <dgm:pt modelId="{10E3384B-39CC-455C-8CFB-6BE57BE16F86}" type="pres">
      <dgm:prSet presAssocID="{15B3DB77-0923-46AC-A50F-2E508C24DAC5}" presName="parentRect" presStyleLbl="alignNode1" presStyleIdx="0" presStyleCnt="1"/>
      <dgm:spPr/>
      <dgm:t>
        <a:bodyPr/>
        <a:lstStyle/>
        <a:p>
          <a:endParaRPr lang="fr-FR"/>
        </a:p>
      </dgm:t>
    </dgm:pt>
    <dgm:pt modelId="{48CFB606-9B4C-43CD-A8D7-05ECEAE3AC0C}" type="pres">
      <dgm:prSet presAssocID="{15B3DB77-0923-46AC-A50F-2E508C24DAC5}" presName="adorn" presStyleLbl="fgAccFollowNode1" presStyleIdx="0" presStyleCnt="1"/>
      <dgm: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gm:spPr>
    </dgm:pt>
  </dgm:ptLst>
  <dgm:cxnLst>
    <dgm:cxn modelId="{D4668F61-16FA-49AA-B08B-35A09EF8BD2D}" type="presOf" srcId="{15B3DB77-0923-46AC-A50F-2E508C24DAC5}" destId="{E431D3D0-84C9-4EDD-99CE-74FEE24AF555}" srcOrd="0" destOrd="0" presId="urn:microsoft.com/office/officeart/2005/8/layout/bList2"/>
    <dgm:cxn modelId="{45661E39-C3A6-49F2-9800-58093B65B778}" type="presOf" srcId="{CAD3036C-ECA4-4D0D-B913-D04F47B435EA}" destId="{670BC43B-B78A-4906-9B4F-5D34C1758D74}" srcOrd="0" destOrd="0" presId="urn:microsoft.com/office/officeart/2005/8/layout/bList2"/>
    <dgm:cxn modelId="{45201B63-00F8-4EDA-9120-7283CDEAF76F}" srcId="{CAD3036C-ECA4-4D0D-B913-D04F47B435EA}" destId="{15B3DB77-0923-46AC-A50F-2E508C24DAC5}" srcOrd="0" destOrd="0" parTransId="{A2BDAF90-B81A-4080-AE6B-5C92BFC02483}" sibTransId="{2D2594C4-879C-411C-B542-F9DCF5F846C7}"/>
    <dgm:cxn modelId="{03D46593-FA6F-4C91-94BB-CC873621CD70}" type="presOf" srcId="{D6766EC9-5B2E-4B2C-9478-9FBCE57F4D89}" destId="{89BA30B6-2A7A-4006-80AC-26AA1C04F18D}" srcOrd="0" destOrd="0" presId="urn:microsoft.com/office/officeart/2005/8/layout/bList2"/>
    <dgm:cxn modelId="{C8E2374E-D9B8-4967-9389-9A8271699DE6}" type="presOf" srcId="{15B3DB77-0923-46AC-A50F-2E508C24DAC5}" destId="{10E3384B-39CC-455C-8CFB-6BE57BE16F86}" srcOrd="1" destOrd="0" presId="urn:microsoft.com/office/officeart/2005/8/layout/bList2"/>
    <dgm:cxn modelId="{2C1CD06E-2B50-4F43-B208-E211BA20CE80}" srcId="{15B3DB77-0923-46AC-A50F-2E508C24DAC5}" destId="{D6766EC9-5B2E-4B2C-9478-9FBCE57F4D89}" srcOrd="0" destOrd="0" parTransId="{C0EBBC19-B3D1-401D-8E42-2C659803E5AD}" sibTransId="{51059845-80DC-4563-BA4F-EB87D2C53A40}"/>
    <dgm:cxn modelId="{8D151343-5C5B-4ABD-9223-B001F56F5601}" type="presParOf" srcId="{670BC43B-B78A-4906-9B4F-5D34C1758D74}" destId="{CC23E655-4AAA-4CDE-BF05-9416FD18C00C}" srcOrd="0" destOrd="0" presId="urn:microsoft.com/office/officeart/2005/8/layout/bList2"/>
    <dgm:cxn modelId="{7603F1B2-9FF1-41B0-B53A-EA416FBB2854}" type="presParOf" srcId="{CC23E655-4AAA-4CDE-BF05-9416FD18C00C}" destId="{89BA30B6-2A7A-4006-80AC-26AA1C04F18D}" srcOrd="0" destOrd="0" presId="urn:microsoft.com/office/officeart/2005/8/layout/bList2"/>
    <dgm:cxn modelId="{54335ABD-DE02-4EF3-AA7D-3204C27FD6D1}" type="presParOf" srcId="{CC23E655-4AAA-4CDE-BF05-9416FD18C00C}" destId="{E431D3D0-84C9-4EDD-99CE-74FEE24AF555}" srcOrd="1" destOrd="0" presId="urn:microsoft.com/office/officeart/2005/8/layout/bList2"/>
    <dgm:cxn modelId="{A0F0F42C-EDF0-4F8D-96DE-011015B00F24}" type="presParOf" srcId="{CC23E655-4AAA-4CDE-BF05-9416FD18C00C}" destId="{10E3384B-39CC-455C-8CFB-6BE57BE16F86}" srcOrd="2" destOrd="0" presId="urn:microsoft.com/office/officeart/2005/8/layout/bList2"/>
    <dgm:cxn modelId="{A1C79CD1-741A-4EBC-A29B-D7810629F273}" type="presParOf" srcId="{CC23E655-4AAA-4CDE-BF05-9416FD18C00C}" destId="{48CFB606-9B4C-43CD-A8D7-05ECEAE3AC0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AD3036C-ECA4-4D0D-B913-D04F47B435EA}" type="doc">
      <dgm:prSet loTypeId="urn:microsoft.com/office/officeart/2005/8/layout/bList2" loCatId="list" qsTypeId="urn:microsoft.com/office/officeart/2005/8/quickstyle/simple1" qsCatId="simple" csTypeId="urn:microsoft.com/office/officeart/2005/8/colors/accent2_1" csCatId="accent2" phldr="1"/>
      <dgm:spPr/>
    </dgm:pt>
    <dgm:pt modelId="{15B3DB77-0923-46AC-A50F-2E508C24DAC5}">
      <dgm:prSet phldrT="[Texte]" custT="1"/>
      <dgm:spPr>
        <a:xfrm>
          <a:off x="1020197" y="1375577"/>
          <a:ext cx="1840210" cy="590681"/>
        </a:xfr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gm:spPr>
      <dgm:t>
        <a:bodyPr/>
        <a:lstStyle/>
        <a:p>
          <a:r>
            <a:rPr lang="fr-FR" sz="1800" b="1"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A2BDAF90-B81A-4080-AE6B-5C92BFC02483}" type="parTrans" cxnId="{45201B63-00F8-4EDA-9120-7283CDEAF76F}">
      <dgm:prSet/>
      <dgm:spPr/>
      <dgm:t>
        <a:bodyPr/>
        <a:lstStyle/>
        <a:p>
          <a:endParaRPr lang="fr-FR"/>
        </a:p>
      </dgm:t>
    </dgm:pt>
    <dgm:pt modelId="{2D2594C4-879C-411C-B542-F9DCF5F846C7}" type="sibTrans" cxnId="{45201B63-00F8-4EDA-9120-7283CDEAF76F}">
      <dgm:prSet/>
      <dgm:spPr/>
      <dgm:t>
        <a:bodyPr/>
        <a:lstStyle/>
        <a:p>
          <a:endParaRPr lang="fr-FR"/>
        </a:p>
      </dgm:t>
    </dgm:pt>
    <dgm:pt modelId="{D6766EC9-5B2E-4B2C-9478-9FBCE57F4D89}">
      <dgm:prSet custT="1"/>
      <dgm:spPr>
        <a:xfrm>
          <a:off x="1020197" y="1899"/>
          <a:ext cx="1840210" cy="1373678"/>
        </a:xfr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gm:spPr>
      <dgm:t>
        <a:bodyPr/>
        <a:lstStyle/>
        <a:p>
          <a:pPr algn="ctr"/>
          <a:r>
            <a:rPr lang="fr-FR" sz="2400" b="1" i="1" u="none"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gm:t>
    </dgm:pt>
    <dgm:pt modelId="{C0EBBC19-B3D1-401D-8E42-2C659803E5AD}" type="parTrans" cxnId="{2C1CD06E-2B50-4F43-B208-E211BA20CE80}">
      <dgm:prSet/>
      <dgm:spPr/>
      <dgm:t>
        <a:bodyPr/>
        <a:lstStyle/>
        <a:p>
          <a:endParaRPr lang="fr-FR"/>
        </a:p>
      </dgm:t>
    </dgm:pt>
    <dgm:pt modelId="{51059845-80DC-4563-BA4F-EB87D2C53A40}" type="sibTrans" cxnId="{2C1CD06E-2B50-4F43-B208-E211BA20CE80}">
      <dgm:prSet/>
      <dgm:spPr/>
      <dgm:t>
        <a:bodyPr/>
        <a:lstStyle/>
        <a:p>
          <a:endParaRPr lang="fr-FR"/>
        </a:p>
      </dgm:t>
    </dgm:pt>
    <dgm:pt modelId="{670BC43B-B78A-4906-9B4F-5D34C1758D74}" type="pres">
      <dgm:prSet presAssocID="{CAD3036C-ECA4-4D0D-B913-D04F47B435EA}" presName="diagram" presStyleCnt="0">
        <dgm:presLayoutVars>
          <dgm:dir/>
          <dgm:animLvl val="lvl"/>
          <dgm:resizeHandles val="exact"/>
        </dgm:presLayoutVars>
      </dgm:prSet>
      <dgm:spPr/>
    </dgm:pt>
    <dgm:pt modelId="{CC23E655-4AAA-4CDE-BF05-9416FD18C00C}" type="pres">
      <dgm:prSet presAssocID="{15B3DB77-0923-46AC-A50F-2E508C24DAC5}" presName="compNode" presStyleCnt="0"/>
      <dgm:spPr/>
    </dgm:pt>
    <dgm:pt modelId="{89BA30B6-2A7A-4006-80AC-26AA1C04F18D}" type="pres">
      <dgm:prSet presAssocID="{15B3DB77-0923-46AC-A50F-2E508C24DAC5}" presName="childRect" presStyleLbl="bgAcc1" presStyleIdx="0" presStyleCnt="1">
        <dgm:presLayoutVars>
          <dgm:bulletEnabled val="1"/>
        </dgm:presLayoutVars>
      </dgm:prSet>
      <dgm:spPr>
        <a:prstGeom prst="round2SameRect">
          <a:avLst>
            <a:gd name="adj1" fmla="val 8000"/>
            <a:gd name="adj2" fmla="val 0"/>
          </a:avLst>
        </a:prstGeom>
      </dgm:spPr>
      <dgm:t>
        <a:bodyPr/>
        <a:lstStyle/>
        <a:p>
          <a:endParaRPr lang="fr-FR"/>
        </a:p>
      </dgm:t>
    </dgm:pt>
    <dgm:pt modelId="{E431D3D0-84C9-4EDD-99CE-74FEE24AF555}" type="pres">
      <dgm:prSet presAssocID="{15B3DB77-0923-46AC-A50F-2E508C24DAC5}" presName="parentText" presStyleLbl="node1" presStyleIdx="0" presStyleCnt="0">
        <dgm:presLayoutVars>
          <dgm:chMax val="0"/>
          <dgm:bulletEnabled val="1"/>
        </dgm:presLayoutVars>
      </dgm:prSet>
      <dgm:spPr>
        <a:prstGeom prst="rect">
          <a:avLst/>
        </a:prstGeom>
      </dgm:spPr>
      <dgm:t>
        <a:bodyPr/>
        <a:lstStyle/>
        <a:p>
          <a:endParaRPr lang="fr-FR"/>
        </a:p>
      </dgm:t>
    </dgm:pt>
    <dgm:pt modelId="{10E3384B-39CC-455C-8CFB-6BE57BE16F86}" type="pres">
      <dgm:prSet presAssocID="{15B3DB77-0923-46AC-A50F-2E508C24DAC5}" presName="parentRect" presStyleLbl="alignNode1" presStyleIdx="0" presStyleCnt="1"/>
      <dgm:spPr/>
      <dgm:t>
        <a:bodyPr/>
        <a:lstStyle/>
        <a:p>
          <a:endParaRPr lang="fr-FR"/>
        </a:p>
      </dgm:t>
    </dgm:pt>
    <dgm:pt modelId="{48CFB606-9B4C-43CD-A8D7-05ECEAE3AC0C}" type="pres">
      <dgm:prSet presAssocID="{15B3DB77-0923-46AC-A50F-2E508C24DAC5}" presName="adorn" presStyleLbl="fgAccFollowNode1" presStyleIdx="0" presStyleCnt="1"/>
      <dgm: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gm:spPr>
    </dgm:pt>
  </dgm:ptLst>
  <dgm:cxnLst>
    <dgm:cxn modelId="{51BF9DB1-04D9-4365-AD00-A9FE19E704DF}" type="presOf" srcId="{15B3DB77-0923-46AC-A50F-2E508C24DAC5}" destId="{10E3384B-39CC-455C-8CFB-6BE57BE16F86}" srcOrd="1" destOrd="0" presId="urn:microsoft.com/office/officeart/2005/8/layout/bList2"/>
    <dgm:cxn modelId="{A72E9069-2226-4DA8-9FD9-416B8ED5D3E4}" type="presOf" srcId="{CAD3036C-ECA4-4D0D-B913-D04F47B435EA}" destId="{670BC43B-B78A-4906-9B4F-5D34C1758D74}" srcOrd="0" destOrd="0" presId="urn:microsoft.com/office/officeart/2005/8/layout/bList2"/>
    <dgm:cxn modelId="{45201B63-00F8-4EDA-9120-7283CDEAF76F}" srcId="{CAD3036C-ECA4-4D0D-B913-D04F47B435EA}" destId="{15B3DB77-0923-46AC-A50F-2E508C24DAC5}" srcOrd="0" destOrd="0" parTransId="{A2BDAF90-B81A-4080-AE6B-5C92BFC02483}" sibTransId="{2D2594C4-879C-411C-B542-F9DCF5F846C7}"/>
    <dgm:cxn modelId="{7DA20A1A-FAB1-474E-A969-F802D316E96A}" type="presOf" srcId="{15B3DB77-0923-46AC-A50F-2E508C24DAC5}" destId="{E431D3D0-84C9-4EDD-99CE-74FEE24AF555}" srcOrd="0" destOrd="0" presId="urn:microsoft.com/office/officeart/2005/8/layout/bList2"/>
    <dgm:cxn modelId="{BDE36D12-4030-40ED-9817-1B9F87A664E4}" type="presOf" srcId="{D6766EC9-5B2E-4B2C-9478-9FBCE57F4D89}" destId="{89BA30B6-2A7A-4006-80AC-26AA1C04F18D}" srcOrd="0" destOrd="0" presId="urn:microsoft.com/office/officeart/2005/8/layout/bList2"/>
    <dgm:cxn modelId="{2C1CD06E-2B50-4F43-B208-E211BA20CE80}" srcId="{15B3DB77-0923-46AC-A50F-2E508C24DAC5}" destId="{D6766EC9-5B2E-4B2C-9478-9FBCE57F4D89}" srcOrd="0" destOrd="0" parTransId="{C0EBBC19-B3D1-401D-8E42-2C659803E5AD}" sibTransId="{51059845-80DC-4563-BA4F-EB87D2C53A40}"/>
    <dgm:cxn modelId="{225B876B-52D8-44C6-9A3B-C0B8B9924A4D}" type="presParOf" srcId="{670BC43B-B78A-4906-9B4F-5D34C1758D74}" destId="{CC23E655-4AAA-4CDE-BF05-9416FD18C00C}" srcOrd="0" destOrd="0" presId="urn:microsoft.com/office/officeart/2005/8/layout/bList2"/>
    <dgm:cxn modelId="{47376296-77F3-4311-9C0C-6662E389BBE6}" type="presParOf" srcId="{CC23E655-4AAA-4CDE-BF05-9416FD18C00C}" destId="{89BA30B6-2A7A-4006-80AC-26AA1C04F18D}" srcOrd="0" destOrd="0" presId="urn:microsoft.com/office/officeart/2005/8/layout/bList2"/>
    <dgm:cxn modelId="{95410608-B131-41A4-A800-51CEFCF580F9}" type="presParOf" srcId="{CC23E655-4AAA-4CDE-BF05-9416FD18C00C}" destId="{E431D3D0-84C9-4EDD-99CE-74FEE24AF555}" srcOrd="1" destOrd="0" presId="urn:microsoft.com/office/officeart/2005/8/layout/bList2"/>
    <dgm:cxn modelId="{50CEB325-9F9F-4A70-9AAD-414111045D4B}" type="presParOf" srcId="{CC23E655-4AAA-4CDE-BF05-9416FD18C00C}" destId="{10E3384B-39CC-455C-8CFB-6BE57BE16F86}" srcOrd="2" destOrd="0" presId="urn:microsoft.com/office/officeart/2005/8/layout/bList2"/>
    <dgm:cxn modelId="{DD39AF96-E1C1-42DC-ABD4-FC4F468CF3A5}" type="presParOf" srcId="{CC23E655-4AAA-4CDE-BF05-9416FD18C00C}" destId="{48CFB606-9B4C-43CD-A8D7-05ECEAE3AC0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A30B6-2A7A-4006-80AC-26AA1C04F18D}">
      <dsp:nvSpPr>
        <dsp:cNvPr id="0" name=""/>
        <dsp:cNvSpPr/>
      </dsp:nvSpPr>
      <dsp:spPr>
        <a:xfrm>
          <a:off x="2985" y="349777"/>
          <a:ext cx="3227213" cy="2409046"/>
        </a:xfrm>
        <a:prstGeom prst="round2SameRect">
          <a:avLst>
            <a:gd name="adj1" fmla="val 8000"/>
            <a:gd name="adj2" fmla="val 0"/>
          </a:avLst>
        </a:prstGeo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06680" rIns="35560" bIns="35560" numCol="1" spcCol="1270" anchor="t" anchorCtr="0">
          <a:noAutofit/>
        </a:bodyPr>
        <a:lstStyle/>
        <a:p>
          <a:pPr marL="285750" lvl="1" indent="-285750" algn="ctr" defTabSz="1244600">
            <a:lnSpc>
              <a:spcPct val="90000"/>
            </a:lnSpc>
            <a:spcBef>
              <a:spcPct val="0"/>
            </a:spcBef>
            <a:spcAft>
              <a:spcPct val="15000"/>
            </a:spcAft>
            <a:buChar char="••"/>
          </a:pPr>
          <a:r>
            <a:rPr lang="fr-FR" sz="2800" b="1" i="1" u="none"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800" u="none"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59432" y="406224"/>
        <a:ext cx="3114319" cy="2352599"/>
      </dsp:txXfrm>
    </dsp:sp>
    <dsp:sp modelId="{10E3384B-39CC-455C-8CFB-6BE57BE16F86}">
      <dsp:nvSpPr>
        <dsp:cNvPr id="0" name=""/>
        <dsp:cNvSpPr/>
      </dsp:nvSpPr>
      <dsp:spPr>
        <a:xfrm>
          <a:off x="2985" y="2758823"/>
          <a:ext cx="3227213" cy="1035889"/>
        </a:xfrm>
        <a:prstGeom prst="rect">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0" rIns="45720" bIns="0" numCol="1" spcCol="1270" anchor="ctr" anchorCtr="0">
          <a:noAutofit/>
        </a:bodyPr>
        <a:lstStyle/>
        <a:p>
          <a:pPr lvl="0" algn="ctr" defTabSz="1600200">
            <a:lnSpc>
              <a:spcPct val="90000"/>
            </a:lnSpc>
            <a:spcBef>
              <a:spcPct val="0"/>
            </a:spcBef>
            <a:spcAft>
              <a:spcPct val="35000"/>
            </a:spcAft>
          </a:pPr>
          <a:r>
            <a:rPr lang="fr-FR" sz="3600" kern="1200" dirty="0" smtClean="0">
              <a:solidFill>
                <a:sysClr val="windowText" lastClr="000000">
                  <a:hueOff val="0"/>
                  <a:satOff val="0"/>
                  <a:lumOff val="0"/>
                  <a:alphaOff val="0"/>
                </a:sysClr>
              </a:solidFill>
              <a:latin typeface="Calibri"/>
              <a:ea typeface="+mn-ea"/>
              <a:cs typeface="+mn-cs"/>
            </a:rPr>
            <a:t>Cl-</a:t>
          </a:r>
          <a:r>
            <a:rPr lang="fr-FR" sz="3600" kern="1200" dirty="0" err="1" smtClean="0">
              <a:solidFill>
                <a:sysClr val="windowText" lastClr="000000">
                  <a:hueOff val="0"/>
                  <a:satOff val="0"/>
                  <a:lumOff val="0"/>
                  <a:alphaOff val="0"/>
                </a:sysClr>
              </a:solidFill>
              <a:latin typeface="Calibri"/>
              <a:ea typeface="+mn-ea"/>
              <a:cs typeface="+mn-cs"/>
            </a:rPr>
            <a:t>Fd</a:t>
          </a:r>
          <a:endParaRPr lang="fr-FR" sz="3600" kern="1200" dirty="0">
            <a:solidFill>
              <a:sysClr val="windowText" lastClr="000000">
                <a:hueOff val="0"/>
                <a:satOff val="0"/>
                <a:lumOff val="0"/>
                <a:alphaOff val="0"/>
              </a:sysClr>
            </a:solidFill>
            <a:latin typeface="Calibri"/>
            <a:ea typeface="+mn-ea"/>
            <a:cs typeface="+mn-cs"/>
          </a:endParaRPr>
        </a:p>
      </dsp:txBody>
      <dsp:txXfrm>
        <a:off x="2985" y="2758823"/>
        <a:ext cx="2272685" cy="1035889"/>
      </dsp:txXfrm>
    </dsp:sp>
    <dsp:sp modelId="{48CFB606-9B4C-43CD-A8D7-05ECEAE3AC0C}">
      <dsp:nvSpPr>
        <dsp:cNvPr id="0" name=""/>
        <dsp:cNvSpPr/>
      </dsp:nvSpPr>
      <dsp:spPr>
        <a:xfrm>
          <a:off x="2366963" y="2923365"/>
          <a:ext cx="1129524" cy="1129524"/>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57C6D464-2BE7-4CEE-BBC0-5C3FD368B81A}">
      <dsp:nvSpPr>
        <dsp:cNvPr id="0" name=""/>
        <dsp:cNvSpPr/>
      </dsp:nvSpPr>
      <dsp:spPr>
        <a:xfrm>
          <a:off x="3776320" y="349777"/>
          <a:ext cx="3227213" cy="2409046"/>
        </a:xfrm>
        <a:prstGeom prst="round2SameRect">
          <a:avLst>
            <a:gd name="adj1" fmla="val 8000"/>
            <a:gd name="adj2" fmla="val 0"/>
          </a:avLst>
        </a:prstGeo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06680" rIns="35560" bIns="35560" numCol="1" spcCol="1270" anchor="t" anchorCtr="0">
          <a:noAutofit/>
        </a:bodyPr>
        <a:lstStyle/>
        <a:p>
          <a:pPr marL="285750" lvl="1" indent="-285750" algn="l" defTabSz="1244600">
            <a:lnSpc>
              <a:spcPct val="90000"/>
            </a:lnSpc>
            <a:spcBef>
              <a:spcPct val="0"/>
            </a:spcBef>
            <a:spcAft>
              <a:spcPct val="15000"/>
            </a:spcAft>
            <a:buChar char="••"/>
          </a:pPr>
          <a:r>
            <a:rPr lang="fr-FR" sz="2800" b="1" i="1" u="none"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QUAD</a:t>
          </a:r>
          <a:endParaRPr lang="fr-FR" sz="2800" b="1" i="1" u="none"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3832767" y="406224"/>
        <a:ext cx="3114319" cy="2352599"/>
      </dsp:txXfrm>
    </dsp:sp>
    <dsp:sp modelId="{66095C0B-3359-454E-A7A4-64B597888413}">
      <dsp:nvSpPr>
        <dsp:cNvPr id="0" name=""/>
        <dsp:cNvSpPr/>
      </dsp:nvSpPr>
      <dsp:spPr>
        <a:xfrm>
          <a:off x="3776320" y="2758823"/>
          <a:ext cx="3227213" cy="1035889"/>
        </a:xfrm>
        <a:prstGeom prst="rect">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0" rIns="45720" bIns="0" numCol="1" spcCol="1270" anchor="ctr" anchorCtr="0">
          <a:noAutofit/>
        </a:bodyPr>
        <a:lstStyle/>
        <a:p>
          <a:pPr lvl="0" algn="ctr" defTabSz="1600200">
            <a:lnSpc>
              <a:spcPct val="90000"/>
            </a:lnSpc>
            <a:spcBef>
              <a:spcPct val="0"/>
            </a:spcBef>
            <a:spcAft>
              <a:spcPct val="35000"/>
            </a:spcAft>
          </a:pPr>
          <a:r>
            <a:rPr lang="fr-FR" sz="3600" kern="1200" dirty="0" smtClean="0">
              <a:solidFill>
                <a:sysClr val="windowText" lastClr="000000">
                  <a:hueOff val="0"/>
                  <a:satOff val="0"/>
                  <a:lumOff val="0"/>
                  <a:alphaOff val="0"/>
                </a:sysClr>
              </a:solidFill>
              <a:latin typeface="Calibri"/>
              <a:ea typeface="+mn-ea"/>
              <a:cs typeface="+mn-cs"/>
            </a:rPr>
            <a:t>Créteil</a:t>
          </a:r>
          <a:endParaRPr lang="fr-FR" sz="3600" kern="1200" dirty="0">
            <a:solidFill>
              <a:sysClr val="windowText" lastClr="000000">
                <a:hueOff val="0"/>
                <a:satOff val="0"/>
                <a:lumOff val="0"/>
                <a:alphaOff val="0"/>
              </a:sysClr>
            </a:solidFill>
            <a:latin typeface="Calibri"/>
            <a:ea typeface="+mn-ea"/>
            <a:cs typeface="+mn-cs"/>
          </a:endParaRPr>
        </a:p>
      </dsp:txBody>
      <dsp:txXfrm>
        <a:off x="3776320" y="2758823"/>
        <a:ext cx="2272685" cy="1035889"/>
      </dsp:txXfrm>
    </dsp:sp>
    <dsp:sp modelId="{421C4FE9-CFCF-475A-9733-B8AB496B2D63}">
      <dsp:nvSpPr>
        <dsp:cNvPr id="0" name=""/>
        <dsp:cNvSpPr/>
      </dsp:nvSpPr>
      <dsp:spPr>
        <a:xfrm>
          <a:off x="6140298" y="2923365"/>
          <a:ext cx="1129524" cy="1129524"/>
        </a:xfrm>
        <a:prstGeom prst="ellipse">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A30B6-2A7A-4006-80AC-26AA1C04F18D}">
      <dsp:nvSpPr>
        <dsp:cNvPr id="0" name=""/>
        <dsp:cNvSpPr/>
      </dsp:nvSpPr>
      <dsp:spPr>
        <a:xfrm>
          <a:off x="1020197" y="1899"/>
          <a:ext cx="1840210" cy="1373678"/>
        </a:xfrm>
        <a:prstGeom prst="round2SameRect">
          <a:avLst>
            <a:gd name="adj1" fmla="val 8000"/>
            <a:gd name="adj2" fmla="val 0"/>
          </a:avLst>
        </a:prstGeo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Char char="••"/>
          </a:pPr>
          <a:r>
            <a:rPr lang="fr-FR" sz="2400" b="1" i="1" u="none"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52384" y="34086"/>
        <a:ext cx="1775836" cy="1341491"/>
      </dsp:txXfrm>
    </dsp:sp>
    <dsp:sp modelId="{10E3384B-39CC-455C-8CFB-6BE57BE16F86}">
      <dsp:nvSpPr>
        <dsp:cNvPr id="0" name=""/>
        <dsp:cNvSpPr/>
      </dsp:nvSpPr>
      <dsp:spPr>
        <a:xfrm>
          <a:off x="1020197" y="1375577"/>
          <a:ext cx="1840210" cy="590681"/>
        </a:xfrm>
        <a:prstGeom prst="rect">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fr-FR" sz="1800" b="1"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20197" y="1375577"/>
        <a:ext cx="1295922" cy="590681"/>
      </dsp:txXfrm>
    </dsp:sp>
    <dsp:sp modelId="{48CFB606-9B4C-43CD-A8D7-05ECEAE3AC0C}">
      <dsp:nvSpPr>
        <dsp:cNvPr id="0" name=""/>
        <dsp:cNvSpPr/>
      </dsp:nvSpPr>
      <dsp: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A30B6-2A7A-4006-80AC-26AA1C04F18D}">
      <dsp:nvSpPr>
        <dsp:cNvPr id="0" name=""/>
        <dsp:cNvSpPr/>
      </dsp:nvSpPr>
      <dsp:spPr>
        <a:xfrm>
          <a:off x="1020197" y="1899"/>
          <a:ext cx="1840210" cy="1373678"/>
        </a:xfrm>
        <a:prstGeom prst="round2SameRect">
          <a:avLst>
            <a:gd name="adj1" fmla="val 8000"/>
            <a:gd name="adj2" fmla="val 0"/>
          </a:avLst>
        </a:prstGeo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Char char="••"/>
          </a:pPr>
          <a:r>
            <a:rPr lang="fr-FR" sz="2400" b="1" i="1" u="none"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52384" y="34086"/>
        <a:ext cx="1775836" cy="1341491"/>
      </dsp:txXfrm>
    </dsp:sp>
    <dsp:sp modelId="{10E3384B-39CC-455C-8CFB-6BE57BE16F86}">
      <dsp:nvSpPr>
        <dsp:cNvPr id="0" name=""/>
        <dsp:cNvSpPr/>
      </dsp:nvSpPr>
      <dsp:spPr>
        <a:xfrm>
          <a:off x="1020197" y="1375577"/>
          <a:ext cx="1840210" cy="590681"/>
        </a:xfrm>
        <a:prstGeom prst="rect">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fr-FR" sz="1800" b="1"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20197" y="1375577"/>
        <a:ext cx="1295922" cy="590681"/>
      </dsp:txXfrm>
    </dsp:sp>
    <dsp:sp modelId="{48CFB606-9B4C-43CD-A8D7-05ECEAE3AC0C}">
      <dsp:nvSpPr>
        <dsp:cNvPr id="0" name=""/>
        <dsp:cNvSpPr/>
      </dsp:nvSpPr>
      <dsp: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A4A20-D8AF-4B8C-B69F-617689EA27BD}">
      <dsp:nvSpPr>
        <dsp:cNvPr id="0" name=""/>
        <dsp:cNvSpPr/>
      </dsp:nvSpPr>
      <dsp:spPr>
        <a:xfrm rot="5400000">
          <a:off x="2849280" y="106158"/>
          <a:ext cx="1632010" cy="1419849"/>
        </a:xfrm>
        <a:prstGeom prst="hexagon">
          <a:avLst>
            <a:gd name="adj" fmla="val 25000"/>
            <a:gd name="vf" fmla="val 115470"/>
          </a:avLst>
        </a:prstGeom>
        <a:solidFill>
          <a:schemeClr val="accent6">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fr-FR" sz="1600" kern="1200" dirty="0" smtClean="0"/>
            <a:t>TP 1 d’analyse fonctionnelle et structurelle</a:t>
          </a:r>
          <a:endParaRPr lang="fr-FR" sz="1600" kern="1200" dirty="0"/>
        </a:p>
      </dsp:txBody>
      <dsp:txXfrm rot="-5400000">
        <a:off x="3176620" y="254400"/>
        <a:ext cx="977329" cy="1123366"/>
      </dsp:txXfrm>
    </dsp:sp>
    <dsp:sp modelId="{C5A35620-423F-4A0E-B8EE-6507266847D2}">
      <dsp:nvSpPr>
        <dsp:cNvPr id="0" name=""/>
        <dsp:cNvSpPr/>
      </dsp:nvSpPr>
      <dsp:spPr>
        <a:xfrm>
          <a:off x="4418295" y="326479"/>
          <a:ext cx="1821323" cy="979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fr-FR" sz="1100" kern="1200" dirty="0" smtClean="0"/>
            <a:t>Activités de </a:t>
          </a:r>
          <a:endParaRPr lang="fr-FR" sz="1100" kern="1200" dirty="0"/>
        </a:p>
      </dsp:txBody>
      <dsp:txXfrm>
        <a:off x="4418295" y="326479"/>
        <a:ext cx="1821323" cy="979206"/>
      </dsp:txXfrm>
    </dsp:sp>
    <dsp:sp modelId="{688A1348-167F-43E7-AFBB-7C724D879F16}">
      <dsp:nvSpPr>
        <dsp:cNvPr id="0" name=""/>
        <dsp:cNvSpPr/>
      </dsp:nvSpPr>
      <dsp:spPr>
        <a:xfrm rot="5400000">
          <a:off x="1315843" y="106158"/>
          <a:ext cx="1632010" cy="1419849"/>
        </a:xfrm>
        <a:prstGeom prst="hexagon">
          <a:avLst>
            <a:gd name="adj" fmla="val 25000"/>
            <a:gd name="vf" fmla="val 115470"/>
          </a:avLst>
        </a:prstGeom>
        <a:solidFill>
          <a:schemeClr val="accent6">
            <a:shade val="50000"/>
            <a:hueOff val="0"/>
            <a:satOff val="-12475"/>
            <a:lumOff val="165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fr-FR" sz="1500" kern="1200" dirty="0" smtClean="0"/>
            <a:t> </a:t>
          </a:r>
          <a:r>
            <a:rPr lang="fr-FR" sz="1000" kern="1200" dirty="0" smtClean="0"/>
            <a:t>Constitution d’un dossier  regroupant les caractéristiques du support retenu</a:t>
          </a:r>
          <a:endParaRPr lang="fr-FR" sz="1000" kern="1200" dirty="0"/>
        </a:p>
      </dsp:txBody>
      <dsp:txXfrm rot="-5400000">
        <a:off x="1643183" y="254400"/>
        <a:ext cx="977329" cy="1123366"/>
      </dsp:txXfrm>
    </dsp:sp>
    <dsp:sp modelId="{C501D4E1-F65E-477B-B2DB-D44FF5B6CA11}">
      <dsp:nvSpPr>
        <dsp:cNvPr id="0" name=""/>
        <dsp:cNvSpPr/>
      </dsp:nvSpPr>
      <dsp:spPr>
        <a:xfrm rot="5400000">
          <a:off x="2079624" y="1491408"/>
          <a:ext cx="1632010" cy="1419849"/>
        </a:xfrm>
        <a:prstGeom prst="hexagon">
          <a:avLst>
            <a:gd name="adj" fmla="val 25000"/>
            <a:gd name="vf" fmla="val 115470"/>
          </a:avLst>
        </a:prstGeom>
        <a:solidFill>
          <a:schemeClr val="accent6">
            <a:shade val="50000"/>
            <a:hueOff val="0"/>
            <a:satOff val="-24950"/>
            <a:lumOff val="331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dirty="0" smtClean="0"/>
            <a:t>Identification des essais  à réaliser pour mettre en évidence une problématique.</a:t>
          </a:r>
          <a:endParaRPr lang="fr-FR" sz="1100" kern="1200" dirty="0"/>
        </a:p>
      </dsp:txBody>
      <dsp:txXfrm rot="-5400000">
        <a:off x="2406964" y="1639650"/>
        <a:ext cx="977329" cy="1123366"/>
      </dsp:txXfrm>
    </dsp:sp>
    <dsp:sp modelId="{95C96D2F-6E17-4DB4-83A1-860328779B83}">
      <dsp:nvSpPr>
        <dsp:cNvPr id="0" name=""/>
        <dsp:cNvSpPr/>
      </dsp:nvSpPr>
      <dsp:spPr>
        <a:xfrm>
          <a:off x="364380" y="1711730"/>
          <a:ext cx="1762571" cy="979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r" defTabSz="488950">
            <a:lnSpc>
              <a:spcPct val="90000"/>
            </a:lnSpc>
            <a:spcBef>
              <a:spcPct val="0"/>
            </a:spcBef>
            <a:spcAft>
              <a:spcPct val="35000"/>
            </a:spcAft>
          </a:pPr>
          <a:endParaRPr lang="fr-FR" sz="1100" kern="1200" dirty="0"/>
        </a:p>
      </dsp:txBody>
      <dsp:txXfrm>
        <a:off x="364380" y="1711730"/>
        <a:ext cx="1762571" cy="979206"/>
      </dsp:txXfrm>
    </dsp:sp>
    <dsp:sp modelId="{6AECB0B4-53D5-4B0D-959D-B12C1303EF20}">
      <dsp:nvSpPr>
        <dsp:cNvPr id="0" name=""/>
        <dsp:cNvSpPr/>
      </dsp:nvSpPr>
      <dsp:spPr>
        <a:xfrm rot="5400000">
          <a:off x="3613061" y="1491408"/>
          <a:ext cx="1632010" cy="1419849"/>
        </a:xfrm>
        <a:prstGeom prst="hexagon">
          <a:avLst>
            <a:gd name="adj" fmla="val 25000"/>
            <a:gd name="vf" fmla="val 115470"/>
          </a:avLst>
        </a:prstGeom>
        <a:solidFill>
          <a:schemeClr val="accent6">
            <a:shade val="50000"/>
            <a:hueOff val="0"/>
            <a:satOff val="-37425"/>
            <a:lumOff val="496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fr-FR" sz="1800" kern="1200" dirty="0" smtClean="0"/>
            <a:t>TP de mise en </a:t>
          </a:r>
          <a:r>
            <a:rPr lang="fr-FR" sz="1800" kern="1200" dirty="0" err="1" smtClean="0"/>
            <a:t>oeuvre</a:t>
          </a:r>
          <a:endParaRPr lang="fr-FR" sz="1800" kern="1200" dirty="0"/>
        </a:p>
      </dsp:txBody>
      <dsp:txXfrm rot="-5400000">
        <a:off x="3940401" y="1639650"/>
        <a:ext cx="977329" cy="1123366"/>
      </dsp:txXfrm>
    </dsp:sp>
    <dsp:sp modelId="{E2B347F0-874C-4273-82F2-54189AB4CF3C}">
      <dsp:nvSpPr>
        <dsp:cNvPr id="0" name=""/>
        <dsp:cNvSpPr/>
      </dsp:nvSpPr>
      <dsp:spPr>
        <a:xfrm rot="5400000">
          <a:off x="2849280" y="2876659"/>
          <a:ext cx="1632010" cy="1419849"/>
        </a:xfrm>
        <a:prstGeom prst="hexagon">
          <a:avLst>
            <a:gd name="adj" fmla="val 25000"/>
            <a:gd name="vf" fmla="val 115470"/>
          </a:avLst>
        </a:prstGeom>
        <a:solidFill>
          <a:schemeClr val="accent6">
            <a:shade val="50000"/>
            <a:hueOff val="0"/>
            <a:satOff val="-24950"/>
            <a:lumOff val="331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dirty="0" smtClean="0"/>
            <a:t>Réalisation d’un dossier technique</a:t>
          </a:r>
          <a:endParaRPr lang="fr-FR" sz="1100" kern="1200" dirty="0"/>
        </a:p>
      </dsp:txBody>
      <dsp:txXfrm rot="-5400000">
        <a:off x="3176620" y="3024901"/>
        <a:ext cx="977329" cy="1123366"/>
      </dsp:txXfrm>
    </dsp:sp>
    <dsp:sp modelId="{B6BBE582-BC6A-47B0-9E46-27E840B2A74A}">
      <dsp:nvSpPr>
        <dsp:cNvPr id="0" name=""/>
        <dsp:cNvSpPr/>
      </dsp:nvSpPr>
      <dsp:spPr>
        <a:xfrm>
          <a:off x="4418295" y="3096980"/>
          <a:ext cx="1821323" cy="979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endParaRPr lang="fr-FR" sz="1100" kern="1200"/>
        </a:p>
      </dsp:txBody>
      <dsp:txXfrm>
        <a:off x="4418295" y="3096980"/>
        <a:ext cx="1821323" cy="979206"/>
      </dsp:txXfrm>
    </dsp:sp>
    <dsp:sp modelId="{6F3624B6-0B16-4684-B684-EB9A65F1D02A}">
      <dsp:nvSpPr>
        <dsp:cNvPr id="0" name=""/>
        <dsp:cNvSpPr/>
      </dsp:nvSpPr>
      <dsp:spPr>
        <a:xfrm rot="5400000">
          <a:off x="1315843" y="2876659"/>
          <a:ext cx="1632010" cy="1419849"/>
        </a:xfrm>
        <a:prstGeom prst="hexagon">
          <a:avLst>
            <a:gd name="adj" fmla="val 25000"/>
            <a:gd name="vf" fmla="val 115470"/>
          </a:avLst>
        </a:prstGeom>
        <a:solidFill>
          <a:schemeClr val="accent6">
            <a:shade val="50000"/>
            <a:hueOff val="0"/>
            <a:satOff val="-12475"/>
            <a:lumOff val="165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fr-FR" sz="1800" kern="1200" dirty="0" smtClean="0"/>
            <a:t>TP de Contrôle mesure</a:t>
          </a:r>
          <a:endParaRPr lang="fr-FR" sz="1800" kern="1200" dirty="0"/>
        </a:p>
      </dsp:txBody>
      <dsp:txXfrm rot="-5400000">
        <a:off x="1643183" y="3024901"/>
        <a:ext cx="977329" cy="112336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4C9E6-4045-460E-B0EA-3C62D1412FF2}">
      <dsp:nvSpPr>
        <dsp:cNvPr id="0" name=""/>
        <dsp:cNvSpPr/>
      </dsp:nvSpPr>
      <dsp:spPr>
        <a:xfrm>
          <a:off x="1891952" y="0"/>
          <a:ext cx="2416479" cy="2416724"/>
        </a:xfrm>
        <a:prstGeom prst="circularArrow">
          <a:avLst>
            <a:gd name="adj1" fmla="val 10980"/>
            <a:gd name="adj2" fmla="val 1142322"/>
            <a:gd name="adj3" fmla="val 4500000"/>
            <a:gd name="adj4" fmla="val 10800000"/>
            <a:gd name="adj5" fmla="val 12500"/>
          </a:avLst>
        </a:prstGeom>
        <a:solidFill>
          <a:srgbClr val="9BBB59">
            <a:shade val="80000"/>
            <a:hueOff val="0"/>
            <a:satOff val="0"/>
            <a:lumOff val="0"/>
            <a:alphaOff val="0"/>
          </a:srgb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638CB2EF-0A3D-4276-A576-194D12E17896}">
      <dsp:nvSpPr>
        <dsp:cNvPr id="0" name=""/>
        <dsp:cNvSpPr/>
      </dsp:nvSpPr>
      <dsp:spPr>
        <a:xfrm>
          <a:off x="2425472" y="874789"/>
          <a:ext cx="1348532" cy="674196"/>
        </a:xfrm>
        <a:prstGeom prst="rect">
          <a:avLst/>
        </a:prstGeom>
        <a:solidFill>
          <a:sysClr val="window" lastClr="FFFFFF">
            <a:alpha val="0"/>
            <a:hueOff val="0"/>
            <a:satOff val="0"/>
            <a:lumOff val="0"/>
            <a:alphaOff val="0"/>
          </a:sysClr>
        </a:solidFill>
        <a:ln>
          <a:noFill/>
        </a:ln>
        <a:effectLst/>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b="1"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Une ou des activités professionnelles identifiées</a:t>
          </a:r>
          <a:endParaRPr lang="fr-FR" sz="1600" b="1"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2425472" y="874789"/>
        <a:ext cx="1348532" cy="674196"/>
      </dsp:txXfrm>
    </dsp:sp>
    <dsp:sp modelId="{2F244994-DCA9-466C-8746-D9B8F3165238}">
      <dsp:nvSpPr>
        <dsp:cNvPr id="0" name=""/>
        <dsp:cNvSpPr/>
      </dsp:nvSpPr>
      <dsp:spPr>
        <a:xfrm>
          <a:off x="1080114" y="1372623"/>
          <a:ext cx="2416479" cy="2416724"/>
        </a:xfrm>
        <a:prstGeom prst="leftCircularArrow">
          <a:avLst>
            <a:gd name="adj1" fmla="val 10980"/>
            <a:gd name="adj2" fmla="val 1142322"/>
            <a:gd name="adj3" fmla="val 6300000"/>
            <a:gd name="adj4" fmla="val 18900000"/>
            <a:gd name="adj5" fmla="val 12500"/>
          </a:avLst>
        </a:prstGeom>
        <a:solidFill>
          <a:srgbClr val="9BBB59">
            <a:shade val="80000"/>
            <a:hueOff val="72970"/>
            <a:satOff val="-477"/>
            <a:lumOff val="8185"/>
            <a:alphaOff val="0"/>
          </a:srgb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0EE7A7B4-950E-4A9B-8541-199D71C9A502}">
      <dsp:nvSpPr>
        <dsp:cNvPr id="0" name=""/>
        <dsp:cNvSpPr/>
      </dsp:nvSpPr>
      <dsp:spPr>
        <a:xfrm>
          <a:off x="1751433" y="2266120"/>
          <a:ext cx="1348532" cy="674196"/>
        </a:xfrm>
        <a:prstGeom prst="rect">
          <a:avLst/>
        </a:prstGeom>
        <a:solidFill>
          <a:sysClr val="window" lastClr="FFFFFF">
            <a:alpha val="0"/>
            <a:hueOff val="0"/>
            <a:satOff val="0"/>
            <a:lumOff val="0"/>
            <a:alphaOff val="0"/>
          </a:sysClr>
        </a:solidFill>
        <a:ln>
          <a:noFill/>
        </a:ln>
        <a:effectLst/>
      </dsp:spPr>
      <dsp:style>
        <a:lnRef idx="0">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b="1"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Une démarche de résolution de problème ou de projet</a:t>
          </a:r>
          <a:endParaRPr lang="fr-FR" sz="1400" b="1"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751433" y="2266120"/>
        <a:ext cx="1348532" cy="674196"/>
      </dsp:txXfrm>
    </dsp:sp>
    <dsp:sp modelId="{08421EAA-0FAE-4F3B-BFDA-152E3C05B652}">
      <dsp:nvSpPr>
        <dsp:cNvPr id="0" name=""/>
        <dsp:cNvSpPr/>
      </dsp:nvSpPr>
      <dsp:spPr>
        <a:xfrm>
          <a:off x="1891952" y="2782662"/>
          <a:ext cx="2416479" cy="2416724"/>
        </a:xfrm>
        <a:prstGeom prst="circularArrow">
          <a:avLst>
            <a:gd name="adj1" fmla="val 10980"/>
            <a:gd name="adj2" fmla="val 1142322"/>
            <a:gd name="adj3" fmla="val 4500000"/>
            <a:gd name="adj4" fmla="val 13500000"/>
            <a:gd name="adj5" fmla="val 12500"/>
          </a:avLst>
        </a:prstGeom>
        <a:solidFill>
          <a:srgbClr val="9BBB59">
            <a:shade val="80000"/>
            <a:hueOff val="145939"/>
            <a:satOff val="-954"/>
            <a:lumOff val="16369"/>
            <a:alphaOff val="0"/>
          </a:srgb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1EAB50DF-D18F-4D6E-AAB2-EC05B08F4D32}">
      <dsp:nvSpPr>
        <dsp:cNvPr id="0" name=""/>
        <dsp:cNvSpPr/>
      </dsp:nvSpPr>
      <dsp:spPr>
        <a:xfrm>
          <a:off x="2425472" y="3657451"/>
          <a:ext cx="1348532" cy="674196"/>
        </a:xfrm>
        <a:prstGeom prst="rect">
          <a:avLst/>
        </a:prstGeom>
        <a:solidFill>
          <a:sysClr val="window" lastClr="FFFFFF">
            <a:alpha val="0"/>
            <a:hueOff val="0"/>
            <a:satOff val="0"/>
            <a:lumOff val="0"/>
            <a:alphaOff val="0"/>
          </a:sysClr>
        </a:solidFill>
        <a:ln>
          <a:noFill/>
        </a:ln>
        <a:effectLst/>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b="1" kern="1200" dirty="0" smtClean="0">
              <a:solidFill>
                <a:sysClr val="windowText" lastClr="000000">
                  <a:hueOff val="0"/>
                  <a:satOff val="0"/>
                  <a:lumOff val="0"/>
                  <a:alphaOff val="0"/>
                </a:sysClr>
              </a:solidFill>
              <a:latin typeface="Calibri"/>
              <a:ea typeface="+mn-ea"/>
              <a:cs typeface="+mn-cs"/>
            </a:rPr>
            <a:t>Une analyse des activités et des résultats</a:t>
          </a:r>
          <a:endParaRPr lang="fr-FR" sz="1600" b="1" kern="1200" dirty="0">
            <a:solidFill>
              <a:sysClr val="windowText" lastClr="000000">
                <a:hueOff val="0"/>
                <a:satOff val="0"/>
                <a:lumOff val="0"/>
                <a:alphaOff val="0"/>
              </a:sysClr>
            </a:solidFill>
            <a:latin typeface="Calibri"/>
            <a:ea typeface="+mn-ea"/>
            <a:cs typeface="+mn-cs"/>
          </a:endParaRPr>
        </a:p>
      </dsp:txBody>
      <dsp:txXfrm>
        <a:off x="2425472" y="3657451"/>
        <a:ext cx="1348532" cy="674196"/>
      </dsp:txXfrm>
    </dsp:sp>
    <dsp:sp modelId="{F74FB05E-8F94-41A2-B8B0-91F0184B504F}">
      <dsp:nvSpPr>
        <dsp:cNvPr id="0" name=""/>
        <dsp:cNvSpPr/>
      </dsp:nvSpPr>
      <dsp:spPr>
        <a:xfrm>
          <a:off x="1392882" y="4331647"/>
          <a:ext cx="2076059" cy="2077063"/>
        </a:xfrm>
        <a:prstGeom prst="blockArc">
          <a:avLst>
            <a:gd name="adj1" fmla="val 0"/>
            <a:gd name="adj2" fmla="val 18900000"/>
            <a:gd name="adj3" fmla="val 12740"/>
          </a:avLst>
        </a:prstGeom>
        <a:solidFill>
          <a:srgbClr val="9BBB59">
            <a:shade val="80000"/>
            <a:hueOff val="218909"/>
            <a:satOff val="-1431"/>
            <a:lumOff val="24554"/>
            <a:alphaOff val="0"/>
          </a:srgb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E87C8ED8-2EDA-467A-BCB3-A0904F280DBA}">
      <dsp:nvSpPr>
        <dsp:cNvPr id="0" name=""/>
        <dsp:cNvSpPr/>
      </dsp:nvSpPr>
      <dsp:spPr>
        <a:xfrm>
          <a:off x="1751433" y="5048782"/>
          <a:ext cx="1348532" cy="674196"/>
        </a:xfrm>
        <a:prstGeom prst="rect">
          <a:avLst/>
        </a:prstGeom>
        <a:solidFill>
          <a:sysClr val="window" lastClr="FFFFFF">
            <a:alpha val="0"/>
            <a:hueOff val="0"/>
            <a:satOff val="0"/>
            <a:lumOff val="0"/>
            <a:alphaOff val="0"/>
          </a:sysClr>
        </a:solidFill>
        <a:ln>
          <a:noFill/>
        </a:ln>
        <a:effectLst/>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b="1"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Un Dossier de présentation</a:t>
          </a:r>
          <a:endParaRPr lang="fr-FR" sz="1800" b="1"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751433" y="5048782"/>
        <a:ext cx="1348532" cy="67419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80513-FE77-46BB-A2AE-8B545620C176}">
      <dsp:nvSpPr>
        <dsp:cNvPr id="0" name=""/>
        <dsp:cNvSpPr/>
      </dsp:nvSpPr>
      <dsp:spPr>
        <a:xfrm>
          <a:off x="3157" y="0"/>
          <a:ext cx="6460006" cy="792087"/>
        </a:xfrm>
        <a:prstGeom prst="chevron">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fr-FR" sz="1600" kern="1200" dirty="0" smtClean="0">
              <a:solidFill>
                <a:sysClr val="windowText" lastClr="000000"/>
              </a:solidFill>
              <a:latin typeface="Calibri"/>
              <a:ea typeface="+mn-ea"/>
              <a:cs typeface="+mn-cs"/>
            </a:rPr>
            <a:t>Phase pédagogique      d’approfondissement</a:t>
          </a:r>
          <a:endParaRPr lang="fr-FR" sz="1600" kern="1200" dirty="0">
            <a:solidFill>
              <a:sysClr val="windowText" lastClr="000000"/>
            </a:solidFill>
            <a:latin typeface="Calibri"/>
            <a:ea typeface="+mn-ea"/>
            <a:cs typeface="+mn-cs"/>
          </a:endParaRPr>
        </a:p>
      </dsp:txBody>
      <dsp:txXfrm>
        <a:off x="399201" y="0"/>
        <a:ext cx="5667919" cy="79208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D464-2BE7-4CEE-BBC0-5C3FD368B81A}">
      <dsp:nvSpPr>
        <dsp:cNvPr id="0" name=""/>
        <dsp:cNvSpPr/>
      </dsp:nvSpPr>
      <dsp:spPr>
        <a:xfrm>
          <a:off x="1561582" y="2022"/>
          <a:ext cx="3833339" cy="2861506"/>
        </a:xfrm>
        <a:prstGeom prst="round2SameRect">
          <a:avLst>
            <a:gd name="adj1" fmla="val 8000"/>
            <a:gd name="adj2" fmla="val 0"/>
          </a:avLst>
        </a:prstGeo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06680" rIns="35560" bIns="35560" numCol="1" spcCol="1270" anchor="t" anchorCtr="0">
          <a:noAutofit/>
        </a:bodyPr>
        <a:lstStyle/>
        <a:p>
          <a:pPr marL="285750" lvl="1" indent="-285750" algn="l" defTabSz="1244600">
            <a:lnSpc>
              <a:spcPct val="90000"/>
            </a:lnSpc>
            <a:spcBef>
              <a:spcPct val="0"/>
            </a:spcBef>
            <a:spcAft>
              <a:spcPct val="15000"/>
            </a:spcAft>
            <a:buChar char="••"/>
          </a:pPr>
          <a:r>
            <a:rPr lang="fr-FR" sz="2800" b="1" i="1" u="none"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QUAD</a:t>
          </a:r>
          <a:endParaRPr lang="fr-FR" sz="2800" b="1" i="1" u="none"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628631" y="69071"/>
        <a:ext cx="3699241" cy="2794457"/>
      </dsp:txXfrm>
    </dsp:sp>
    <dsp:sp modelId="{66095C0B-3359-454E-A7A4-64B597888413}">
      <dsp:nvSpPr>
        <dsp:cNvPr id="0" name=""/>
        <dsp:cNvSpPr/>
      </dsp:nvSpPr>
      <dsp:spPr>
        <a:xfrm>
          <a:off x="1561582" y="2863529"/>
          <a:ext cx="3833339" cy="1230448"/>
        </a:xfrm>
        <a:prstGeom prst="rect">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0" rIns="45720" bIns="0" numCol="1" spcCol="1270" anchor="ctr" anchorCtr="0">
          <a:noAutofit/>
        </a:bodyPr>
        <a:lstStyle/>
        <a:p>
          <a:pPr lvl="0" algn="ctr" defTabSz="1600200">
            <a:lnSpc>
              <a:spcPct val="90000"/>
            </a:lnSpc>
            <a:spcBef>
              <a:spcPct val="0"/>
            </a:spcBef>
            <a:spcAft>
              <a:spcPct val="35000"/>
            </a:spcAft>
          </a:pPr>
          <a:r>
            <a:rPr lang="fr-FR" sz="3600" kern="1200" dirty="0" smtClean="0">
              <a:solidFill>
                <a:sysClr val="windowText" lastClr="000000">
                  <a:hueOff val="0"/>
                  <a:satOff val="0"/>
                  <a:lumOff val="0"/>
                  <a:alphaOff val="0"/>
                </a:sysClr>
              </a:solidFill>
              <a:latin typeface="Calibri"/>
              <a:ea typeface="+mn-ea"/>
              <a:cs typeface="+mn-cs"/>
            </a:rPr>
            <a:t>Créteil</a:t>
          </a:r>
          <a:endParaRPr lang="fr-FR" sz="3600" kern="1200" dirty="0">
            <a:solidFill>
              <a:sysClr val="windowText" lastClr="000000">
                <a:hueOff val="0"/>
                <a:satOff val="0"/>
                <a:lumOff val="0"/>
                <a:alphaOff val="0"/>
              </a:sysClr>
            </a:solidFill>
            <a:latin typeface="Calibri"/>
            <a:ea typeface="+mn-ea"/>
            <a:cs typeface="+mn-cs"/>
          </a:endParaRPr>
        </a:p>
      </dsp:txBody>
      <dsp:txXfrm>
        <a:off x="1561582" y="2863529"/>
        <a:ext cx="2699534" cy="1230448"/>
      </dsp:txXfrm>
    </dsp:sp>
    <dsp:sp modelId="{421C4FE9-CFCF-475A-9733-B8AB496B2D63}">
      <dsp:nvSpPr>
        <dsp:cNvPr id="0" name=""/>
        <dsp:cNvSpPr/>
      </dsp:nvSpPr>
      <dsp:spPr>
        <a:xfrm>
          <a:off x="4369556" y="3058975"/>
          <a:ext cx="1341668" cy="1341668"/>
        </a:xfrm>
        <a:prstGeom prst="ellipse">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A30B6-2A7A-4006-80AC-26AA1C04F18D}">
      <dsp:nvSpPr>
        <dsp:cNvPr id="0" name=""/>
        <dsp:cNvSpPr/>
      </dsp:nvSpPr>
      <dsp:spPr>
        <a:xfrm>
          <a:off x="1020197" y="1899"/>
          <a:ext cx="1840210" cy="1373678"/>
        </a:xfrm>
        <a:prstGeom prst="round2SameRect">
          <a:avLst>
            <a:gd name="adj1" fmla="val 8000"/>
            <a:gd name="adj2" fmla="val 0"/>
          </a:avLst>
        </a:prstGeo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Char char="••"/>
          </a:pPr>
          <a:r>
            <a:rPr lang="fr-FR" sz="2400" b="1" i="1" u="none"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52384" y="34086"/>
        <a:ext cx="1775836" cy="1341491"/>
      </dsp:txXfrm>
    </dsp:sp>
    <dsp:sp modelId="{10E3384B-39CC-455C-8CFB-6BE57BE16F86}">
      <dsp:nvSpPr>
        <dsp:cNvPr id="0" name=""/>
        <dsp:cNvSpPr/>
      </dsp:nvSpPr>
      <dsp:spPr>
        <a:xfrm>
          <a:off x="1020197" y="1375577"/>
          <a:ext cx="1840210" cy="590681"/>
        </a:xfrm>
        <a:prstGeom prst="rect">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fr-FR" sz="1800" b="1"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20197" y="1375577"/>
        <a:ext cx="1295922" cy="590681"/>
      </dsp:txXfrm>
    </dsp:sp>
    <dsp:sp modelId="{48CFB606-9B4C-43CD-A8D7-05ECEAE3AC0C}">
      <dsp:nvSpPr>
        <dsp:cNvPr id="0" name=""/>
        <dsp:cNvSpPr/>
      </dsp:nvSpPr>
      <dsp: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A30B6-2A7A-4006-80AC-26AA1C04F18D}">
      <dsp:nvSpPr>
        <dsp:cNvPr id="0" name=""/>
        <dsp:cNvSpPr/>
      </dsp:nvSpPr>
      <dsp:spPr>
        <a:xfrm>
          <a:off x="1020197" y="1899"/>
          <a:ext cx="1840210" cy="1373678"/>
        </a:xfrm>
        <a:prstGeom prst="round2SameRect">
          <a:avLst>
            <a:gd name="adj1" fmla="val 8000"/>
            <a:gd name="adj2" fmla="val 0"/>
          </a:avLst>
        </a:prstGeo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Char char="••"/>
          </a:pPr>
          <a:r>
            <a:rPr lang="fr-FR" sz="2400" b="1" i="1" u="none"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52384" y="34086"/>
        <a:ext cx="1775836" cy="1341491"/>
      </dsp:txXfrm>
    </dsp:sp>
    <dsp:sp modelId="{10E3384B-39CC-455C-8CFB-6BE57BE16F86}">
      <dsp:nvSpPr>
        <dsp:cNvPr id="0" name=""/>
        <dsp:cNvSpPr/>
      </dsp:nvSpPr>
      <dsp:spPr>
        <a:xfrm>
          <a:off x="1020197" y="1375577"/>
          <a:ext cx="1840210" cy="590681"/>
        </a:xfrm>
        <a:prstGeom prst="rect">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fr-FR" sz="1800" b="1"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20197" y="1375577"/>
        <a:ext cx="1295922" cy="590681"/>
      </dsp:txXfrm>
    </dsp:sp>
    <dsp:sp modelId="{48CFB606-9B4C-43CD-A8D7-05ECEAE3AC0C}">
      <dsp:nvSpPr>
        <dsp:cNvPr id="0" name=""/>
        <dsp:cNvSpPr/>
      </dsp:nvSpPr>
      <dsp: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A30B6-2A7A-4006-80AC-26AA1C04F18D}">
      <dsp:nvSpPr>
        <dsp:cNvPr id="0" name=""/>
        <dsp:cNvSpPr/>
      </dsp:nvSpPr>
      <dsp:spPr>
        <a:xfrm>
          <a:off x="1020197" y="1899"/>
          <a:ext cx="1840210" cy="1373678"/>
        </a:xfrm>
        <a:prstGeom prst="round2SameRect">
          <a:avLst>
            <a:gd name="adj1" fmla="val 8000"/>
            <a:gd name="adj2" fmla="val 0"/>
          </a:avLst>
        </a:prstGeo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Char char="••"/>
          </a:pPr>
          <a:r>
            <a:rPr lang="fr-FR" sz="2400" b="1" i="1" u="none"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52384" y="34086"/>
        <a:ext cx="1775836" cy="1341491"/>
      </dsp:txXfrm>
    </dsp:sp>
    <dsp:sp modelId="{10E3384B-39CC-455C-8CFB-6BE57BE16F86}">
      <dsp:nvSpPr>
        <dsp:cNvPr id="0" name=""/>
        <dsp:cNvSpPr/>
      </dsp:nvSpPr>
      <dsp:spPr>
        <a:xfrm>
          <a:off x="1020197" y="1375577"/>
          <a:ext cx="1840210" cy="590681"/>
        </a:xfrm>
        <a:prstGeom prst="rect">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fr-FR" sz="1800" b="1"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20197" y="1375577"/>
        <a:ext cx="1295922" cy="590681"/>
      </dsp:txXfrm>
    </dsp:sp>
    <dsp:sp modelId="{48CFB606-9B4C-43CD-A8D7-05ECEAE3AC0C}">
      <dsp:nvSpPr>
        <dsp:cNvPr id="0" name=""/>
        <dsp:cNvSpPr/>
      </dsp:nvSpPr>
      <dsp: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A30B6-2A7A-4006-80AC-26AA1C04F18D}">
      <dsp:nvSpPr>
        <dsp:cNvPr id="0" name=""/>
        <dsp:cNvSpPr/>
      </dsp:nvSpPr>
      <dsp:spPr>
        <a:xfrm>
          <a:off x="1152597" y="1827"/>
          <a:ext cx="2593383" cy="1935906"/>
        </a:xfrm>
        <a:prstGeom prst="round2SameRect">
          <a:avLst>
            <a:gd name="adj1" fmla="val 8000"/>
            <a:gd name="adj2" fmla="val 0"/>
          </a:avLst>
        </a:prstGeo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06680" rIns="35560" bIns="35560" numCol="1" spcCol="1270" anchor="t" anchorCtr="0">
          <a:noAutofit/>
        </a:bodyPr>
        <a:lstStyle/>
        <a:p>
          <a:pPr marL="285750" lvl="1" indent="-285750" algn="ctr" defTabSz="1244600">
            <a:lnSpc>
              <a:spcPct val="90000"/>
            </a:lnSpc>
            <a:spcBef>
              <a:spcPct val="0"/>
            </a:spcBef>
            <a:spcAft>
              <a:spcPct val="15000"/>
            </a:spcAft>
            <a:buChar char="••"/>
          </a:pPr>
          <a:r>
            <a:rPr lang="fr-FR" sz="2800" b="1" i="1" u="none"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800" u="none"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197958" y="47188"/>
        <a:ext cx="2502661" cy="1890545"/>
      </dsp:txXfrm>
    </dsp:sp>
    <dsp:sp modelId="{10E3384B-39CC-455C-8CFB-6BE57BE16F86}">
      <dsp:nvSpPr>
        <dsp:cNvPr id="0" name=""/>
        <dsp:cNvSpPr/>
      </dsp:nvSpPr>
      <dsp:spPr>
        <a:xfrm>
          <a:off x="1152597" y="1937733"/>
          <a:ext cx="2593383" cy="832439"/>
        </a:xfrm>
        <a:prstGeom prst="rect">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lvl="0" algn="l" defTabSz="1066800">
            <a:lnSpc>
              <a:spcPct val="90000"/>
            </a:lnSpc>
            <a:spcBef>
              <a:spcPct val="0"/>
            </a:spcBef>
            <a:spcAft>
              <a:spcPct val="35000"/>
            </a:spcAft>
          </a:pPr>
          <a:r>
            <a:rPr lang="fr-FR" sz="2400" b="1"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Clermont-</a:t>
          </a:r>
          <a:r>
            <a:rPr lang="fr-FR" sz="2400" b="1" kern="1200" dirty="0" err="1"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Fd</a:t>
          </a:r>
          <a:endParaRPr lang="fr-FR" sz="2400" b="1"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152597" y="1937733"/>
        <a:ext cx="1826326" cy="832439"/>
      </dsp:txXfrm>
    </dsp:sp>
    <dsp:sp modelId="{48CFB606-9B4C-43CD-A8D7-05ECEAE3AC0C}">
      <dsp:nvSpPr>
        <dsp:cNvPr id="0" name=""/>
        <dsp:cNvSpPr/>
      </dsp:nvSpPr>
      <dsp:spPr>
        <a:xfrm>
          <a:off x="3052286" y="2069959"/>
          <a:ext cx="907684" cy="907684"/>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A30B6-2A7A-4006-80AC-26AA1C04F18D}">
      <dsp:nvSpPr>
        <dsp:cNvPr id="0" name=""/>
        <dsp:cNvSpPr/>
      </dsp:nvSpPr>
      <dsp:spPr>
        <a:xfrm>
          <a:off x="1020197" y="1899"/>
          <a:ext cx="1840210" cy="1373678"/>
        </a:xfrm>
        <a:prstGeom prst="round2SameRect">
          <a:avLst>
            <a:gd name="adj1" fmla="val 8000"/>
            <a:gd name="adj2" fmla="val 0"/>
          </a:avLst>
        </a:prstGeo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Char char="••"/>
          </a:pPr>
          <a:r>
            <a:rPr lang="fr-FR" sz="2400" b="1" i="1" u="none"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52384" y="34086"/>
        <a:ext cx="1775836" cy="1341491"/>
      </dsp:txXfrm>
    </dsp:sp>
    <dsp:sp modelId="{10E3384B-39CC-455C-8CFB-6BE57BE16F86}">
      <dsp:nvSpPr>
        <dsp:cNvPr id="0" name=""/>
        <dsp:cNvSpPr/>
      </dsp:nvSpPr>
      <dsp:spPr>
        <a:xfrm>
          <a:off x="1020197" y="1375577"/>
          <a:ext cx="1840210" cy="590681"/>
        </a:xfrm>
        <a:prstGeom prst="rect">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fr-FR" sz="1800" b="1"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20197" y="1375577"/>
        <a:ext cx="1295922" cy="590681"/>
      </dsp:txXfrm>
    </dsp:sp>
    <dsp:sp modelId="{48CFB606-9B4C-43CD-A8D7-05ECEAE3AC0C}">
      <dsp:nvSpPr>
        <dsp:cNvPr id="0" name=""/>
        <dsp:cNvSpPr/>
      </dsp:nvSpPr>
      <dsp: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A30B6-2A7A-4006-80AC-26AA1C04F18D}">
      <dsp:nvSpPr>
        <dsp:cNvPr id="0" name=""/>
        <dsp:cNvSpPr/>
      </dsp:nvSpPr>
      <dsp:spPr>
        <a:xfrm>
          <a:off x="1020197" y="1899"/>
          <a:ext cx="1840210" cy="1373678"/>
        </a:xfrm>
        <a:prstGeom prst="round2SameRect">
          <a:avLst>
            <a:gd name="adj1" fmla="val 8000"/>
            <a:gd name="adj2" fmla="val 0"/>
          </a:avLst>
        </a:prstGeo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Char char="••"/>
          </a:pPr>
          <a:r>
            <a:rPr lang="fr-FR" sz="2400" b="1" i="1" u="none"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52384" y="34086"/>
        <a:ext cx="1775836" cy="1341491"/>
      </dsp:txXfrm>
    </dsp:sp>
    <dsp:sp modelId="{10E3384B-39CC-455C-8CFB-6BE57BE16F86}">
      <dsp:nvSpPr>
        <dsp:cNvPr id="0" name=""/>
        <dsp:cNvSpPr/>
      </dsp:nvSpPr>
      <dsp:spPr>
        <a:xfrm>
          <a:off x="1020197" y="1375577"/>
          <a:ext cx="1840210" cy="590681"/>
        </a:xfrm>
        <a:prstGeom prst="rect">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fr-FR" sz="1800" b="1"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20197" y="1375577"/>
        <a:ext cx="1295922" cy="590681"/>
      </dsp:txXfrm>
    </dsp:sp>
    <dsp:sp modelId="{48CFB606-9B4C-43CD-A8D7-05ECEAE3AC0C}">
      <dsp:nvSpPr>
        <dsp:cNvPr id="0" name=""/>
        <dsp:cNvSpPr/>
      </dsp:nvSpPr>
      <dsp: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A30B6-2A7A-4006-80AC-26AA1C04F18D}">
      <dsp:nvSpPr>
        <dsp:cNvPr id="0" name=""/>
        <dsp:cNvSpPr/>
      </dsp:nvSpPr>
      <dsp:spPr>
        <a:xfrm>
          <a:off x="1020197" y="1899"/>
          <a:ext cx="1840210" cy="1373678"/>
        </a:xfrm>
        <a:prstGeom prst="round2SameRect">
          <a:avLst>
            <a:gd name="adj1" fmla="val 8000"/>
            <a:gd name="adj2" fmla="val 0"/>
          </a:avLst>
        </a:prstGeo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Char char="••"/>
          </a:pPr>
          <a:r>
            <a:rPr lang="fr-FR" sz="2400" b="1" i="1" u="none"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52384" y="34086"/>
        <a:ext cx="1775836" cy="1341491"/>
      </dsp:txXfrm>
    </dsp:sp>
    <dsp:sp modelId="{10E3384B-39CC-455C-8CFB-6BE57BE16F86}">
      <dsp:nvSpPr>
        <dsp:cNvPr id="0" name=""/>
        <dsp:cNvSpPr/>
      </dsp:nvSpPr>
      <dsp:spPr>
        <a:xfrm>
          <a:off x="1020197" y="1375577"/>
          <a:ext cx="1840210" cy="590681"/>
        </a:xfrm>
        <a:prstGeom prst="rect">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fr-FR" sz="1800" b="1"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20197" y="1375577"/>
        <a:ext cx="1295922" cy="590681"/>
      </dsp:txXfrm>
    </dsp:sp>
    <dsp:sp modelId="{48CFB606-9B4C-43CD-A8D7-05ECEAE3AC0C}">
      <dsp:nvSpPr>
        <dsp:cNvPr id="0" name=""/>
        <dsp:cNvSpPr/>
      </dsp:nvSpPr>
      <dsp: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A30B6-2A7A-4006-80AC-26AA1C04F18D}">
      <dsp:nvSpPr>
        <dsp:cNvPr id="0" name=""/>
        <dsp:cNvSpPr/>
      </dsp:nvSpPr>
      <dsp:spPr>
        <a:xfrm>
          <a:off x="1020197" y="1899"/>
          <a:ext cx="1840210" cy="1373678"/>
        </a:xfrm>
        <a:prstGeom prst="round2SameRect">
          <a:avLst>
            <a:gd name="adj1" fmla="val 8000"/>
            <a:gd name="adj2" fmla="val 0"/>
          </a:avLst>
        </a:prstGeom>
        <a:solidFill>
          <a:srgbClr val="C0504D">
            <a:alpha val="90000"/>
            <a:tint val="40000"/>
            <a:hueOff val="0"/>
            <a:satOff val="0"/>
            <a:lumOff val="0"/>
            <a:alphaOff val="0"/>
          </a:srgb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Char char="••"/>
          </a:pPr>
          <a:r>
            <a:rPr lang="fr-FR" sz="2400" b="1" i="1" u="none"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TONDEUSE FAIRWAY 405</a:t>
          </a:r>
          <a:endParaRPr lang="fr-FR" sz="2400" u="none"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52384" y="34086"/>
        <a:ext cx="1775836" cy="1341491"/>
      </dsp:txXfrm>
    </dsp:sp>
    <dsp:sp modelId="{10E3384B-39CC-455C-8CFB-6BE57BE16F86}">
      <dsp:nvSpPr>
        <dsp:cNvPr id="0" name=""/>
        <dsp:cNvSpPr/>
      </dsp:nvSpPr>
      <dsp:spPr>
        <a:xfrm>
          <a:off x="1020197" y="1375577"/>
          <a:ext cx="1840210" cy="590681"/>
        </a:xfrm>
        <a:prstGeom prst="rect">
          <a:avLst/>
        </a:prstGeom>
        <a:solidFill>
          <a:sysClr val="window" lastClr="FFFFFF">
            <a:hueOff val="0"/>
            <a:satOff val="0"/>
            <a:lumOff val="0"/>
            <a:alphaOff val="0"/>
          </a:sysClr>
        </a:solidFill>
        <a:ln w="25400" cap="flat" cmpd="sng" algn="ctr">
          <a:solidFill>
            <a:srgbClr val="C0504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fr-FR" sz="1800" b="1" kern="1200" dirty="0" smtClean="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rPr>
            <a:t>U32 CCF</a:t>
          </a:r>
          <a:endParaRPr lang="fr-FR" sz="1800" b="1"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Calibri"/>
            <a:ea typeface="+mn-ea"/>
            <a:cs typeface="+mn-cs"/>
          </a:endParaRPr>
        </a:p>
      </dsp:txBody>
      <dsp:txXfrm>
        <a:off x="1020197" y="1375577"/>
        <a:ext cx="1295922" cy="590681"/>
      </dsp:txXfrm>
    </dsp:sp>
    <dsp:sp modelId="{48CFB606-9B4C-43CD-A8D7-05ECEAE3AC0C}">
      <dsp:nvSpPr>
        <dsp:cNvPr id="0" name=""/>
        <dsp:cNvSpPr/>
      </dsp:nvSpPr>
      <dsp:spPr>
        <a:xfrm>
          <a:off x="2368176" y="1469402"/>
          <a:ext cx="644073" cy="644073"/>
        </a:xfrm>
        <a:prstGeom prst="ellipse">
          <a:avLst/>
        </a:prstGeom>
        <a:solidFill>
          <a:sysClr val="window" lastClr="FFFFFF">
            <a:alpha val="90000"/>
            <a:tint val="40000"/>
            <a:hueOff val="0"/>
            <a:satOff val="0"/>
            <a:lumOff val="0"/>
            <a:alphaOff val="0"/>
          </a:sysClr>
        </a:solidFill>
        <a:ln w="25400" cap="flat" cmpd="sng" algn="ctr">
          <a:solidFill>
            <a:srgbClr val="C0504D">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vl1pPr>
          </a:lstStyle>
          <a:p>
            <a:pPr>
              <a:defRPr/>
            </a:pPr>
            <a:endParaRPr lang="fr-FR"/>
          </a:p>
        </p:txBody>
      </p:sp>
      <p:sp>
        <p:nvSpPr>
          <p:cNvPr id="18435"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vl1pPr>
          </a:lstStyle>
          <a:p>
            <a:pPr>
              <a:defRPr/>
            </a:pPr>
            <a:fld id="{D4ED9803-F7FC-49AE-8E27-727C8E0A8CD3}" type="datetimeFigureOut">
              <a:rPr lang="fr-FR"/>
              <a:pPr>
                <a:defRPr/>
              </a:pPr>
              <a:t>03/04/2016</a:t>
            </a:fld>
            <a:endParaRPr lang="fr-FR"/>
          </a:p>
        </p:txBody>
      </p:sp>
      <p:sp>
        <p:nvSpPr>
          <p:cNvPr id="13316" name="Rectangle 4"/>
          <p:cNvSpPr>
            <a:spLocks noGrp="1" noRot="1" noChangeAspect="1" noChangeArrowheads="1" noTextEdit="1"/>
          </p:cNvSpPr>
          <p:nvPr>
            <p:ph type="sldImg" idx="2"/>
          </p:nvPr>
        </p:nvSpPr>
        <p:spPr bwMode="auto">
          <a:xfrm>
            <a:off x="779463" y="768350"/>
            <a:ext cx="5540375" cy="3836988"/>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18438"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vl1pPr>
          </a:lstStyle>
          <a:p>
            <a:pPr>
              <a:defRPr/>
            </a:pPr>
            <a:endParaRPr lang="fr-FR"/>
          </a:p>
        </p:txBody>
      </p:sp>
      <p:sp>
        <p:nvSpPr>
          <p:cNvPr id="18439"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vl1pPr>
          </a:lstStyle>
          <a:p>
            <a:pPr>
              <a:defRPr/>
            </a:pPr>
            <a:fld id="{C72F64FB-B452-42B2-AD96-88A12F613B93}" type="slidenum">
              <a:rPr lang="fr-FR"/>
              <a:pPr>
                <a:defRPr/>
              </a:pPr>
              <a:t>‹N°›</a:t>
            </a:fld>
            <a:endParaRPr lang="fr-FR"/>
          </a:p>
        </p:txBody>
      </p:sp>
    </p:spTree>
    <p:extLst>
      <p:ext uri="{BB962C8B-B14F-4D97-AF65-F5344CB8AC3E}">
        <p14:creationId xmlns:p14="http://schemas.microsoft.com/office/powerpoint/2010/main" val="33921047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a:t>
            </a:r>
            <a:r>
              <a:rPr lang="fr-FR" baseline="0" dirty="0" smtClean="0"/>
              <a:t> activités  d’atelier support  du projet et proposées par l’enseignant sont ici :</a:t>
            </a:r>
          </a:p>
          <a:p>
            <a:r>
              <a:rPr lang="fr-FR" baseline="0" dirty="0" smtClean="0"/>
              <a:t>-le TP d’analyse fonctionnelle</a:t>
            </a:r>
          </a:p>
          <a:p>
            <a:pPr marL="171450" indent="-171450">
              <a:buFontTx/>
              <a:buChar char="-"/>
            </a:pPr>
            <a:r>
              <a:rPr lang="fr-FR" baseline="0" dirty="0" smtClean="0"/>
              <a:t>TP de mise en œuvre</a:t>
            </a:r>
          </a:p>
          <a:p>
            <a:pPr marL="171450" indent="-171450">
              <a:buFontTx/>
              <a:buChar char="-"/>
            </a:pPr>
            <a:r>
              <a:rPr lang="fr-FR" baseline="0" dirty="0" smtClean="0"/>
              <a:t>-TP de contrôle mesure</a:t>
            </a:r>
            <a:endParaRPr lang="fr-FR" dirty="0"/>
          </a:p>
        </p:txBody>
      </p:sp>
      <p:sp>
        <p:nvSpPr>
          <p:cNvPr id="4" name="Espace réservé du numéro de diapositive 3"/>
          <p:cNvSpPr>
            <a:spLocks noGrp="1"/>
          </p:cNvSpPr>
          <p:nvPr>
            <p:ph type="sldNum" sz="quarter" idx="10"/>
          </p:nvPr>
        </p:nvSpPr>
        <p:spPr/>
        <p:txBody>
          <a:bodyPr/>
          <a:lstStyle/>
          <a:p>
            <a:pPr>
              <a:defRPr/>
            </a:pPr>
            <a:fld id="{C72F64FB-B452-42B2-AD96-88A12F613B93}" type="slidenum">
              <a:rPr lang="fr-FR" smtClean="0"/>
              <a:pPr>
                <a:defRPr/>
              </a:pPr>
              <a:t>12</a:t>
            </a:fld>
            <a:endParaRPr lang="fr-FR"/>
          </a:p>
        </p:txBody>
      </p:sp>
    </p:spTree>
    <p:extLst>
      <p:ext uri="{BB962C8B-B14F-4D97-AF65-F5344CB8AC3E}">
        <p14:creationId xmlns:p14="http://schemas.microsoft.com/office/powerpoint/2010/main" val="153772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Exemple suite ….</a:t>
            </a:r>
            <a:endParaRPr lang="fr-FR" dirty="0"/>
          </a:p>
        </p:txBody>
      </p:sp>
      <p:sp>
        <p:nvSpPr>
          <p:cNvPr id="4" name="Espace réservé du numéro de diapositive 3"/>
          <p:cNvSpPr>
            <a:spLocks noGrp="1"/>
          </p:cNvSpPr>
          <p:nvPr>
            <p:ph type="sldNum" sz="quarter" idx="10"/>
          </p:nvPr>
        </p:nvSpPr>
        <p:spPr/>
        <p:txBody>
          <a:bodyPr/>
          <a:lstStyle/>
          <a:p>
            <a:pPr>
              <a:defRPr/>
            </a:pPr>
            <a:fld id="{C72F64FB-B452-42B2-AD96-88A12F613B93}" type="slidenum">
              <a:rPr lang="fr-FR" smtClean="0"/>
              <a:pPr>
                <a:defRPr/>
              </a:pPr>
              <a:t>22</a:t>
            </a:fld>
            <a:endParaRPr lang="fr-FR"/>
          </a:p>
        </p:txBody>
      </p:sp>
    </p:spTree>
    <p:extLst>
      <p:ext uri="{BB962C8B-B14F-4D97-AF65-F5344CB8AC3E}">
        <p14:creationId xmlns:p14="http://schemas.microsoft.com/office/powerpoint/2010/main" val="3572812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72F64FB-B452-42B2-AD96-88A12F613B93}" type="slidenum">
              <a:rPr lang="fr-FR" smtClean="0"/>
              <a:pPr>
                <a:defRPr/>
              </a:pPr>
              <a:t>13</a:t>
            </a:fld>
            <a:endParaRPr lang="fr-FR"/>
          </a:p>
        </p:txBody>
      </p:sp>
    </p:spTree>
    <p:extLst>
      <p:ext uri="{BB962C8B-B14F-4D97-AF65-F5344CB8AC3E}">
        <p14:creationId xmlns:p14="http://schemas.microsoft.com/office/powerpoint/2010/main" val="766653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72F64FB-B452-42B2-AD96-88A12F613B93}" type="slidenum">
              <a:rPr lang="fr-FR" smtClean="0"/>
              <a:pPr>
                <a:defRPr/>
              </a:pPr>
              <a:t>14</a:t>
            </a:fld>
            <a:endParaRPr lang="fr-FR"/>
          </a:p>
        </p:txBody>
      </p:sp>
    </p:spTree>
    <p:extLst>
      <p:ext uri="{BB962C8B-B14F-4D97-AF65-F5344CB8AC3E}">
        <p14:creationId xmlns:p14="http://schemas.microsoft.com/office/powerpoint/2010/main" val="766653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analyse: Identifier les informations</a:t>
            </a:r>
            <a:r>
              <a:rPr lang="fr-FR" baseline="0" dirty="0" smtClean="0"/>
              <a:t> , en préparation d’une livraison avant remise au client: coller les pictogrammes…</a:t>
            </a:r>
            <a:endParaRPr lang="fr-FR" dirty="0"/>
          </a:p>
        </p:txBody>
      </p:sp>
      <p:sp>
        <p:nvSpPr>
          <p:cNvPr id="4" name="Espace réservé du numéro de diapositive 3"/>
          <p:cNvSpPr>
            <a:spLocks noGrp="1"/>
          </p:cNvSpPr>
          <p:nvPr>
            <p:ph type="sldNum" sz="quarter" idx="10"/>
          </p:nvPr>
        </p:nvSpPr>
        <p:spPr/>
        <p:txBody>
          <a:bodyPr/>
          <a:lstStyle/>
          <a:p>
            <a:pPr>
              <a:defRPr/>
            </a:pPr>
            <a:fld id="{C72F64FB-B452-42B2-AD96-88A12F613B93}" type="slidenum">
              <a:rPr lang="fr-FR" smtClean="0"/>
              <a:pPr>
                <a:defRPr/>
              </a:pPr>
              <a:t>15</a:t>
            </a:fld>
            <a:endParaRPr lang="fr-FR"/>
          </a:p>
        </p:txBody>
      </p:sp>
    </p:spTree>
    <p:extLst>
      <p:ext uri="{BB962C8B-B14F-4D97-AF65-F5344CB8AC3E}">
        <p14:creationId xmlns:p14="http://schemas.microsoft.com/office/powerpoint/2010/main" val="357281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analyse fonctionnelle,</a:t>
            </a:r>
            <a:r>
              <a:rPr lang="fr-FR" baseline="0" dirty="0" smtClean="0"/>
              <a:t> structurelle, comportementale</a:t>
            </a:r>
            <a:r>
              <a:rPr lang="fr-FR" dirty="0" smtClean="0"/>
              <a:t>: travail</a:t>
            </a:r>
            <a:r>
              <a:rPr lang="fr-FR" baseline="0" dirty="0" smtClean="0"/>
              <a:t> sur la cinématique du système , travail sur les systèmes de fixation…</a:t>
            </a:r>
          </a:p>
          <a:p>
            <a:r>
              <a:rPr lang="fr-FR" baseline="0" dirty="0" smtClean="0"/>
              <a:t>Dans le cadre de la mise en œuvre, du réglage: …………..;;;</a:t>
            </a:r>
          </a:p>
          <a:p>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pPr>
              <a:defRPr/>
            </a:pPr>
            <a:fld id="{C72F64FB-B452-42B2-AD96-88A12F613B93}" type="slidenum">
              <a:rPr lang="fr-FR" smtClean="0"/>
              <a:pPr>
                <a:defRPr/>
              </a:pPr>
              <a:t>16</a:t>
            </a:fld>
            <a:endParaRPr lang="fr-FR"/>
          </a:p>
        </p:txBody>
      </p:sp>
    </p:spTree>
    <p:extLst>
      <p:ext uri="{BB962C8B-B14F-4D97-AF65-F5344CB8AC3E}">
        <p14:creationId xmlns:p14="http://schemas.microsoft.com/office/powerpoint/2010/main" val="3572812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72F64FB-B452-42B2-AD96-88A12F613B93}" type="slidenum">
              <a:rPr lang="fr-FR" smtClean="0"/>
              <a:pPr>
                <a:defRPr/>
              </a:pPr>
              <a:t>17</a:t>
            </a:fld>
            <a:endParaRPr lang="fr-FR"/>
          </a:p>
        </p:txBody>
      </p:sp>
    </p:spTree>
    <p:extLst>
      <p:ext uri="{BB962C8B-B14F-4D97-AF65-F5344CB8AC3E}">
        <p14:creationId xmlns:p14="http://schemas.microsoft.com/office/powerpoint/2010/main" val="3572812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Celle proposée:</a:t>
            </a:r>
            <a:r>
              <a:rPr lang="fr-FR" b="1" baseline="0" dirty="0" smtClean="0"/>
              <a:t> </a:t>
            </a:r>
            <a:r>
              <a:rPr lang="fr-FR" baseline="0" dirty="0" smtClean="0"/>
              <a:t>identifie des activités en établissement étalées dans le temps dont certaines sont utilisées pour la certification par le biais du montage du dossier  (plutôt dans le cadre de compétences déjà abordées précédemment dans la formation ) et d’autres sont l’occasion d’appréhender de nouvelles compétences, non encore stabilisée dans le cadre du processus de formation et sont l’occasion d’évaluation formatives ou sommatives  qui entre dans le cadre du suivi trimestriel des élèves.</a:t>
            </a:r>
          </a:p>
          <a:p>
            <a:r>
              <a:rPr lang="fr-FR" b="1" baseline="0" dirty="0" smtClean="0"/>
              <a:t>D ’autres possibles</a:t>
            </a:r>
            <a:r>
              <a:rPr lang="fr-FR" baseline="0" dirty="0" smtClean="0"/>
              <a:t>: </a:t>
            </a:r>
          </a:p>
          <a:p>
            <a:r>
              <a:rPr lang="fr-FR" baseline="0" dirty="0" smtClean="0"/>
              <a:t>- un projet massé sur une thématique large ou ciblée (exemples….)</a:t>
            </a:r>
          </a:p>
          <a:p>
            <a:r>
              <a:rPr lang="fr-FR" baseline="0" dirty="0" smtClean="0"/>
              <a:t>- un projet étalée débuté en entreprise sur une activité dont les éléments sont collectées avec transfert dans l’établissement sur des systèmes et sous-systèmes similaire avec des activités qui peuvent être de comparaison, etc. le temps d’investigation est alors en entreprise et le temps d’analyse comparative en établissement</a:t>
            </a:r>
            <a:endParaRPr lang="fr-FR" dirty="0"/>
          </a:p>
        </p:txBody>
      </p:sp>
      <p:sp>
        <p:nvSpPr>
          <p:cNvPr id="4" name="Espace réservé du numéro de diapositive 3"/>
          <p:cNvSpPr>
            <a:spLocks noGrp="1"/>
          </p:cNvSpPr>
          <p:nvPr>
            <p:ph type="sldNum" sz="quarter" idx="10"/>
          </p:nvPr>
        </p:nvSpPr>
        <p:spPr/>
        <p:txBody>
          <a:bodyPr/>
          <a:lstStyle/>
          <a:p>
            <a:pPr>
              <a:defRPr/>
            </a:pPr>
            <a:fld id="{C72F64FB-B452-42B2-AD96-88A12F613B93}" type="slidenum">
              <a:rPr lang="fr-FR" smtClean="0"/>
              <a:pPr>
                <a:defRPr/>
              </a:pPr>
              <a:t>19</a:t>
            </a:fld>
            <a:endParaRPr lang="fr-FR"/>
          </a:p>
        </p:txBody>
      </p:sp>
    </p:spTree>
    <p:extLst>
      <p:ext uri="{BB962C8B-B14F-4D97-AF65-F5344CB8AC3E}">
        <p14:creationId xmlns:p14="http://schemas.microsoft.com/office/powerpoint/2010/main" val="1749838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a:t>
            </a:r>
            <a:r>
              <a:rPr lang="fr-FR" baseline="0" dirty="0" smtClean="0"/>
              <a:t> p</a:t>
            </a:r>
            <a:r>
              <a:rPr lang="fr-FR" dirty="0" smtClean="0"/>
              <a:t>rojet </a:t>
            </a:r>
            <a:r>
              <a:rPr lang="fr-FR" baseline="0" dirty="0" smtClean="0"/>
              <a:t>proposée précédemment, du fait du choix d’un matériel dans sa globalité  est celle d’un projet étalé dans le temps qui prend appui sur des activités de TP en centre de formation et des activités d’investigation en entreprises</a:t>
            </a:r>
          </a:p>
          <a:p>
            <a:r>
              <a:rPr lang="fr-FR" baseline="0" dirty="0" smtClean="0"/>
              <a:t>La programmation proposée ci-dessus est elle aussi étalée mais basée sur des activités négociées en entreprise</a:t>
            </a:r>
          </a:p>
          <a:p>
            <a:r>
              <a:rPr lang="fr-FR" baseline="0" dirty="0" smtClean="0"/>
              <a:t>Il est aussi possible de faire un projet sur des systèmes plus modestes (boîtes de vitesse, système opérateur, etc.) sur des temps plus restreint. (2 à 3 semaines en suivant) </a:t>
            </a:r>
          </a:p>
          <a:p>
            <a:endParaRPr lang="fr-FR" baseline="0" dirty="0" smtClean="0"/>
          </a:p>
          <a:p>
            <a:r>
              <a:rPr lang="fr-FR" baseline="0" dirty="0" smtClean="0"/>
              <a:t>Dans tous les cas les choix effectués impactent la création des emplois du temps et en fonction des équipement disponibles la négociation des activités en entreprises</a:t>
            </a:r>
          </a:p>
          <a:p>
            <a:endParaRPr lang="fr-FR" dirty="0"/>
          </a:p>
        </p:txBody>
      </p:sp>
      <p:sp>
        <p:nvSpPr>
          <p:cNvPr id="4" name="Espace réservé du numéro de diapositive 3"/>
          <p:cNvSpPr>
            <a:spLocks noGrp="1"/>
          </p:cNvSpPr>
          <p:nvPr>
            <p:ph type="sldNum" sz="quarter" idx="10"/>
          </p:nvPr>
        </p:nvSpPr>
        <p:spPr/>
        <p:txBody>
          <a:bodyPr/>
          <a:lstStyle/>
          <a:p>
            <a:pPr>
              <a:defRPr/>
            </a:pPr>
            <a:fld id="{C72F64FB-B452-42B2-AD96-88A12F613B93}" type="slidenum">
              <a:rPr lang="fr-FR" smtClean="0"/>
              <a:pPr>
                <a:defRPr/>
              </a:pPr>
              <a:t>20</a:t>
            </a:fld>
            <a:endParaRPr lang="fr-FR"/>
          </a:p>
        </p:txBody>
      </p:sp>
    </p:spTree>
    <p:extLst>
      <p:ext uri="{BB962C8B-B14F-4D97-AF65-F5344CB8AC3E}">
        <p14:creationId xmlns:p14="http://schemas.microsoft.com/office/powerpoint/2010/main" val="2085930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a:t>
            </a:r>
            <a:r>
              <a:rPr lang="fr-FR" baseline="0" dirty="0" smtClean="0"/>
              <a:t> même matériels peut amener des dossiers complètement différents sur plusieurs années:</a:t>
            </a:r>
          </a:p>
          <a:p>
            <a:endParaRPr lang="fr-FR" baseline="0" dirty="0" smtClean="0"/>
          </a:p>
          <a:p>
            <a:r>
              <a:rPr lang="fr-FR" baseline="0" dirty="0" smtClean="0"/>
              <a:t>Exemples…………..</a:t>
            </a:r>
            <a:endParaRPr lang="fr-FR" dirty="0"/>
          </a:p>
        </p:txBody>
      </p:sp>
      <p:sp>
        <p:nvSpPr>
          <p:cNvPr id="4" name="Espace réservé du numéro de diapositive 3"/>
          <p:cNvSpPr>
            <a:spLocks noGrp="1"/>
          </p:cNvSpPr>
          <p:nvPr>
            <p:ph type="sldNum" sz="quarter" idx="10"/>
          </p:nvPr>
        </p:nvSpPr>
        <p:spPr/>
        <p:txBody>
          <a:bodyPr/>
          <a:lstStyle/>
          <a:p>
            <a:pPr>
              <a:defRPr/>
            </a:pPr>
            <a:fld id="{C72F64FB-B452-42B2-AD96-88A12F613B93}" type="slidenum">
              <a:rPr lang="fr-FR" smtClean="0"/>
              <a:pPr>
                <a:defRPr/>
              </a:pPr>
              <a:t>21</a:t>
            </a:fld>
            <a:endParaRPr lang="fr-FR"/>
          </a:p>
        </p:txBody>
      </p:sp>
    </p:spTree>
    <p:extLst>
      <p:ext uri="{BB962C8B-B14F-4D97-AF65-F5344CB8AC3E}">
        <p14:creationId xmlns:p14="http://schemas.microsoft.com/office/powerpoint/2010/main" val="638700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spTree>
      <p:nvGrpSpPr>
        <p:cNvPr id="1" name=""/>
        <p:cNvGrpSpPr/>
        <p:nvPr/>
      </p:nvGrpSpPr>
      <p:grpSpPr>
        <a:xfrm>
          <a:off x="0" y="0"/>
          <a:ext cx="0" cy="0"/>
          <a:chOff x="0" y="0"/>
          <a:chExt cx="0" cy="0"/>
        </a:xfrm>
      </p:grpSpPr>
      <p:grpSp>
        <p:nvGrpSpPr>
          <p:cNvPr id="4" name="Grouper 13"/>
          <p:cNvGrpSpPr>
            <a:grpSpLocks/>
          </p:cNvGrpSpPr>
          <p:nvPr/>
        </p:nvGrpSpPr>
        <p:grpSpPr bwMode="auto">
          <a:xfrm>
            <a:off x="624285" y="5976938"/>
            <a:ext cx="8853488" cy="881062"/>
            <a:chOff x="971600" y="5976730"/>
            <a:chExt cx="8172400" cy="881270"/>
          </a:xfrm>
        </p:grpSpPr>
        <p:pic>
          <p:nvPicPr>
            <p:cNvPr id="5" name="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5976730"/>
              <a:ext cx="4860032" cy="88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15" descr="logo ASD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6093296"/>
              <a:ext cx="1278012" cy="57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600" y="6020832"/>
              <a:ext cx="1828057" cy="79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p:cNvSpPr/>
          <p:nvPr/>
        </p:nvSpPr>
        <p:spPr bwMode="auto">
          <a:xfrm rot="16200000">
            <a:off x="4462463" y="1414463"/>
            <a:ext cx="981075" cy="9906000"/>
          </a:xfrm>
          <a:prstGeom prst="rect">
            <a:avLst/>
          </a:prstGeom>
          <a:solidFill>
            <a:schemeClr val="accent6">
              <a:lumMod val="20000"/>
              <a:lumOff val="80000"/>
              <a:alpha val="43000"/>
            </a:schemeClr>
          </a:solidFill>
          <a:ln w="9525" cap="flat" cmpd="sng" algn="ctr">
            <a:noFill/>
            <a:prstDash val="solid"/>
            <a:round/>
            <a:headEnd type="none" w="med" len="med"/>
            <a:tailEnd type="none" w="med" len="med"/>
          </a:ln>
          <a:effectLst/>
          <a:extLst/>
        </p:spPr>
        <p:txBody>
          <a:bodyPr/>
          <a:lstStyle/>
          <a:p>
            <a:pPr>
              <a:defRPr/>
            </a:pPr>
            <a:endParaRPr lang="fr-FR">
              <a:solidFill>
                <a:srgbClr val="000000"/>
              </a:solidFill>
              <a:latin typeface="Arial" charset="0"/>
              <a:ea typeface="ＭＳ Ｐゴシック" charset="0"/>
            </a:endParaRPr>
          </a:p>
        </p:txBody>
      </p:sp>
      <p:sp>
        <p:nvSpPr>
          <p:cNvPr id="3074" name="Rectangle 2"/>
          <p:cNvSpPr>
            <a:spLocks noGrp="1" noChangeArrowheads="1"/>
          </p:cNvSpPr>
          <p:nvPr>
            <p:ph type="subTitle" idx="1"/>
          </p:nvPr>
        </p:nvSpPr>
        <p:spPr>
          <a:xfrm>
            <a:off x="1485900" y="3886200"/>
            <a:ext cx="6934200" cy="1752600"/>
          </a:xfrm>
        </p:spPr>
        <p:txBody>
          <a:bodyPr/>
          <a:lstStyle>
            <a:lvl1pPr marL="0" indent="0" algn="ctr">
              <a:buFont typeface="Zapf Dingbats" charset="0"/>
              <a:buNone/>
              <a:defRPr b="1">
                <a:solidFill>
                  <a:srgbClr val="800000"/>
                </a:solidFill>
              </a:defRPr>
            </a:lvl1pPr>
          </a:lstStyle>
          <a:p>
            <a:pPr lvl="0"/>
            <a:r>
              <a:rPr lang="fr-FR" noProof="0" smtClean="0"/>
              <a:t>Modifiez le style des sous-titres du masque</a:t>
            </a:r>
            <a:endParaRPr lang="fr-FR" noProof="0" dirty="0" smtClean="0"/>
          </a:p>
        </p:txBody>
      </p:sp>
      <p:sp>
        <p:nvSpPr>
          <p:cNvPr id="3078" name="Rectangle 6"/>
          <p:cNvSpPr>
            <a:spLocks noGrp="1" noChangeArrowheads="1"/>
          </p:cNvSpPr>
          <p:nvPr>
            <p:ph type="ctrTitle"/>
          </p:nvPr>
        </p:nvSpPr>
        <p:spPr>
          <a:xfrm>
            <a:off x="1442610" y="1219200"/>
            <a:ext cx="8463390" cy="1143000"/>
          </a:xfrm>
          <a:effectLst>
            <a:outerShdw blurRad="12700" dist="39613" dir="1174489" algn="ctr" rotWithShape="0">
              <a:srgbClr val="000000"/>
            </a:outerShdw>
          </a:effectLst>
        </p:spPr>
        <p:txBody>
          <a:bodyPr/>
          <a:lstStyle>
            <a:lvl1pPr>
              <a:defRPr sz="6000"/>
            </a:lvl1pPr>
          </a:lstStyle>
          <a:p>
            <a:pPr lvl="0"/>
            <a:r>
              <a:rPr lang="fr-FR" noProof="0" smtClean="0"/>
              <a:t>Modifiez le style du titre</a:t>
            </a:r>
            <a:endParaRPr lang="fr-FR" noProof="0" dirty="0" smtClean="0"/>
          </a:p>
        </p:txBody>
      </p:sp>
    </p:spTree>
    <p:extLst>
      <p:ext uri="{BB962C8B-B14F-4D97-AF65-F5344CB8AC3E}">
        <p14:creationId xmlns:p14="http://schemas.microsoft.com/office/powerpoint/2010/main" val="349335253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645" y="4800600"/>
            <a:ext cx="59436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370625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261111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61312" y="645368"/>
            <a:ext cx="2144688" cy="6023992"/>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1676636" y="645368"/>
            <a:ext cx="5850650" cy="602399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030899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3074" name="Rectangle 2"/>
          <p:cNvSpPr>
            <a:spLocks noGrp="1" noChangeArrowheads="1"/>
          </p:cNvSpPr>
          <p:nvPr>
            <p:ph type="subTitle" idx="1"/>
          </p:nvPr>
        </p:nvSpPr>
        <p:spPr>
          <a:xfrm>
            <a:off x="1485900" y="3886200"/>
            <a:ext cx="6934200" cy="1752600"/>
          </a:xfrm>
        </p:spPr>
        <p:txBody>
          <a:bodyPr/>
          <a:lstStyle>
            <a:lvl1pPr marL="0" indent="0" algn="ctr">
              <a:buFont typeface="Zapf Dingbats" charset="0"/>
              <a:buNone/>
              <a:defRPr b="1">
                <a:solidFill>
                  <a:srgbClr val="800000"/>
                </a:solidFill>
              </a:defRPr>
            </a:lvl1pPr>
          </a:lstStyle>
          <a:p>
            <a:pPr lvl="0"/>
            <a:r>
              <a:rPr lang="fr-FR" noProof="0" smtClean="0"/>
              <a:t>Modifiez le style des sous-titres du masque</a:t>
            </a:r>
            <a:endParaRPr lang="fr-FR" noProof="0" dirty="0" smtClean="0"/>
          </a:p>
        </p:txBody>
      </p:sp>
      <p:sp>
        <p:nvSpPr>
          <p:cNvPr id="3078" name="Rectangle 6"/>
          <p:cNvSpPr>
            <a:spLocks noGrp="1" noChangeArrowheads="1"/>
          </p:cNvSpPr>
          <p:nvPr>
            <p:ph type="ctrTitle"/>
          </p:nvPr>
        </p:nvSpPr>
        <p:spPr>
          <a:xfrm>
            <a:off x="1442610" y="1219200"/>
            <a:ext cx="8463390" cy="1143000"/>
          </a:xfrm>
          <a:effectLst>
            <a:outerShdw blurRad="12700" dist="39613" dir="1174489" algn="ctr" rotWithShape="0">
              <a:srgbClr val="000000"/>
            </a:outerShdw>
          </a:effectLst>
        </p:spPr>
        <p:txBody>
          <a:bodyPr/>
          <a:lstStyle>
            <a:lvl1pPr>
              <a:defRPr sz="6000"/>
            </a:lvl1pPr>
          </a:lstStyle>
          <a:p>
            <a:pPr lvl="0"/>
            <a:r>
              <a:rPr lang="fr-FR" noProof="0" smtClean="0"/>
              <a:t>Modifiez le style du titre</a:t>
            </a:r>
          </a:p>
        </p:txBody>
      </p:sp>
    </p:spTree>
    <p:extLst>
      <p:ext uri="{BB962C8B-B14F-4D97-AF65-F5344CB8AC3E}">
        <p14:creationId xmlns:p14="http://schemas.microsoft.com/office/powerpoint/2010/main" val="1105331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442610" y="0"/>
            <a:ext cx="8463390" cy="1143000"/>
          </a:xfrm>
        </p:spPr>
        <p:txBody>
          <a:bodyPr/>
          <a:lstStyle/>
          <a:p>
            <a:r>
              <a:rPr lang="fr-FR" smtClean="0"/>
              <a:t>Modifiez le style du titre</a:t>
            </a:r>
            <a:endParaRPr lang="fr-FR" dirty="0"/>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93634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676635" y="4406901"/>
            <a:ext cx="752597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1676635" y="2906713"/>
            <a:ext cx="752597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380774441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dirty="0"/>
          </a:p>
        </p:txBody>
      </p:sp>
      <p:sp>
        <p:nvSpPr>
          <p:cNvPr id="3" name="Espace réservé du contenu 2"/>
          <p:cNvSpPr>
            <a:spLocks noGrp="1"/>
          </p:cNvSpPr>
          <p:nvPr>
            <p:ph sz="half" idx="1"/>
          </p:nvPr>
        </p:nvSpPr>
        <p:spPr>
          <a:xfrm>
            <a:off x="1676636" y="1524000"/>
            <a:ext cx="3510390" cy="4572000"/>
          </a:xfrm>
        </p:spPr>
        <p:txBody>
          <a:bodyPr/>
          <a:lstStyle>
            <a:lvl1pPr marL="342900" marR="0" indent="-342900" algn="l" defTabSz="914400" rtl="0" eaLnBrk="0" fontAlgn="base" latinLnBrk="0" hangingPunct="0">
              <a:lnSpc>
                <a:spcPct val="100000"/>
              </a:lnSpc>
              <a:spcBef>
                <a:spcPct val="20000"/>
              </a:spcBef>
              <a:spcAft>
                <a:spcPct val="0"/>
              </a:spcAft>
              <a:buClr>
                <a:srgbClr val="2084CE"/>
              </a:buClr>
              <a:buSzPct val="65000"/>
              <a:buFont typeface="Zapf Dingbats" charset="0"/>
              <a:buChar char=""/>
              <a:tabLst/>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5421052" y="1524000"/>
            <a:ext cx="3741998"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2642576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442610" y="274638"/>
            <a:ext cx="7968090" cy="1143000"/>
          </a:xfrm>
        </p:spPr>
        <p:txBody>
          <a:bodyPr/>
          <a:lstStyle>
            <a:lvl1pPr>
              <a:defRPr/>
            </a:lvl1pPr>
          </a:lstStyle>
          <a:p>
            <a:r>
              <a:rPr lang="fr-FR" smtClean="0"/>
              <a:t>Modifiez le style du titre</a:t>
            </a:r>
            <a:endParaRPr lang="fr-FR" dirty="0"/>
          </a:p>
        </p:txBody>
      </p:sp>
      <p:sp>
        <p:nvSpPr>
          <p:cNvPr id="3" name="Espace réservé du texte 2"/>
          <p:cNvSpPr>
            <a:spLocks noGrp="1"/>
          </p:cNvSpPr>
          <p:nvPr>
            <p:ph type="body" idx="1"/>
          </p:nvPr>
        </p:nvSpPr>
        <p:spPr>
          <a:xfrm>
            <a:off x="1520619" y="1535113"/>
            <a:ext cx="367479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1507913" y="2174875"/>
            <a:ext cx="36791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u texte 4"/>
          <p:cNvSpPr>
            <a:spLocks noGrp="1"/>
          </p:cNvSpPr>
          <p:nvPr>
            <p:ph type="body" sz="quarter" idx="3"/>
          </p:nvPr>
        </p:nvSpPr>
        <p:spPr>
          <a:xfrm>
            <a:off x="5421052" y="1535113"/>
            <a:ext cx="398964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5421052" y="2174875"/>
            <a:ext cx="397844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1570320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442610" y="0"/>
            <a:ext cx="8463390" cy="1143000"/>
          </a:xfrm>
        </p:spPr>
        <p:txBody>
          <a:bodyPr/>
          <a:lstStyle/>
          <a:p>
            <a:r>
              <a:rPr lang="fr-FR" smtClean="0"/>
              <a:t>Modifiez le style du titre</a:t>
            </a:r>
            <a:endParaRPr lang="fr-FR"/>
          </a:p>
        </p:txBody>
      </p:sp>
    </p:spTree>
    <p:extLst>
      <p:ext uri="{BB962C8B-B14F-4D97-AF65-F5344CB8AC3E}">
        <p14:creationId xmlns:p14="http://schemas.microsoft.com/office/powerpoint/2010/main" val="1060369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427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442610" y="273050"/>
            <a:ext cx="2311696" cy="1162050"/>
          </a:xfrm>
        </p:spPr>
        <p:txBody>
          <a:bodyPr anchor="b"/>
          <a:lstStyle>
            <a:lvl1pPr algn="l">
              <a:defRPr sz="2000" b="1"/>
            </a:lvl1pPr>
          </a:lstStyle>
          <a:p>
            <a:r>
              <a:rPr lang="fr-FR" smtClean="0"/>
              <a:t>Modifiez le style du titre</a:t>
            </a:r>
            <a:endParaRPr lang="fr-FR" dirty="0"/>
          </a:p>
        </p:txBody>
      </p:sp>
      <p:sp>
        <p:nvSpPr>
          <p:cNvPr id="3" name="Espace réservé du contenu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442610" y="1435101"/>
            <a:ext cx="231169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067230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99407" y="1524000"/>
            <a:ext cx="756364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31" name="Rectangle 7"/>
          <p:cNvSpPr>
            <a:spLocks noGrp="1" noChangeArrowheads="1"/>
          </p:cNvSpPr>
          <p:nvPr>
            <p:ph type="title"/>
          </p:nvPr>
        </p:nvSpPr>
        <p:spPr bwMode="auto">
          <a:xfrm>
            <a:off x="1442906" y="0"/>
            <a:ext cx="7721865" cy="1143000"/>
          </a:xfrm>
          <a:prstGeom prst="rect">
            <a:avLst/>
          </a:prstGeom>
          <a:noFill/>
          <a:ln>
            <a:noFill/>
          </a:ln>
          <a:effectLst>
            <a:outerShdw blurRad="12700" dist="38099" dir="1199927"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dirty="0"/>
              <a:t>Cliquez et modifiez le titre</a:t>
            </a:r>
          </a:p>
        </p:txBody>
      </p:sp>
      <p:pic>
        <p:nvPicPr>
          <p:cNvPr id="1028" name="Image 2" descr="picto3.psd"/>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6946" y="2060575"/>
            <a:ext cx="779066"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Image 3" descr="picto 3.psd"/>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6946" y="3429001"/>
            <a:ext cx="837539"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Image 4" descr="picto1.psd"/>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1150" y="4508501"/>
            <a:ext cx="80830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5" descr="picto4.psd"/>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16946" y="5799138"/>
            <a:ext cx="7016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ZoneTexte 6"/>
          <p:cNvSpPr txBox="1">
            <a:spLocks noChangeArrowheads="1"/>
          </p:cNvSpPr>
          <p:nvPr/>
        </p:nvSpPr>
        <p:spPr bwMode="auto">
          <a:xfrm>
            <a:off x="-127264" y="188913"/>
            <a:ext cx="132596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fr-FR" altLang="fr-FR" sz="1600" b="1" smtClean="0">
                <a:solidFill>
                  <a:srgbClr val="800000"/>
                </a:solidFill>
              </a:rPr>
              <a:t>PNF</a:t>
            </a:r>
          </a:p>
          <a:p>
            <a:pPr algn="ctr">
              <a:defRPr/>
            </a:pPr>
            <a:r>
              <a:rPr lang="fr-FR" altLang="fr-FR" sz="1200" smtClean="0">
                <a:solidFill>
                  <a:srgbClr val="800000"/>
                </a:solidFill>
              </a:rPr>
              <a:t>CAP</a:t>
            </a:r>
          </a:p>
          <a:p>
            <a:pPr algn="ctr">
              <a:defRPr/>
            </a:pPr>
            <a:r>
              <a:rPr lang="fr-FR" altLang="fr-FR" sz="1200" smtClean="0">
                <a:solidFill>
                  <a:srgbClr val="800000"/>
                </a:solidFill>
              </a:rPr>
              <a:t>BAC PRO</a:t>
            </a:r>
          </a:p>
          <a:p>
            <a:pPr algn="ctr">
              <a:defRPr/>
            </a:pPr>
            <a:r>
              <a:rPr lang="fr-FR" altLang="fr-FR" sz="1200" smtClean="0">
                <a:solidFill>
                  <a:srgbClr val="800000"/>
                </a:solidFill>
              </a:rPr>
              <a:t>Maintenance</a:t>
            </a:r>
          </a:p>
          <a:p>
            <a:pPr algn="ctr">
              <a:defRPr/>
            </a:pPr>
            <a:r>
              <a:rPr lang="fr-FR" altLang="fr-FR" sz="1200" smtClean="0">
                <a:solidFill>
                  <a:srgbClr val="800000"/>
                </a:solidFill>
              </a:rPr>
              <a:t>des matériels</a:t>
            </a:r>
          </a:p>
          <a:p>
            <a:pPr algn="ctr">
              <a:defRPr/>
            </a:pPr>
            <a:endParaRPr lang="fr-FR" altLang="fr-FR" sz="800" smtClean="0">
              <a:solidFill>
                <a:srgbClr val="800000"/>
              </a:solidFill>
            </a:endParaRPr>
          </a:p>
          <a:p>
            <a:pPr algn="ctr">
              <a:defRPr/>
            </a:pPr>
            <a:r>
              <a:rPr lang="fr-FR" altLang="fr-FR" sz="1000" smtClean="0">
                <a:solidFill>
                  <a:srgbClr val="800000"/>
                </a:solidFill>
              </a:rPr>
              <a:t>22-23 mars 2016</a:t>
            </a:r>
          </a:p>
          <a:p>
            <a:pPr algn="ctr">
              <a:defRPr/>
            </a:pPr>
            <a:r>
              <a:rPr lang="fr-FR" altLang="fr-FR" sz="800" smtClean="0">
                <a:solidFill>
                  <a:srgbClr val="800000"/>
                </a:solidFill>
              </a:rPr>
              <a:t>Lycée Raspail Paris</a:t>
            </a:r>
          </a:p>
        </p:txBody>
      </p:sp>
      <p:sp>
        <p:nvSpPr>
          <p:cNvPr id="1033" name="Ellipse 8"/>
          <p:cNvSpPr>
            <a:spLocks noChangeArrowheads="1"/>
          </p:cNvSpPr>
          <p:nvPr/>
        </p:nvSpPr>
        <p:spPr bwMode="auto">
          <a:xfrm>
            <a:off x="37835" y="1989138"/>
            <a:ext cx="937287" cy="863600"/>
          </a:xfrm>
          <a:prstGeom prst="ellipse">
            <a:avLst/>
          </a:prstGeom>
          <a:noFill/>
          <a:ln w="19050">
            <a:solidFill>
              <a:srgbClr val="0080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fr-FR" altLang="fr-FR" smtClean="0">
              <a:solidFill>
                <a:srgbClr val="000000"/>
              </a:solidFill>
            </a:endParaRPr>
          </a:p>
        </p:txBody>
      </p:sp>
      <p:sp>
        <p:nvSpPr>
          <p:cNvPr id="1034" name="Ellipse 15"/>
          <p:cNvSpPr>
            <a:spLocks noChangeArrowheads="1"/>
          </p:cNvSpPr>
          <p:nvPr/>
        </p:nvSpPr>
        <p:spPr bwMode="auto">
          <a:xfrm>
            <a:off x="37835" y="3213100"/>
            <a:ext cx="937287" cy="863600"/>
          </a:xfrm>
          <a:prstGeom prst="ellipse">
            <a:avLst/>
          </a:prstGeom>
          <a:noFill/>
          <a:ln w="19050">
            <a:solidFill>
              <a:srgbClr val="FF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fr-FR" altLang="fr-FR" smtClean="0">
              <a:solidFill>
                <a:srgbClr val="000000"/>
              </a:solidFill>
            </a:endParaRPr>
          </a:p>
        </p:txBody>
      </p:sp>
      <p:sp>
        <p:nvSpPr>
          <p:cNvPr id="1035" name="Ellipse 16"/>
          <p:cNvSpPr>
            <a:spLocks noChangeArrowheads="1"/>
          </p:cNvSpPr>
          <p:nvPr/>
        </p:nvSpPr>
        <p:spPr bwMode="auto">
          <a:xfrm>
            <a:off x="37835" y="4437063"/>
            <a:ext cx="937287" cy="8636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fr-FR" altLang="fr-FR" smtClean="0">
              <a:solidFill>
                <a:srgbClr val="000000"/>
              </a:solidFill>
            </a:endParaRPr>
          </a:p>
        </p:txBody>
      </p:sp>
      <p:sp>
        <p:nvSpPr>
          <p:cNvPr id="1036" name="Ellipse 17"/>
          <p:cNvSpPr>
            <a:spLocks noChangeArrowheads="1"/>
          </p:cNvSpPr>
          <p:nvPr/>
        </p:nvSpPr>
        <p:spPr bwMode="auto">
          <a:xfrm>
            <a:off x="37835" y="5661025"/>
            <a:ext cx="937287" cy="863600"/>
          </a:xfrm>
          <a:prstGeom prst="ellipse">
            <a:avLst/>
          </a:pr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fr-FR" altLang="fr-FR" smtClean="0">
              <a:solidFill>
                <a:srgbClr val="000000"/>
              </a:solidFill>
            </a:endParaRPr>
          </a:p>
        </p:txBody>
      </p:sp>
      <p:sp>
        <p:nvSpPr>
          <p:cNvPr id="13" name="Rectangle 12"/>
          <p:cNvSpPr/>
          <p:nvPr/>
        </p:nvSpPr>
        <p:spPr bwMode="auto">
          <a:xfrm>
            <a:off x="0" y="0"/>
            <a:ext cx="1052513" cy="6858000"/>
          </a:xfrm>
          <a:prstGeom prst="rect">
            <a:avLst/>
          </a:prstGeom>
          <a:solidFill>
            <a:schemeClr val="accent6">
              <a:lumMod val="20000"/>
              <a:lumOff val="80000"/>
              <a:alpha val="43000"/>
            </a:schemeClr>
          </a:solidFill>
          <a:ln w="9525" cap="flat" cmpd="sng" algn="ctr">
            <a:noFill/>
            <a:prstDash val="solid"/>
            <a:round/>
            <a:headEnd type="none" w="med" len="med"/>
            <a:tailEnd type="none" w="med" len="med"/>
          </a:ln>
          <a:effectLst/>
          <a:extLst/>
        </p:spPr>
        <p:txBody>
          <a:bodyPr/>
          <a:lstStyle/>
          <a:p>
            <a:pPr>
              <a:defRPr/>
            </a:pPr>
            <a:endParaRPr lang="fr-FR">
              <a:solidFill>
                <a:srgbClr val="000000"/>
              </a:solidFill>
              <a:latin typeface="Arial"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ctr" rtl="0" eaLnBrk="1" fontAlgn="base" hangingPunct="1">
        <a:spcBef>
          <a:spcPct val="0"/>
        </a:spcBef>
        <a:spcAft>
          <a:spcPct val="0"/>
        </a:spcAft>
        <a:defRPr sz="4400" b="1">
          <a:solidFill>
            <a:srgbClr val="800000"/>
          </a:solidFill>
          <a:latin typeface="+mj-lt"/>
          <a:ea typeface="+mj-ea"/>
          <a:cs typeface="+mj-cs"/>
        </a:defRPr>
      </a:lvl1pPr>
      <a:lvl2pPr algn="ctr" rtl="0" eaLnBrk="1" fontAlgn="base" hangingPunct="1">
        <a:spcBef>
          <a:spcPct val="0"/>
        </a:spcBef>
        <a:spcAft>
          <a:spcPct val="0"/>
        </a:spcAft>
        <a:defRPr sz="4400" b="1">
          <a:solidFill>
            <a:srgbClr val="800000"/>
          </a:solidFill>
          <a:latin typeface="Calibri" charset="0"/>
          <a:ea typeface="ＭＳ Ｐゴシック" charset="0"/>
          <a:cs typeface="ＭＳ Ｐゴシック" charset="0"/>
        </a:defRPr>
      </a:lvl2pPr>
      <a:lvl3pPr algn="ctr" rtl="0" eaLnBrk="1" fontAlgn="base" hangingPunct="1">
        <a:spcBef>
          <a:spcPct val="0"/>
        </a:spcBef>
        <a:spcAft>
          <a:spcPct val="0"/>
        </a:spcAft>
        <a:defRPr sz="4400" b="1">
          <a:solidFill>
            <a:srgbClr val="800000"/>
          </a:solidFill>
          <a:latin typeface="Calibri" charset="0"/>
          <a:ea typeface="ＭＳ Ｐゴシック" charset="0"/>
          <a:cs typeface="ＭＳ Ｐゴシック" charset="0"/>
        </a:defRPr>
      </a:lvl3pPr>
      <a:lvl4pPr algn="ctr" rtl="0" eaLnBrk="1" fontAlgn="base" hangingPunct="1">
        <a:spcBef>
          <a:spcPct val="0"/>
        </a:spcBef>
        <a:spcAft>
          <a:spcPct val="0"/>
        </a:spcAft>
        <a:defRPr sz="4400" b="1">
          <a:solidFill>
            <a:srgbClr val="800000"/>
          </a:solidFill>
          <a:latin typeface="Calibri" charset="0"/>
          <a:ea typeface="ＭＳ Ｐゴシック" charset="0"/>
          <a:cs typeface="ＭＳ Ｐゴシック" charset="0"/>
        </a:defRPr>
      </a:lvl4pPr>
      <a:lvl5pPr algn="ctr" rtl="0" eaLnBrk="1" fontAlgn="base" hangingPunct="1">
        <a:spcBef>
          <a:spcPct val="0"/>
        </a:spcBef>
        <a:spcAft>
          <a:spcPct val="0"/>
        </a:spcAft>
        <a:defRPr sz="4400" b="1">
          <a:solidFill>
            <a:srgbClr val="800000"/>
          </a:solidFill>
          <a:latin typeface="Calibri" charset="0"/>
          <a:ea typeface="ＭＳ Ｐゴシック" charset="0"/>
          <a:cs typeface="ＭＳ Ｐゴシック" charset="0"/>
        </a:defRPr>
      </a:lvl5pPr>
      <a:lvl6pPr marL="457200" algn="ctr" rtl="0" eaLnBrk="1" fontAlgn="base" hangingPunct="1">
        <a:spcBef>
          <a:spcPct val="0"/>
        </a:spcBef>
        <a:spcAft>
          <a:spcPct val="0"/>
        </a:spcAft>
        <a:defRPr sz="4400" b="1">
          <a:solidFill>
            <a:srgbClr val="CB0661"/>
          </a:solidFill>
          <a:latin typeface="Calibri" charset="0"/>
          <a:ea typeface="ＭＳ Ｐゴシック" charset="0"/>
          <a:cs typeface="ＭＳ Ｐゴシック" charset="0"/>
        </a:defRPr>
      </a:lvl6pPr>
      <a:lvl7pPr marL="914400" algn="ctr" rtl="0" eaLnBrk="1" fontAlgn="base" hangingPunct="1">
        <a:spcBef>
          <a:spcPct val="0"/>
        </a:spcBef>
        <a:spcAft>
          <a:spcPct val="0"/>
        </a:spcAft>
        <a:defRPr sz="4400" b="1">
          <a:solidFill>
            <a:srgbClr val="CB0661"/>
          </a:solidFill>
          <a:latin typeface="Calibri" charset="0"/>
          <a:ea typeface="ＭＳ Ｐゴシック" charset="0"/>
          <a:cs typeface="ＭＳ Ｐゴシック" charset="0"/>
        </a:defRPr>
      </a:lvl7pPr>
      <a:lvl8pPr marL="1371600" algn="ctr" rtl="0" eaLnBrk="1" fontAlgn="base" hangingPunct="1">
        <a:spcBef>
          <a:spcPct val="0"/>
        </a:spcBef>
        <a:spcAft>
          <a:spcPct val="0"/>
        </a:spcAft>
        <a:defRPr sz="4400" b="1">
          <a:solidFill>
            <a:srgbClr val="CB0661"/>
          </a:solidFill>
          <a:latin typeface="Calibri" charset="0"/>
          <a:ea typeface="ＭＳ Ｐゴシック" charset="0"/>
          <a:cs typeface="ＭＳ Ｐゴシック" charset="0"/>
        </a:defRPr>
      </a:lvl8pPr>
      <a:lvl9pPr marL="1828800" algn="ctr" rtl="0" eaLnBrk="1" fontAlgn="base" hangingPunct="1">
        <a:spcBef>
          <a:spcPct val="0"/>
        </a:spcBef>
        <a:spcAft>
          <a:spcPct val="0"/>
        </a:spcAft>
        <a:defRPr sz="4400" b="1">
          <a:solidFill>
            <a:srgbClr val="CB0661"/>
          </a:solidFill>
          <a:latin typeface="Calibri"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lr>
          <a:srgbClr val="2084CE"/>
        </a:buClr>
        <a:buSzPct val="65000"/>
        <a:buFont typeface="Zapf Dingbats" charset="2"/>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FF8000"/>
        </a:buClr>
        <a:buSzPct val="65000"/>
        <a:buFont typeface="Wingdings" pitchFamily="2" charset="2"/>
        <a:buChar char="u"/>
        <a:defRPr sz="2800">
          <a:solidFill>
            <a:schemeClr val="tx1"/>
          </a:solidFill>
          <a:latin typeface="+mn-lt"/>
          <a:ea typeface="+mn-ea"/>
        </a:defRPr>
      </a:lvl2pPr>
      <a:lvl3pPr marL="1143000" indent="-228600" algn="l" rtl="0" eaLnBrk="1" fontAlgn="base" hangingPunct="1">
        <a:spcBef>
          <a:spcPct val="20000"/>
        </a:spcBef>
        <a:spcAft>
          <a:spcPct val="0"/>
        </a:spcAft>
        <a:buClr>
          <a:srgbClr val="FF0000"/>
        </a:buClr>
        <a:buFont typeface="Times" charset="0"/>
        <a:buChar char="•"/>
        <a:defRPr sz="2400">
          <a:solidFill>
            <a:schemeClr val="tx1"/>
          </a:solidFill>
          <a:latin typeface="+mn-lt"/>
          <a:ea typeface="+mn-ea"/>
        </a:defRPr>
      </a:lvl3pPr>
      <a:lvl4pPr marL="1600200" indent="-228600" algn="l" rtl="0" eaLnBrk="1" fontAlgn="base" hangingPunct="1">
        <a:spcBef>
          <a:spcPct val="20000"/>
        </a:spcBef>
        <a:spcAft>
          <a:spcPct val="0"/>
        </a:spcAft>
        <a:buClr>
          <a:srgbClr val="2F9F38"/>
        </a:buClr>
        <a:buChar char="–"/>
        <a:defRPr sz="2000">
          <a:solidFill>
            <a:schemeClr val="tx1"/>
          </a:solidFill>
          <a:latin typeface="+mn-lt"/>
          <a:ea typeface="+mn-ea"/>
        </a:defRPr>
      </a:lvl4pPr>
      <a:lvl5pPr marL="2057400" indent="-228600" algn="l" rtl="0" eaLnBrk="1" fontAlgn="base" hangingPunct="1">
        <a:spcBef>
          <a:spcPct val="20000"/>
        </a:spcBef>
        <a:spcAft>
          <a:spcPct val="0"/>
        </a:spcAft>
        <a:buClr>
          <a:srgbClr val="800000"/>
        </a:buClr>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9.xml"/><Relationship Id="rId7" Type="http://schemas.openxmlformats.org/officeDocument/2006/relationships/image" Target="../media/image14.png"/><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10.xml"/><Relationship Id="rId7" Type="http://schemas.openxmlformats.org/officeDocument/2006/relationships/image" Target="../media/image14.png"/><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diagramDrawing" Target="../diagrams/drawing12.xml"/><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diagramColors" Target="../diagrams/colors12.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1.xml"/><Relationship Id="rId11" Type="http://schemas.openxmlformats.org/officeDocument/2006/relationships/diagramQuickStyle" Target="../diagrams/quickStyle12.xml"/><Relationship Id="rId5" Type="http://schemas.openxmlformats.org/officeDocument/2006/relationships/diagramQuickStyle" Target="../diagrams/quickStyle11.xml"/><Relationship Id="rId10" Type="http://schemas.openxmlformats.org/officeDocument/2006/relationships/diagramLayout" Target="../diagrams/layout12.xml"/><Relationship Id="rId4" Type="http://schemas.openxmlformats.org/officeDocument/2006/relationships/diagramLayout" Target="../diagrams/layout11.xml"/><Relationship Id="rId9" Type="http://schemas.openxmlformats.org/officeDocument/2006/relationships/diagramData" Target="../diagrams/data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13.jpeg"/><Relationship Id="rId2" Type="http://schemas.openxmlformats.org/officeDocument/2006/relationships/diagramData" Target="../diagrams/data15.xml"/><Relationship Id="rId1" Type="http://schemas.openxmlformats.org/officeDocument/2006/relationships/slideLayout" Target="../slideLayouts/slideLayout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11" Type="http://schemas.openxmlformats.org/officeDocument/2006/relationships/image" Target="../media/image18.png"/><Relationship Id="rId5" Type="http://schemas.openxmlformats.org/officeDocument/2006/relationships/diagramColors" Target="../diagrams/colors2.xml"/><Relationship Id="rId10" Type="http://schemas.openxmlformats.org/officeDocument/2006/relationships/image" Target="../media/image17.png"/><Relationship Id="rId4" Type="http://schemas.openxmlformats.org/officeDocument/2006/relationships/diagramQuickStyle" Target="../diagrams/quickStyle2.xml"/><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3.xml"/><Relationship Id="rId7" Type="http://schemas.openxmlformats.org/officeDocument/2006/relationships/image" Target="../media/image14.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11" Type="http://schemas.openxmlformats.org/officeDocument/2006/relationships/image" Target="../media/image18.png"/><Relationship Id="rId5" Type="http://schemas.openxmlformats.org/officeDocument/2006/relationships/diagramColors" Target="../diagrams/colors3.xml"/><Relationship Id="rId10" Type="http://schemas.openxmlformats.org/officeDocument/2006/relationships/image" Target="../media/image17.png"/><Relationship Id="rId4" Type="http://schemas.openxmlformats.org/officeDocument/2006/relationships/diagramQuickStyle" Target="../diagrams/quickStyle3.xml"/><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4.xml"/><Relationship Id="rId7" Type="http://schemas.openxmlformats.org/officeDocument/2006/relationships/image" Target="../media/image14.png"/><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11" Type="http://schemas.openxmlformats.org/officeDocument/2006/relationships/image" Target="../media/image18.png"/><Relationship Id="rId5" Type="http://schemas.openxmlformats.org/officeDocument/2006/relationships/diagramColors" Target="../diagrams/colors4.xml"/><Relationship Id="rId10" Type="http://schemas.openxmlformats.org/officeDocument/2006/relationships/image" Target="../media/image17.png"/><Relationship Id="rId4" Type="http://schemas.openxmlformats.org/officeDocument/2006/relationships/diagramQuickStyle" Target="../diagrams/quickStyle4.xml"/><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67.jpeg"/><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9.png"/><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6.xml"/><Relationship Id="rId7" Type="http://schemas.openxmlformats.org/officeDocument/2006/relationships/image" Target="../media/image14.png"/><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11" Type="http://schemas.openxmlformats.org/officeDocument/2006/relationships/image" Target="../media/image23.png"/><Relationship Id="rId5" Type="http://schemas.openxmlformats.org/officeDocument/2006/relationships/diagramColors" Target="../diagrams/colors6.xml"/><Relationship Id="rId10" Type="http://schemas.openxmlformats.org/officeDocument/2006/relationships/image" Target="../media/image22.png"/><Relationship Id="rId4" Type="http://schemas.openxmlformats.org/officeDocument/2006/relationships/diagramQuickStyle" Target="../diagrams/quickStyle6.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7.xml"/><Relationship Id="rId7" Type="http://schemas.openxmlformats.org/officeDocument/2006/relationships/image" Target="../media/image14.png"/><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26.png"/><Relationship Id="rId4" Type="http://schemas.openxmlformats.org/officeDocument/2006/relationships/diagramQuickStyle" Target="../diagrams/quickStyle7.xm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8.xml"/><Relationship Id="rId7" Type="http://schemas.openxmlformats.org/officeDocument/2006/relationships/image" Target="../media/image14.png"/><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11" Type="http://schemas.openxmlformats.org/officeDocument/2006/relationships/image" Target="../media/image18.png"/><Relationship Id="rId5" Type="http://schemas.openxmlformats.org/officeDocument/2006/relationships/diagramColors" Target="../diagrams/colors8.xml"/><Relationship Id="rId10" Type="http://schemas.openxmlformats.org/officeDocument/2006/relationships/image" Target="../media/image17.png"/><Relationship Id="rId4" Type="http://schemas.openxmlformats.org/officeDocument/2006/relationships/diagramQuickStyle" Target="../diagrams/quickStyle8.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r 4"/>
          <p:cNvGrpSpPr>
            <a:grpSpLocks/>
          </p:cNvGrpSpPr>
          <p:nvPr/>
        </p:nvGrpSpPr>
        <p:grpSpPr bwMode="auto">
          <a:xfrm>
            <a:off x="34925" y="165100"/>
            <a:ext cx="1425575" cy="5572125"/>
            <a:chOff x="0" y="165100"/>
            <a:chExt cx="1425575" cy="5571604"/>
          </a:xfrm>
        </p:grpSpPr>
        <p:pic>
          <p:nvPicPr>
            <p:cNvPr id="11" name="Image 3" descr="picto_agroequipemen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65100"/>
              <a:ext cx="12319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4" descr="picto_tr_public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31938"/>
              <a:ext cx="14255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5" descr="picto_manutent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936875"/>
              <a:ext cx="14097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6" descr="picto_parcs_jardin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365104"/>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à coins arrondis 2"/>
            <p:cNvSpPr>
              <a:spLocks noChangeArrowheads="1"/>
            </p:cNvSpPr>
            <p:nvPr/>
          </p:nvSpPr>
          <p:spPr bwMode="auto">
            <a:xfrm>
              <a:off x="251520" y="1268760"/>
              <a:ext cx="914400" cy="72008"/>
            </a:xfrm>
            <a:prstGeom prst="roundRect">
              <a:avLst>
                <a:gd name="adj" fmla="val 16667"/>
              </a:avLst>
            </a:prstGeom>
            <a:solidFill>
              <a:srgbClr val="0080FF"/>
            </a:solidFill>
            <a:ln w="57150">
              <a:solidFill>
                <a:srgbClr val="0080FF"/>
              </a:solidFill>
              <a:round/>
              <a:headEnd/>
              <a:tailEnd/>
            </a:ln>
          </p:spPr>
          <p:txBody>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endParaRPr lang="fr-FR" altLang="fr-FR" sz="800">
                <a:solidFill>
                  <a:schemeClr val="bg1"/>
                </a:solidFill>
                <a:latin typeface="Arial" pitchFamily="34" charset="0"/>
              </a:endParaRPr>
            </a:p>
          </p:txBody>
        </p:sp>
        <p:sp>
          <p:nvSpPr>
            <p:cNvPr id="16" name="ZoneTexte 3"/>
            <p:cNvSpPr txBox="1">
              <a:spLocks noChangeArrowheads="1"/>
            </p:cNvSpPr>
            <p:nvPr/>
          </p:nvSpPr>
          <p:spPr bwMode="auto">
            <a:xfrm>
              <a:off x="179512" y="1196752"/>
              <a:ext cx="11166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800" b="1">
                  <a:solidFill>
                    <a:srgbClr val="FFFFFF"/>
                  </a:solidFill>
                  <a:latin typeface="Arial" pitchFamily="34" charset="0"/>
                </a:rPr>
                <a:t>matériel agricole</a:t>
              </a:r>
            </a:p>
          </p:txBody>
        </p:sp>
        <p:sp>
          <p:nvSpPr>
            <p:cNvPr id="17" name="Rectangle à coins arrondis 17"/>
            <p:cNvSpPr>
              <a:spLocks noChangeArrowheads="1"/>
            </p:cNvSpPr>
            <p:nvPr/>
          </p:nvSpPr>
          <p:spPr bwMode="auto">
            <a:xfrm>
              <a:off x="251520" y="5445804"/>
              <a:ext cx="914400" cy="72008"/>
            </a:xfrm>
            <a:prstGeom prst="roundRect">
              <a:avLst>
                <a:gd name="adj" fmla="val 16667"/>
              </a:avLst>
            </a:prstGeom>
            <a:solidFill>
              <a:srgbClr val="008000"/>
            </a:solidFill>
            <a:ln w="57150">
              <a:solidFill>
                <a:srgbClr val="008000"/>
              </a:solidFill>
              <a:round/>
              <a:headEnd/>
              <a:tailEnd/>
            </a:ln>
          </p:spPr>
          <p:txBody>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endParaRPr lang="fr-FR" altLang="fr-FR" sz="800">
                <a:solidFill>
                  <a:schemeClr val="bg1"/>
                </a:solidFill>
                <a:latin typeface="Arial" pitchFamily="34" charset="0"/>
              </a:endParaRPr>
            </a:p>
          </p:txBody>
        </p:sp>
        <p:sp>
          <p:nvSpPr>
            <p:cNvPr id="18" name="ZoneTexte 18"/>
            <p:cNvSpPr txBox="1">
              <a:spLocks noChangeArrowheads="1"/>
            </p:cNvSpPr>
            <p:nvPr/>
          </p:nvSpPr>
          <p:spPr bwMode="auto">
            <a:xfrm>
              <a:off x="251520" y="5373796"/>
              <a:ext cx="10081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800">
                  <a:solidFill>
                    <a:srgbClr val="FFFFFF"/>
                  </a:solidFill>
                  <a:latin typeface="Arial" pitchFamily="34" charset="0"/>
                </a:rPr>
                <a:t> </a:t>
              </a:r>
              <a:r>
                <a:rPr lang="fr-FR" altLang="fr-FR" sz="800" b="1">
                  <a:solidFill>
                    <a:srgbClr val="FFFFFF"/>
                  </a:solidFill>
                  <a:latin typeface="Arial" pitchFamily="34" charset="0"/>
                </a:rPr>
                <a:t>espaces verts</a:t>
              </a:r>
            </a:p>
          </p:txBody>
        </p:sp>
      </p:grpSp>
      <p:sp>
        <p:nvSpPr>
          <p:cNvPr id="8" name="Rectangle 7"/>
          <p:cNvSpPr/>
          <p:nvPr/>
        </p:nvSpPr>
        <p:spPr bwMode="auto">
          <a:xfrm>
            <a:off x="0" y="7938"/>
            <a:ext cx="1331913" cy="5869334"/>
          </a:xfrm>
          <a:prstGeom prst="rect">
            <a:avLst/>
          </a:prstGeom>
          <a:solidFill>
            <a:schemeClr val="accent6">
              <a:lumMod val="20000"/>
              <a:lumOff val="80000"/>
              <a:alpha val="43000"/>
            </a:schemeClr>
          </a:solidFill>
          <a:ln w="9525" cap="flat" cmpd="sng" algn="ctr">
            <a:noFill/>
            <a:prstDash val="solid"/>
            <a:round/>
            <a:headEnd type="none" w="med" len="med"/>
            <a:tailEnd type="none" w="med" len="med"/>
          </a:ln>
          <a:effectLst/>
          <a:extLst/>
        </p:spPr>
        <p:txBody>
          <a:bodyPr/>
          <a:lstStyle/>
          <a:p>
            <a:pPr>
              <a:defRPr/>
            </a:pPr>
            <a:endParaRPr lang="fr-FR">
              <a:solidFill>
                <a:srgbClr val="000000"/>
              </a:solidFill>
              <a:latin typeface="Arial" charset="0"/>
              <a:ea typeface="ＭＳ Ｐゴシック" charset="0"/>
            </a:endParaRPr>
          </a:p>
        </p:txBody>
      </p:sp>
      <p:sp>
        <p:nvSpPr>
          <p:cNvPr id="4" name="Sous-titre 1"/>
          <p:cNvSpPr txBox="1">
            <a:spLocks/>
          </p:cNvSpPr>
          <p:nvPr/>
        </p:nvSpPr>
        <p:spPr bwMode="auto">
          <a:xfrm>
            <a:off x="1331913" y="908050"/>
            <a:ext cx="7812087"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rgbClr val="2084CE"/>
              </a:buClr>
              <a:buSzPct val="65000"/>
              <a:buFont typeface="Zapf Dingbats" charset="0"/>
              <a:buNone/>
              <a:defRPr sz="3200" b="1">
                <a:solidFill>
                  <a:srgbClr val="800000"/>
                </a:solidFill>
                <a:latin typeface="+mn-lt"/>
                <a:ea typeface="+mn-ea"/>
                <a:cs typeface="+mn-cs"/>
              </a:defRPr>
            </a:lvl1pPr>
            <a:lvl2pPr marL="742950" indent="-285750" algn="l" rtl="0" eaLnBrk="1" fontAlgn="base" hangingPunct="1">
              <a:spcBef>
                <a:spcPct val="20000"/>
              </a:spcBef>
              <a:spcAft>
                <a:spcPct val="0"/>
              </a:spcAft>
              <a:buClr>
                <a:srgbClr val="FF8000"/>
              </a:buClr>
              <a:buSzPct val="65000"/>
              <a:buFont typeface="Wingdings" pitchFamily="2" charset="2"/>
              <a:buChar char="u"/>
              <a:defRPr sz="2800">
                <a:solidFill>
                  <a:schemeClr val="tx1"/>
                </a:solidFill>
                <a:latin typeface="+mn-lt"/>
                <a:ea typeface="+mn-ea"/>
              </a:defRPr>
            </a:lvl2pPr>
            <a:lvl3pPr marL="1143000" indent="-228600" algn="l" rtl="0" eaLnBrk="1" fontAlgn="base" hangingPunct="1">
              <a:spcBef>
                <a:spcPct val="20000"/>
              </a:spcBef>
              <a:spcAft>
                <a:spcPct val="0"/>
              </a:spcAft>
              <a:buClr>
                <a:srgbClr val="FF0000"/>
              </a:buClr>
              <a:buFont typeface="Times" charset="0"/>
              <a:buChar char="•"/>
              <a:defRPr sz="2400">
                <a:solidFill>
                  <a:schemeClr val="tx1"/>
                </a:solidFill>
                <a:latin typeface="+mn-lt"/>
                <a:ea typeface="+mn-ea"/>
              </a:defRPr>
            </a:lvl3pPr>
            <a:lvl4pPr marL="1600200" indent="-228600" algn="l" rtl="0" eaLnBrk="1" fontAlgn="base" hangingPunct="1">
              <a:spcBef>
                <a:spcPct val="20000"/>
              </a:spcBef>
              <a:spcAft>
                <a:spcPct val="0"/>
              </a:spcAft>
              <a:buClr>
                <a:srgbClr val="2F9F38"/>
              </a:buClr>
              <a:buChar char="–"/>
              <a:defRPr sz="2000">
                <a:solidFill>
                  <a:schemeClr val="tx1"/>
                </a:solidFill>
                <a:latin typeface="+mn-lt"/>
                <a:ea typeface="+mn-ea"/>
              </a:defRPr>
            </a:lvl4pPr>
            <a:lvl5pPr marL="2057400" indent="-228600" algn="l" rtl="0" eaLnBrk="1" fontAlgn="base" hangingPunct="1">
              <a:spcBef>
                <a:spcPct val="20000"/>
              </a:spcBef>
              <a:spcAft>
                <a:spcPct val="0"/>
              </a:spcAft>
              <a:buClr>
                <a:srgbClr val="800000"/>
              </a:buClr>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buFont typeface="Zapf Dingbats" charset="2"/>
              <a:buNone/>
            </a:pPr>
            <a:r>
              <a:rPr lang="fr-FR" altLang="fr-FR" sz="1600" kern="0" smtClean="0"/>
              <a:t>Lycée Raspail - Paris</a:t>
            </a:r>
          </a:p>
          <a:p>
            <a:pPr>
              <a:buFont typeface="Zapf Dingbats" charset="2"/>
              <a:buNone/>
            </a:pPr>
            <a:r>
              <a:rPr lang="fr-FR" altLang="fr-FR" sz="1600" kern="0" smtClean="0"/>
              <a:t>22 &amp; 23 mars 2016</a:t>
            </a:r>
            <a:endParaRPr lang="fr-FR" altLang="fr-FR" sz="1600" kern="0" dirty="0" smtClean="0"/>
          </a:p>
        </p:txBody>
      </p:sp>
      <p:sp>
        <p:nvSpPr>
          <p:cNvPr id="5" name="Sous-titre 1"/>
          <p:cNvSpPr txBox="1">
            <a:spLocks/>
          </p:cNvSpPr>
          <p:nvPr/>
        </p:nvSpPr>
        <p:spPr bwMode="auto">
          <a:xfrm>
            <a:off x="1331913" y="115888"/>
            <a:ext cx="7812087" cy="43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lgn="ctr">
              <a:buClr>
                <a:srgbClr val="800000"/>
              </a:buClr>
              <a:buFont typeface="Zapf Dingbats" charset="2"/>
              <a:buNone/>
            </a:pPr>
            <a:r>
              <a:rPr lang="fr-FR" altLang="fr-FR" sz="1600" b="1">
                <a:solidFill>
                  <a:srgbClr val="800000"/>
                </a:solidFill>
              </a:rPr>
              <a:t>Rencontre nationale rénovation CAP – BAC PRO</a:t>
            </a:r>
          </a:p>
        </p:txBody>
      </p:sp>
      <p:sp>
        <p:nvSpPr>
          <p:cNvPr id="6" name="Titre 1"/>
          <p:cNvSpPr txBox="1">
            <a:spLocks/>
          </p:cNvSpPr>
          <p:nvPr/>
        </p:nvSpPr>
        <p:spPr bwMode="auto">
          <a:xfrm>
            <a:off x="1331913" y="1196752"/>
            <a:ext cx="8229599" cy="2809354"/>
          </a:xfrm>
          <a:prstGeom prst="rect">
            <a:avLst/>
          </a:prstGeom>
          <a:noFill/>
          <a:ln>
            <a:noFill/>
          </a:ln>
          <a:effectLst>
            <a:outerShdw blurRad="12700" dist="39613" dir="1174489"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fr-FR" altLang="fr-FR" sz="4800" b="1" dirty="0" smtClean="0">
                <a:solidFill>
                  <a:srgbClr val="800000"/>
                </a:solidFill>
                <a:latin typeface="Calibri" pitchFamily="34" charset="0"/>
              </a:rPr>
              <a:t>Propositions de situations pédagogiques  pour la sous-épreuve E32</a:t>
            </a:r>
          </a:p>
        </p:txBody>
      </p:sp>
      <p:sp>
        <p:nvSpPr>
          <p:cNvPr id="7" name="Titre 1"/>
          <p:cNvSpPr txBox="1">
            <a:spLocks/>
          </p:cNvSpPr>
          <p:nvPr/>
        </p:nvSpPr>
        <p:spPr bwMode="auto">
          <a:xfrm>
            <a:off x="1331913" y="333375"/>
            <a:ext cx="7812087" cy="574675"/>
          </a:xfrm>
          <a:prstGeom prst="rect">
            <a:avLst/>
          </a:prstGeom>
          <a:noFill/>
          <a:ln>
            <a:noFill/>
          </a:ln>
          <a:effectLst>
            <a:outerShdw blurRad="12700" dist="39613" dir="1174489"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fr-FR" altLang="fr-FR" sz="3600" b="1" dirty="0" smtClean="0">
                <a:solidFill>
                  <a:srgbClr val="800000"/>
                </a:solidFill>
                <a:latin typeface="Calibri" pitchFamily="34" charset="0"/>
              </a:rPr>
              <a:t>Maintenance des matériels</a:t>
            </a:r>
          </a:p>
        </p:txBody>
      </p:sp>
      <p:sp>
        <p:nvSpPr>
          <p:cNvPr id="19" name="Sous-titre 1"/>
          <p:cNvSpPr txBox="1">
            <a:spLocks/>
          </p:cNvSpPr>
          <p:nvPr/>
        </p:nvSpPr>
        <p:spPr bwMode="auto">
          <a:xfrm>
            <a:off x="1331069" y="4149452"/>
            <a:ext cx="8574931"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lgn="ctr">
              <a:buFont typeface="Zapf Dingbats" charset="2"/>
              <a:buNone/>
            </a:pPr>
            <a:r>
              <a:rPr lang="fr-FR" altLang="fr-FR" sz="2000" b="1" dirty="0" smtClean="0">
                <a:solidFill>
                  <a:srgbClr val="800000"/>
                </a:solidFill>
              </a:rPr>
              <a:t>Jean-Paul </a:t>
            </a:r>
            <a:r>
              <a:rPr lang="fr-FR" altLang="fr-FR" sz="2000" b="1" dirty="0">
                <a:solidFill>
                  <a:srgbClr val="800000"/>
                </a:solidFill>
              </a:rPr>
              <a:t>Krebs, </a:t>
            </a:r>
            <a:r>
              <a:rPr lang="fr-FR" altLang="fr-FR" sz="2000" b="1" dirty="0" smtClean="0">
                <a:solidFill>
                  <a:srgbClr val="800000"/>
                </a:solidFill>
              </a:rPr>
              <a:t>IEN-ET STI </a:t>
            </a:r>
            <a:r>
              <a:rPr lang="fr-FR" altLang="fr-FR" sz="2000" b="1" dirty="0">
                <a:solidFill>
                  <a:srgbClr val="800000"/>
                </a:solidFill>
              </a:rPr>
              <a:t>académie de </a:t>
            </a:r>
            <a:r>
              <a:rPr lang="fr-FR" altLang="fr-FR" sz="2000" b="1" dirty="0" smtClean="0">
                <a:solidFill>
                  <a:srgbClr val="800000"/>
                </a:solidFill>
              </a:rPr>
              <a:t>Caen</a:t>
            </a:r>
          </a:p>
          <a:p>
            <a:pPr algn="ctr">
              <a:buFont typeface="Zapf Dingbats" charset="2"/>
              <a:buNone/>
            </a:pPr>
            <a:r>
              <a:rPr lang="fr-FR" altLang="fr-FR" sz="2000" b="1" dirty="0" smtClean="0">
                <a:solidFill>
                  <a:srgbClr val="800000"/>
                </a:solidFill>
              </a:rPr>
              <a:t>Patrick </a:t>
            </a:r>
            <a:r>
              <a:rPr lang="fr-FR" altLang="fr-FR" sz="2000" b="1" dirty="0" err="1" smtClean="0">
                <a:solidFill>
                  <a:srgbClr val="800000"/>
                </a:solidFill>
              </a:rPr>
              <a:t>Ajasse</a:t>
            </a:r>
            <a:r>
              <a:rPr lang="fr-FR" altLang="fr-FR" sz="2000" b="1" dirty="0" smtClean="0">
                <a:solidFill>
                  <a:srgbClr val="800000"/>
                </a:solidFill>
              </a:rPr>
              <a:t>, IEN-ET STI académie de Clermont Ferrand</a:t>
            </a:r>
            <a:endParaRPr lang="fr-FR" altLang="fr-FR" sz="2000" b="1" dirty="0">
              <a:solidFill>
                <a:srgbClr val="800000"/>
              </a:solidFill>
            </a:endParaRPr>
          </a:p>
          <a:p>
            <a:pPr algn="ctr">
              <a:buFont typeface="Zapf Dingbats" charset="2"/>
              <a:buNone/>
            </a:pPr>
            <a:r>
              <a:rPr lang="fr-FR" altLang="fr-FR" sz="2000" b="1" smtClean="0">
                <a:solidFill>
                  <a:srgbClr val="800000"/>
                </a:solidFill>
              </a:rPr>
              <a:t>Laurent Sauret, </a:t>
            </a:r>
            <a:r>
              <a:rPr lang="fr-FR" altLang="fr-FR" sz="2000" b="1" dirty="0" smtClean="0">
                <a:solidFill>
                  <a:srgbClr val="800000"/>
                </a:solidFill>
              </a:rPr>
              <a:t>PLP académie de Clermont-Ferrand </a:t>
            </a:r>
          </a:p>
          <a:p>
            <a:pPr algn="ctr">
              <a:buFont typeface="Zapf Dingbats" charset="2"/>
              <a:buNone/>
            </a:pPr>
            <a:r>
              <a:rPr lang="fr-FR" altLang="fr-FR" sz="2000" b="1" dirty="0" smtClean="0">
                <a:solidFill>
                  <a:srgbClr val="800000"/>
                </a:solidFill>
              </a:rPr>
              <a:t>Christophe Oliveira, PLP académie de Créteil</a:t>
            </a:r>
            <a:endParaRPr lang="fr-FR" altLang="fr-FR" sz="2000" b="1" dirty="0">
              <a:solidFill>
                <a:srgbClr val="800000"/>
              </a:solidFill>
            </a:endParaRPr>
          </a:p>
        </p:txBody>
      </p:sp>
    </p:spTree>
    <p:extLst>
      <p:ext uri="{BB962C8B-B14F-4D97-AF65-F5344CB8AC3E}">
        <p14:creationId xmlns:p14="http://schemas.microsoft.com/office/powerpoint/2010/main" val="3537976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1064568" y="22225"/>
            <a:ext cx="8841432" cy="88649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3200" b="1" dirty="0" smtClean="0"/>
              <a:t>Témoignage Pédagogique</a:t>
            </a:r>
            <a:r>
              <a:rPr lang="fr-FR" sz="3200" b="1" dirty="0"/>
              <a:t>: </a:t>
            </a:r>
            <a:r>
              <a:rPr lang="fr-FR" sz="3200" dirty="0"/>
              <a:t>La démarche de projet au travers de l’épreuve E32 </a:t>
            </a:r>
            <a:endParaRPr lang="fr-FR" sz="3200" b="1" dirty="0"/>
          </a:p>
        </p:txBody>
      </p:sp>
      <p:sp>
        <p:nvSpPr>
          <p:cNvPr id="6" name="Espace réservé du numéro de diapositive 5"/>
          <p:cNvSpPr>
            <a:spLocks noGrp="1"/>
          </p:cNvSpPr>
          <p:nvPr>
            <p:ph type="sldNum" sz="quarter" idx="4294967295"/>
          </p:nvPr>
        </p:nvSpPr>
        <p:spPr>
          <a:xfrm>
            <a:off x="7594600" y="6356350"/>
            <a:ext cx="2311400" cy="365125"/>
          </a:xfrm>
          <a:prstGeom prst="rect">
            <a:avLst/>
          </a:prstGeom>
        </p:spPr>
        <p:txBody>
          <a:bodyPr/>
          <a:lstStyle/>
          <a:p>
            <a:pPr algn="r">
              <a:defRPr/>
            </a:pPr>
            <a:fld id="{C80130EC-06BF-4F8C-9527-37C10879183D}" type="slidenum">
              <a:rPr lang="fr-FR"/>
              <a:pPr algn="r">
                <a:defRPr/>
              </a:pPr>
              <a:t>10</a:t>
            </a:fld>
            <a:endParaRPr lang="fr-FR"/>
          </a:p>
        </p:txBody>
      </p:sp>
      <p:grpSp>
        <p:nvGrpSpPr>
          <p:cNvPr id="15" name="Groupe 14"/>
          <p:cNvGrpSpPr/>
          <p:nvPr/>
        </p:nvGrpSpPr>
        <p:grpSpPr>
          <a:xfrm>
            <a:off x="200472" y="980728"/>
            <a:ext cx="4032448" cy="2153213"/>
            <a:chOff x="56456" y="2033705"/>
            <a:chExt cx="4032448" cy="2153213"/>
          </a:xfrm>
        </p:grpSpPr>
        <p:graphicFrame>
          <p:nvGraphicFramePr>
            <p:cNvPr id="16" name="Diagramme 15"/>
            <p:cNvGraphicFramePr/>
            <p:nvPr>
              <p:extLst>
                <p:ext uri="{D42A27DB-BD31-4B8C-83A1-F6EECF244321}">
                  <p14:modId xmlns:p14="http://schemas.microsoft.com/office/powerpoint/2010/main" val="2720867229"/>
                </p:ext>
              </p:extLst>
            </p:nvPr>
          </p:nvGraphicFramePr>
          <p:xfrm>
            <a:off x="56456" y="2033705"/>
            <a:ext cx="4032448" cy="2115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6696" y="3403846"/>
              <a:ext cx="1110035" cy="78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2920" y="1051486"/>
            <a:ext cx="5457056" cy="3381838"/>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4608" y="3429000"/>
            <a:ext cx="5292526" cy="3289793"/>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7545289" y="4963503"/>
            <a:ext cx="2144688" cy="1477328"/>
          </a:xfrm>
          <a:prstGeom prst="rect">
            <a:avLst/>
          </a:prstGeom>
        </p:spPr>
        <p:txBody>
          <a:bodyPr wrap="square">
            <a:spAutoFit/>
          </a:bodyPr>
          <a:lstStyle/>
          <a:p>
            <a:r>
              <a:rPr lang="fr-FR" b="1" u="sng" dirty="0" smtClean="0"/>
              <a:t>RESSOURCES:</a:t>
            </a:r>
          </a:p>
          <a:p>
            <a:endParaRPr lang="fr-FR" i="1" dirty="0" smtClean="0"/>
          </a:p>
          <a:p>
            <a:r>
              <a:rPr lang="fr-FR" i="1" dirty="0" smtClean="0"/>
              <a:t>Des documents produits par l’équipe pédago…</a:t>
            </a:r>
            <a:endParaRPr lang="fr-FR" i="1" dirty="0"/>
          </a:p>
        </p:txBody>
      </p:sp>
    </p:spTree>
    <p:extLst>
      <p:ext uri="{BB962C8B-B14F-4D97-AF65-F5344CB8AC3E}">
        <p14:creationId xmlns:p14="http://schemas.microsoft.com/office/powerpoint/2010/main" val="111730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1064568" y="22225"/>
            <a:ext cx="8841432" cy="88649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3200" b="1" dirty="0" smtClean="0"/>
              <a:t>Témoignage Pédagogique</a:t>
            </a:r>
            <a:r>
              <a:rPr lang="fr-FR" sz="3200" b="1" dirty="0"/>
              <a:t>: </a:t>
            </a:r>
            <a:r>
              <a:rPr lang="fr-FR" sz="3200" dirty="0"/>
              <a:t>La démarche de projet au travers de l’épreuve E32 </a:t>
            </a:r>
            <a:endParaRPr lang="fr-FR" sz="3200" b="1" dirty="0"/>
          </a:p>
        </p:txBody>
      </p:sp>
      <p:sp>
        <p:nvSpPr>
          <p:cNvPr id="6" name="Espace réservé du numéro de diapositive 5"/>
          <p:cNvSpPr>
            <a:spLocks noGrp="1"/>
          </p:cNvSpPr>
          <p:nvPr>
            <p:ph type="sldNum" sz="quarter" idx="4294967295"/>
          </p:nvPr>
        </p:nvSpPr>
        <p:spPr>
          <a:xfrm>
            <a:off x="7594600" y="6356350"/>
            <a:ext cx="2311400" cy="365125"/>
          </a:xfrm>
          <a:prstGeom prst="rect">
            <a:avLst/>
          </a:prstGeom>
        </p:spPr>
        <p:txBody>
          <a:bodyPr/>
          <a:lstStyle/>
          <a:p>
            <a:pPr algn="r">
              <a:defRPr/>
            </a:pPr>
            <a:fld id="{C80130EC-06BF-4F8C-9527-37C10879183D}" type="slidenum">
              <a:rPr lang="fr-FR"/>
              <a:pPr algn="r">
                <a:defRPr/>
              </a:pPr>
              <a:t>11</a:t>
            </a:fld>
            <a:endParaRPr lang="fr-FR"/>
          </a:p>
        </p:txBody>
      </p:sp>
      <p:grpSp>
        <p:nvGrpSpPr>
          <p:cNvPr id="15" name="Groupe 14"/>
          <p:cNvGrpSpPr/>
          <p:nvPr/>
        </p:nvGrpSpPr>
        <p:grpSpPr>
          <a:xfrm>
            <a:off x="200472" y="980728"/>
            <a:ext cx="4032448" cy="2153213"/>
            <a:chOff x="56456" y="2033705"/>
            <a:chExt cx="4032448" cy="2153213"/>
          </a:xfrm>
        </p:grpSpPr>
        <p:graphicFrame>
          <p:nvGraphicFramePr>
            <p:cNvPr id="16" name="Diagramme 15"/>
            <p:cNvGraphicFramePr/>
            <p:nvPr>
              <p:extLst>
                <p:ext uri="{D42A27DB-BD31-4B8C-83A1-F6EECF244321}">
                  <p14:modId xmlns:p14="http://schemas.microsoft.com/office/powerpoint/2010/main" val="3010708703"/>
                </p:ext>
              </p:extLst>
            </p:nvPr>
          </p:nvGraphicFramePr>
          <p:xfrm>
            <a:off x="56456" y="2033705"/>
            <a:ext cx="4032448" cy="2115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6696" y="3403846"/>
              <a:ext cx="1110035" cy="78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10"/>
          <p:cNvSpPr/>
          <p:nvPr/>
        </p:nvSpPr>
        <p:spPr>
          <a:xfrm>
            <a:off x="6609184" y="4086340"/>
            <a:ext cx="2144688" cy="1754326"/>
          </a:xfrm>
          <a:prstGeom prst="rect">
            <a:avLst/>
          </a:prstGeom>
        </p:spPr>
        <p:txBody>
          <a:bodyPr wrap="square">
            <a:spAutoFit/>
          </a:bodyPr>
          <a:lstStyle/>
          <a:p>
            <a:r>
              <a:rPr lang="fr-FR" b="1" u="sng" dirty="0" smtClean="0"/>
              <a:t>RESSOURCES:</a:t>
            </a:r>
          </a:p>
          <a:p>
            <a:endParaRPr lang="fr-FR" i="1" dirty="0" smtClean="0"/>
          </a:p>
          <a:p>
            <a:r>
              <a:rPr lang="fr-FR" i="1" dirty="0" smtClean="0"/>
              <a:t>…Des documents constructeurs…</a:t>
            </a:r>
          </a:p>
          <a:p>
            <a:r>
              <a:rPr lang="fr-FR" i="1" dirty="0" smtClean="0"/>
              <a:t>Sous toutes leurs formes!</a:t>
            </a:r>
            <a:endParaRPr lang="fr-FR" i="1" dirty="0"/>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7895" y="1700808"/>
            <a:ext cx="2458917"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0712" y="3933056"/>
            <a:ext cx="3317690" cy="2513744"/>
          </a:xfrm>
          <a:prstGeom prst="rect">
            <a:avLst/>
          </a:prstGeom>
        </p:spPr>
      </p:pic>
    </p:spTree>
    <p:extLst>
      <p:ext uri="{BB962C8B-B14F-4D97-AF65-F5344CB8AC3E}">
        <p14:creationId xmlns:p14="http://schemas.microsoft.com/office/powerpoint/2010/main" val="61398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1064568" y="22225"/>
            <a:ext cx="8841432" cy="88649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3200" b="1" dirty="0" smtClean="0"/>
              <a:t>Témoignage Pédagogique</a:t>
            </a:r>
            <a:r>
              <a:rPr lang="fr-FR" sz="3200" b="1" dirty="0"/>
              <a:t>: </a:t>
            </a:r>
            <a:r>
              <a:rPr lang="fr-FR" sz="3200" dirty="0"/>
              <a:t>La démarche de projet au travers de l’épreuve E32 </a:t>
            </a:r>
            <a:endParaRPr lang="fr-FR" sz="3200" b="1" dirty="0"/>
          </a:p>
        </p:txBody>
      </p:sp>
      <p:sp>
        <p:nvSpPr>
          <p:cNvPr id="6" name="Espace réservé du numéro de diapositive 5"/>
          <p:cNvSpPr>
            <a:spLocks noGrp="1"/>
          </p:cNvSpPr>
          <p:nvPr>
            <p:ph type="sldNum" sz="quarter" idx="4294967295"/>
          </p:nvPr>
        </p:nvSpPr>
        <p:spPr>
          <a:xfrm>
            <a:off x="7594600" y="6356350"/>
            <a:ext cx="2311400" cy="365125"/>
          </a:xfrm>
          <a:prstGeom prst="rect">
            <a:avLst/>
          </a:prstGeom>
        </p:spPr>
        <p:txBody>
          <a:bodyPr/>
          <a:lstStyle/>
          <a:p>
            <a:pPr algn="r">
              <a:defRPr/>
            </a:pPr>
            <a:fld id="{C80130EC-06BF-4F8C-9527-37C10879183D}" type="slidenum">
              <a:rPr lang="fr-FR"/>
              <a:pPr algn="r">
                <a:defRPr/>
              </a:pPr>
              <a:t>12</a:t>
            </a:fld>
            <a:endParaRPr lang="fr-FR"/>
          </a:p>
        </p:txBody>
      </p:sp>
      <p:grpSp>
        <p:nvGrpSpPr>
          <p:cNvPr id="15" name="Groupe 14"/>
          <p:cNvGrpSpPr/>
          <p:nvPr/>
        </p:nvGrpSpPr>
        <p:grpSpPr>
          <a:xfrm>
            <a:off x="200472" y="980728"/>
            <a:ext cx="4032448" cy="2153213"/>
            <a:chOff x="56456" y="2033705"/>
            <a:chExt cx="4032448" cy="2153213"/>
          </a:xfrm>
        </p:grpSpPr>
        <p:graphicFrame>
          <p:nvGraphicFramePr>
            <p:cNvPr id="16" name="Diagramme 15"/>
            <p:cNvGraphicFramePr/>
            <p:nvPr>
              <p:extLst>
                <p:ext uri="{D42A27DB-BD31-4B8C-83A1-F6EECF244321}">
                  <p14:modId xmlns:p14="http://schemas.microsoft.com/office/powerpoint/2010/main" val="2068790227"/>
                </p:ext>
              </p:extLst>
            </p:nvPr>
          </p:nvGraphicFramePr>
          <p:xfrm>
            <a:off x="56456" y="2033705"/>
            <a:ext cx="4032448" cy="2115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6696" y="3403846"/>
              <a:ext cx="1110035" cy="78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8" name="Diagramme 7"/>
          <p:cNvGraphicFramePr/>
          <p:nvPr>
            <p:extLst>
              <p:ext uri="{D42A27DB-BD31-4B8C-83A1-F6EECF244321}">
                <p14:modId xmlns:p14="http://schemas.microsoft.com/office/powerpoint/2010/main" val="1539598474"/>
              </p:ext>
            </p:extLst>
          </p:nvPr>
        </p:nvGraphicFramePr>
        <p:xfrm>
          <a:off x="2705693" y="1988840"/>
          <a:ext cx="6604000" cy="4402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Rectangle 8"/>
          <p:cNvSpPr/>
          <p:nvPr/>
        </p:nvSpPr>
        <p:spPr>
          <a:xfrm>
            <a:off x="3296816" y="1177588"/>
            <a:ext cx="6192688"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hangingPunct="0"/>
            <a:r>
              <a:rPr lang="fr-FR" sz="2800" dirty="0">
                <a:latin typeface="+mj-lt"/>
                <a:ea typeface="+mj-ea"/>
                <a:cs typeface="+mj-cs"/>
              </a:rPr>
              <a:t>ACTIVITES et PRODUCTIONS POSSIBLE DES ELEVES:</a:t>
            </a:r>
          </a:p>
        </p:txBody>
      </p:sp>
    </p:spTree>
    <p:extLst>
      <p:ext uri="{BB962C8B-B14F-4D97-AF65-F5344CB8AC3E}">
        <p14:creationId xmlns:p14="http://schemas.microsoft.com/office/powerpoint/2010/main" val="312342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1055785" y="620688"/>
            <a:ext cx="8841432" cy="88649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3200" b="1" dirty="0" smtClean="0"/>
              <a:t>Témoignage Pédagogique</a:t>
            </a:r>
            <a:r>
              <a:rPr lang="fr-FR" sz="3200" b="1" dirty="0"/>
              <a:t>: </a:t>
            </a:r>
            <a:r>
              <a:rPr lang="fr-FR" sz="3200" dirty="0"/>
              <a:t>La démarche de projet au travers de l’épreuve E32 </a:t>
            </a:r>
            <a:endParaRPr lang="fr-FR" sz="3200" b="1" dirty="0"/>
          </a:p>
        </p:txBody>
      </p:sp>
      <p:sp>
        <p:nvSpPr>
          <p:cNvPr id="6" name="Espace réservé du numéro de diapositive 5"/>
          <p:cNvSpPr>
            <a:spLocks noGrp="1"/>
          </p:cNvSpPr>
          <p:nvPr>
            <p:ph type="sldNum" sz="quarter" idx="4294967295"/>
          </p:nvPr>
        </p:nvSpPr>
        <p:spPr>
          <a:xfrm>
            <a:off x="7594600" y="6356350"/>
            <a:ext cx="2311400" cy="365125"/>
          </a:xfrm>
          <a:prstGeom prst="rect">
            <a:avLst/>
          </a:prstGeom>
        </p:spPr>
        <p:txBody>
          <a:bodyPr/>
          <a:lstStyle/>
          <a:p>
            <a:pPr algn="r">
              <a:defRPr/>
            </a:pPr>
            <a:fld id="{C80130EC-06BF-4F8C-9527-37C10879183D}" type="slidenum">
              <a:rPr lang="fr-FR"/>
              <a:pPr algn="r">
                <a:defRPr/>
              </a:pPr>
              <a:t>13</a:t>
            </a:fld>
            <a:endParaRPr lang="fr-FR"/>
          </a:p>
        </p:txBody>
      </p:sp>
      <p:graphicFrame>
        <p:nvGraphicFramePr>
          <p:cNvPr id="12" name="Tableau 11"/>
          <p:cNvGraphicFramePr>
            <a:graphicFrameLocks noGrp="1"/>
          </p:cNvGraphicFramePr>
          <p:nvPr>
            <p:extLst>
              <p:ext uri="{D42A27DB-BD31-4B8C-83A1-F6EECF244321}">
                <p14:modId xmlns:p14="http://schemas.microsoft.com/office/powerpoint/2010/main" val="2975611031"/>
              </p:ext>
            </p:extLst>
          </p:nvPr>
        </p:nvGraphicFramePr>
        <p:xfrm>
          <a:off x="1280592" y="1988840"/>
          <a:ext cx="8208912" cy="3463280"/>
        </p:xfrm>
        <a:graphic>
          <a:graphicData uri="http://schemas.openxmlformats.org/drawingml/2006/table">
            <a:tbl>
              <a:tblPr firstRow="1" bandRow="1"/>
              <a:tblGrid>
                <a:gridCol w="2088232"/>
                <a:gridCol w="792088"/>
                <a:gridCol w="1290336"/>
                <a:gridCol w="1301952"/>
                <a:gridCol w="1512168"/>
                <a:gridCol w="1224136"/>
              </a:tblGrid>
              <a:tr h="72008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fr-FR" sz="1400" dirty="0" smtClean="0"/>
                        <a:t>PROBLEMATIQUES</a:t>
                      </a:r>
                      <a:endParaRPr lang="fr-FR"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fr-FR" sz="1400" dirty="0" smtClean="0"/>
                        <a:t>Étapes</a:t>
                      </a:r>
                      <a:endParaRPr lang="fr-FR"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fr-FR" sz="1400" dirty="0" smtClean="0"/>
                        <a:t>Activités</a:t>
                      </a:r>
                      <a:endParaRPr lang="fr-FR"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fr-FR" sz="1400" dirty="0" smtClean="0"/>
                        <a:t>Compétences visées</a:t>
                      </a:r>
                      <a:endParaRPr lang="fr-FR"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fr-FR" sz="1400" dirty="0" smtClean="0"/>
                        <a:t>Indicateurs de performances possibles</a:t>
                      </a:r>
                      <a:endParaRPr lang="fr-FR"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smtClean="0"/>
                        <a:t>Activités (outils)</a:t>
                      </a:r>
                    </a:p>
                    <a:p>
                      <a:pPr algn="ctr"/>
                      <a:r>
                        <a:rPr lang="fr-FR" sz="1400" dirty="0" smtClean="0"/>
                        <a:t>non-évaluées</a:t>
                      </a:r>
                      <a:endParaRPr lang="fr-FR"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94833">
                <a:tc rowSpan="3">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600" dirty="0" smtClean="0"/>
                        <a:t>1)Recherche du thème. </a:t>
                      </a:r>
                      <a:endParaRPr lang="fr-FR"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600" dirty="0" smtClean="0"/>
                        <a:t>1</a:t>
                      </a:r>
                      <a:endParaRPr lang="fr-FR"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000" dirty="0" smtClean="0"/>
                        <a:t>Définition  de la thématique de maintenance</a:t>
                      </a:r>
                      <a:endParaRPr lang="fr-FR" sz="10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3">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200" dirty="0" smtClean="0"/>
                        <a:t>Définies par les professeurs chargés des enseignements de la spécialité(maintenance et analyse fonctionnelle et structurelle).</a:t>
                      </a:r>
                      <a:endParaRPr lang="fr-FR"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hMerge="1">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fr-FR"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endParaRPr lang="fr-FR"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94833">
                <a:tc vMerge="1">
                  <a:txBody>
                    <a:bodyPr/>
                    <a:lstStyle/>
                    <a:p>
                      <a:endParaRPr lang="fr-FR" dirty="0"/>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600" dirty="0" smtClean="0"/>
                        <a:t>2</a:t>
                      </a:r>
                      <a:endParaRPr lang="fr-FR"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000" dirty="0" smtClean="0"/>
                        <a:t>Identification en entreprise  du support et des activités correspondant à la thématique</a:t>
                      </a:r>
                      <a:endParaRPr lang="fr-FR" sz="10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400" dirty="0" smtClean="0"/>
                        <a:t> </a:t>
                      </a:r>
                      <a:r>
                        <a:rPr lang="fr-FR" sz="1100" dirty="0" smtClean="0"/>
                        <a:t>C2.2 Analyser les organisations fonctionnelles et structurelles d’un système.</a:t>
                      </a:r>
                      <a:endParaRPr lang="fr-FR"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100" dirty="0" smtClean="0"/>
                        <a:t>L’organisation fonctionnelle permet de  répondre a la thématique de maintenance retenue.</a:t>
                      </a:r>
                      <a:endParaRPr lang="fr-FR"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fr-FR" sz="1100" dirty="0" smtClean="0"/>
                        <a:t>Peut être évaluée dans la démarche d’investigation du projet</a:t>
                      </a:r>
                      <a:endParaRPr lang="fr-FR"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94833">
                <a:tc vMerge="1">
                  <a:txBody>
                    <a:bodyPr/>
                    <a:lstStyle/>
                    <a:p>
                      <a:endParaRPr lang="fr-FR" dirty="0"/>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600" dirty="0" smtClean="0"/>
                        <a:t>3</a:t>
                      </a:r>
                      <a:endParaRPr lang="fr-FR"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000" dirty="0" smtClean="0"/>
                        <a:t>Recherche  des ressources  correspondant au support et à l’activité retenue.</a:t>
                      </a:r>
                      <a:endParaRPr lang="fr-FR" sz="10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dirty="0" smtClean="0"/>
                        <a:t>C1.1 Collecter les données techniques</a:t>
                      </a:r>
                      <a:endParaRPr lang="fr-FR"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100" dirty="0" smtClean="0"/>
                        <a:t>Les données techniques et règlementaires  sont exploitables et transférables sur un système similaire</a:t>
                      </a:r>
                      <a:endParaRPr lang="fr-FR"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100" dirty="0" smtClean="0"/>
                        <a:t>Peut être évaluée dans la démarche d’investigation du projet</a:t>
                      </a:r>
                    </a:p>
                    <a:p>
                      <a:pPr algn="ctr"/>
                      <a:endParaRPr lang="fr-FR"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Tree>
    <p:extLst>
      <p:ext uri="{BB962C8B-B14F-4D97-AF65-F5344CB8AC3E}">
        <p14:creationId xmlns:p14="http://schemas.microsoft.com/office/powerpoint/2010/main" val="414893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1068905" y="260648"/>
            <a:ext cx="8841432" cy="88649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3200" b="1" dirty="0" smtClean="0"/>
              <a:t>Témoignage Pédagogique</a:t>
            </a:r>
            <a:r>
              <a:rPr lang="fr-FR" sz="3200" b="1" dirty="0"/>
              <a:t>: </a:t>
            </a:r>
            <a:r>
              <a:rPr lang="fr-FR" sz="3200" dirty="0"/>
              <a:t>La démarche de projet au travers de l’épreuve E32 </a:t>
            </a:r>
            <a:endParaRPr lang="fr-FR" sz="3200" b="1" dirty="0"/>
          </a:p>
        </p:txBody>
      </p:sp>
      <p:sp>
        <p:nvSpPr>
          <p:cNvPr id="6" name="Espace réservé du numéro de diapositive 5"/>
          <p:cNvSpPr>
            <a:spLocks noGrp="1"/>
          </p:cNvSpPr>
          <p:nvPr>
            <p:ph type="sldNum" sz="quarter" idx="4294967295"/>
          </p:nvPr>
        </p:nvSpPr>
        <p:spPr>
          <a:xfrm>
            <a:off x="7594600" y="6309320"/>
            <a:ext cx="2311400" cy="365125"/>
          </a:xfrm>
          <a:prstGeom prst="rect">
            <a:avLst/>
          </a:prstGeom>
        </p:spPr>
        <p:txBody>
          <a:bodyPr/>
          <a:lstStyle/>
          <a:p>
            <a:pPr algn="r">
              <a:defRPr/>
            </a:pPr>
            <a:fld id="{C80130EC-06BF-4F8C-9527-37C10879183D}" type="slidenum">
              <a:rPr lang="fr-FR"/>
              <a:pPr algn="r">
                <a:defRPr/>
              </a:pPr>
              <a:t>14</a:t>
            </a:fld>
            <a:endParaRPr lang="fr-FR"/>
          </a:p>
        </p:txBody>
      </p:sp>
      <p:graphicFrame>
        <p:nvGraphicFramePr>
          <p:cNvPr id="12" name="Tableau 11"/>
          <p:cNvGraphicFramePr>
            <a:graphicFrameLocks noGrp="1"/>
          </p:cNvGraphicFramePr>
          <p:nvPr>
            <p:extLst>
              <p:ext uri="{D42A27DB-BD31-4B8C-83A1-F6EECF244321}">
                <p14:modId xmlns:p14="http://schemas.microsoft.com/office/powerpoint/2010/main" val="592471935"/>
              </p:ext>
            </p:extLst>
          </p:nvPr>
        </p:nvGraphicFramePr>
        <p:xfrm>
          <a:off x="1280592" y="1484784"/>
          <a:ext cx="8208912" cy="4423400"/>
        </p:xfrm>
        <a:graphic>
          <a:graphicData uri="http://schemas.openxmlformats.org/drawingml/2006/table">
            <a:tbl>
              <a:tblPr firstRow="1" bandRow="1"/>
              <a:tblGrid>
                <a:gridCol w="2088232"/>
                <a:gridCol w="792088"/>
                <a:gridCol w="1290336"/>
                <a:gridCol w="1301952"/>
                <a:gridCol w="1440160"/>
                <a:gridCol w="1296144"/>
              </a:tblGrid>
              <a:tr h="72008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fr-FR" sz="1400" dirty="0" smtClean="0"/>
                        <a:t>PROBLEMATIQUES</a:t>
                      </a:r>
                      <a:endParaRPr lang="fr-FR"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fr-FR" sz="1400" dirty="0" smtClean="0"/>
                        <a:t>Étapes</a:t>
                      </a:r>
                      <a:endParaRPr lang="fr-FR"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fr-FR" sz="1400" dirty="0" smtClean="0"/>
                        <a:t>Activités</a:t>
                      </a:r>
                      <a:endParaRPr lang="fr-FR"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fr-FR" sz="1400" dirty="0" smtClean="0"/>
                        <a:t>Compétences visées</a:t>
                      </a:r>
                      <a:endParaRPr lang="fr-FR"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fr-FR" sz="1400" dirty="0" smtClean="0"/>
                        <a:t>Indicateurs de performances possibles</a:t>
                      </a:r>
                      <a:endParaRPr lang="fr-FR"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smtClean="0"/>
                        <a:t>Activités (outils)</a:t>
                      </a:r>
                    </a:p>
                    <a:p>
                      <a:pPr algn="ctr"/>
                      <a:r>
                        <a:rPr lang="fr-FR" sz="1400" dirty="0" smtClean="0"/>
                        <a:t>non-évaluées</a:t>
                      </a:r>
                      <a:endParaRPr lang="fr-FR"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94833">
                <a:tc rowSpan="3">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400" dirty="0" smtClean="0"/>
                        <a:t>2)Validation des activités professionnelles au travers de différents Travaux Pratiques</a:t>
                      </a:r>
                      <a:endParaRPr lang="fr-FR" sz="14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600" dirty="0" smtClean="0"/>
                        <a:t>4</a:t>
                      </a:r>
                      <a:endParaRPr lang="fr-FR" sz="1600" dirty="0"/>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000" dirty="0" err="1" smtClean="0"/>
                        <a:t>Tp</a:t>
                      </a:r>
                      <a:r>
                        <a:rPr lang="fr-FR" sz="1000" dirty="0" smtClean="0"/>
                        <a:t> analyse fonctionnelle</a:t>
                      </a:r>
                      <a:endParaRPr lang="fr-FR" sz="1000" dirty="0"/>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100" dirty="0" smtClean="0"/>
                        <a:t>C2.5 Analyser le comportement du système.</a:t>
                      </a:r>
                      <a:endParaRPr lang="fr-FR" sz="1100" dirty="0"/>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100" dirty="0" smtClean="0"/>
                        <a:t>Identifier les différentes phases </a:t>
                      </a:r>
                      <a:r>
                        <a:rPr lang="fr-FR" sz="1100" smtClean="0"/>
                        <a:t>de fonctionnement.</a:t>
                      </a:r>
                      <a:endParaRPr lang="fr-FR" sz="1100" dirty="0"/>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fr-FR" sz="1100" dirty="0" smtClean="0"/>
                        <a:t>Evaluée en formatif  </a:t>
                      </a:r>
                      <a:endParaRPr lang="fr-FR" sz="1100" dirty="0"/>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94833">
                <a:tc vMerge="1">
                  <a:txBody>
                    <a:bodyPr/>
                    <a:lstStyle/>
                    <a:p>
                      <a:endParaRPr lang="fr-FR" dirty="0"/>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600" dirty="0" smtClean="0"/>
                        <a:t>5</a:t>
                      </a:r>
                      <a:endParaRPr lang="fr-FR"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000" dirty="0" err="1" smtClean="0"/>
                        <a:t>Tp</a:t>
                      </a:r>
                      <a:r>
                        <a:rPr lang="fr-FR" sz="1000" dirty="0" smtClean="0"/>
                        <a:t> mise en œuvre</a:t>
                      </a:r>
                      <a:endParaRPr lang="fr-FR" sz="10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100" dirty="0" smtClean="0"/>
                        <a:t>C4.1Mettre en œuvre le système.</a:t>
                      </a:r>
                      <a:endParaRPr lang="fr-FR"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dirty="0" smtClean="0"/>
                        <a:t>Les conditions d’utilisation ainsi que les commandes sont identifiées.</a:t>
                      </a:r>
                      <a:endParaRPr lang="fr-FR"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fr-FR" sz="1100" dirty="0" smtClean="0"/>
                        <a:t>Evaluée en formatif  </a:t>
                      </a:r>
                      <a:endParaRPr lang="fr-FR" sz="11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94833">
                <a:tc vMerge="1">
                  <a:txBody>
                    <a:bodyPr/>
                    <a:lstStyle/>
                    <a:p>
                      <a:endParaRPr lang="fr-FR" dirty="0"/>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600" dirty="0" smtClean="0"/>
                        <a:t>6</a:t>
                      </a:r>
                      <a:endParaRPr lang="fr-FR"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000" dirty="0" err="1" smtClean="0"/>
                        <a:t>Tp</a:t>
                      </a:r>
                      <a:r>
                        <a:rPr lang="fr-FR" sz="1000" dirty="0" smtClean="0"/>
                        <a:t> contrôle mesure</a:t>
                      </a:r>
                      <a:endParaRPr lang="fr-FR" sz="10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100" dirty="0" smtClean="0"/>
                        <a:t>C2.3 Emettre et valider des hypothèses.</a:t>
                      </a:r>
                      <a:endParaRPr lang="fr-FR"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100" dirty="0" smtClean="0"/>
                        <a:t>L’interprétation des données relatives aux essais, aux contrôles permet de résoudre la problématique.</a:t>
                      </a:r>
                      <a:endParaRPr lang="fr-FR"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100" dirty="0" smtClean="0"/>
                        <a:t>Evaluée en formatif  </a:t>
                      </a:r>
                    </a:p>
                    <a:p>
                      <a:pPr algn="ctr"/>
                      <a:endParaRPr lang="fr-FR" sz="11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94833">
                <a:tc rowSpan="2">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600" dirty="0" smtClean="0"/>
                        <a:t>3)Présentation orale.</a:t>
                      </a:r>
                      <a:endParaRPr lang="fr-FR"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600" dirty="0" smtClean="0"/>
                        <a:t>7</a:t>
                      </a:r>
                      <a:endParaRPr lang="fr-FR"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000" dirty="0" smtClean="0"/>
                        <a:t>Réalisation du dossier technique</a:t>
                      </a:r>
                      <a:endParaRPr lang="fr-FR" sz="10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fr-FR"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100" dirty="0" smtClean="0"/>
                        <a:t>Le dossier comprend toutes les ressources permettant de justifier le travail d’investigation.</a:t>
                      </a:r>
                      <a:endParaRPr lang="fr-FR"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100" dirty="0" smtClean="0"/>
                        <a:t>Evaluation E32</a:t>
                      </a:r>
                    </a:p>
                    <a:p>
                      <a:pPr algn="ctr"/>
                      <a:endParaRPr lang="fr-FR"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14104">
                <a:tc vMerge="1">
                  <a:txBody>
                    <a:bodyPr/>
                    <a:lstStyle/>
                    <a:p>
                      <a:endParaRPr lang="fr-FR" dirty="0"/>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600" dirty="0" smtClean="0"/>
                        <a:t>8</a:t>
                      </a:r>
                      <a:endParaRPr lang="fr-FR"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000" dirty="0" smtClean="0"/>
                        <a:t>Présentation</a:t>
                      </a:r>
                      <a:r>
                        <a:rPr lang="fr-FR" sz="1600" dirty="0" smtClean="0"/>
                        <a:t> </a:t>
                      </a:r>
                      <a:r>
                        <a:rPr lang="fr-FR" sz="1000" dirty="0" smtClean="0"/>
                        <a:t>du dossier</a:t>
                      </a:r>
                      <a:endParaRPr lang="fr-FR" sz="10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100" dirty="0" smtClean="0"/>
                        <a:t>C1.2  C2.1 C2.3 C2.5 C4.1</a:t>
                      </a:r>
                      <a:endParaRPr lang="fr-FR"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fr-FR" sz="1100" dirty="0" smtClean="0"/>
                        <a:t>Présentation claire et structurée.</a:t>
                      </a:r>
                      <a:endParaRPr lang="fr-FR"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fr-FR" sz="1100" dirty="0" smtClean="0"/>
                        <a:t>Evaluation E32</a:t>
                      </a:r>
                      <a:endParaRPr lang="fr-FR"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Tree>
    <p:extLst>
      <p:ext uri="{BB962C8B-B14F-4D97-AF65-F5344CB8AC3E}">
        <p14:creationId xmlns:p14="http://schemas.microsoft.com/office/powerpoint/2010/main" val="119835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a:t>Exemple d’activités qui portent recherches et peuvent entrer dans la construction du dossier:</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l="41634" t="24992" r="7382" b="8125"/>
          <a:stretch>
            <a:fillRect/>
          </a:stretch>
        </p:blipFill>
        <p:spPr bwMode="auto">
          <a:xfrm>
            <a:off x="1496616" y="2620516"/>
            <a:ext cx="3298825"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au 3"/>
          <p:cNvGraphicFramePr>
            <a:graphicFrameLocks noGrp="1"/>
          </p:cNvGraphicFramePr>
          <p:nvPr>
            <p:extLst>
              <p:ext uri="{D42A27DB-BD31-4B8C-83A1-F6EECF244321}">
                <p14:modId xmlns:p14="http://schemas.microsoft.com/office/powerpoint/2010/main" val="2585140386"/>
              </p:ext>
            </p:extLst>
          </p:nvPr>
        </p:nvGraphicFramePr>
        <p:xfrm>
          <a:off x="5673080" y="1340768"/>
          <a:ext cx="3303905" cy="2926080"/>
        </p:xfrm>
        <a:graphic>
          <a:graphicData uri="http://schemas.openxmlformats.org/drawingml/2006/table">
            <a:tbl>
              <a:tblPr firstRow="1" firstCol="1" bandRow="1">
                <a:tableStyleId>{5C22544A-7EE6-4342-B048-85BDC9FD1C3A}</a:tableStyleId>
              </a:tblPr>
              <a:tblGrid>
                <a:gridCol w="428625"/>
                <a:gridCol w="2875280"/>
              </a:tblGrid>
              <a:tr h="0">
                <a:tc>
                  <a:txBody>
                    <a:bodyPr/>
                    <a:lstStyle/>
                    <a:p>
                      <a:pPr algn="ctr">
                        <a:spcAft>
                          <a:spcPts val="0"/>
                        </a:spcAft>
                      </a:pPr>
                      <a:r>
                        <a:rPr lang="fr-FR" sz="1200" u="none" strike="noStrike" dirty="0" err="1">
                          <a:effectLst/>
                        </a:rPr>
                        <a:t>Rep</a:t>
                      </a:r>
                      <a:endParaRPr lang="fr-FR" sz="1200" b="1" u="sng" dirty="0">
                        <a:effectLst/>
                        <a:latin typeface="Arial"/>
                        <a:ea typeface="Times New Roman"/>
                        <a:cs typeface="Times New Roman"/>
                      </a:endParaRPr>
                    </a:p>
                  </a:txBody>
                  <a:tcPr marL="68580" marR="68580" marT="0" marB="0" anchor="ctr"/>
                </a:tc>
                <a:tc>
                  <a:txBody>
                    <a:bodyPr/>
                    <a:lstStyle/>
                    <a:p>
                      <a:pPr algn="ctr">
                        <a:spcAft>
                          <a:spcPts val="0"/>
                        </a:spcAft>
                      </a:pPr>
                      <a:r>
                        <a:rPr lang="fr-FR" sz="1200" u="none" strike="noStrike" dirty="0">
                          <a:effectLst/>
                        </a:rPr>
                        <a:t>Description</a:t>
                      </a:r>
                      <a:endParaRPr lang="fr-FR" sz="1200" b="1" u="sng" dirty="0">
                        <a:effectLst/>
                        <a:latin typeface="Arial"/>
                        <a:ea typeface="Times New Roman"/>
                        <a:cs typeface="Times New Roman"/>
                      </a:endParaRPr>
                    </a:p>
                  </a:txBody>
                  <a:tcPr marL="68580" marR="68580" marT="0" marB="0" anchor="ctr"/>
                </a:tc>
              </a:tr>
              <a:tr h="0">
                <a:tc>
                  <a:txBody>
                    <a:bodyPr/>
                    <a:lstStyle/>
                    <a:p>
                      <a:pPr algn="ctr">
                        <a:spcAft>
                          <a:spcPts val="0"/>
                        </a:spcAft>
                      </a:pPr>
                      <a:r>
                        <a:rPr lang="fr-FR" sz="1200" u="none" strike="noStrike">
                          <a:effectLst/>
                        </a:rPr>
                        <a:t>A</a:t>
                      </a:r>
                      <a:endParaRPr lang="fr-FR" sz="1200" b="1" u="sng">
                        <a:effectLst/>
                        <a:latin typeface="Arial"/>
                        <a:ea typeface="Times New Roman"/>
                        <a:cs typeface="Times New Roman"/>
                      </a:endParaRPr>
                    </a:p>
                  </a:txBody>
                  <a:tcPr marL="68580" marR="68580" marT="0" marB="0" anchor="ctr"/>
                </a:tc>
                <a:tc>
                  <a:txBody>
                    <a:bodyPr/>
                    <a:lstStyle/>
                    <a:p>
                      <a:pPr algn="ctr">
                        <a:spcAft>
                          <a:spcPts val="0"/>
                        </a:spcAft>
                      </a:pPr>
                      <a:r>
                        <a:rPr lang="fr-FR" sz="1200" u="none" strike="noStrike">
                          <a:effectLst/>
                        </a:rPr>
                        <a:t>Jauge de Diesel</a:t>
                      </a:r>
                      <a:endParaRPr lang="fr-FR" sz="1200" b="1" u="sng">
                        <a:effectLst/>
                        <a:latin typeface="Arial"/>
                        <a:ea typeface="Times New Roman"/>
                        <a:cs typeface="Times New Roman"/>
                      </a:endParaRPr>
                    </a:p>
                  </a:txBody>
                  <a:tcPr marL="68580" marR="68580" marT="0" marB="0" anchor="ctr"/>
                </a:tc>
              </a:tr>
              <a:tr h="0">
                <a:tc>
                  <a:txBody>
                    <a:bodyPr/>
                    <a:lstStyle/>
                    <a:p>
                      <a:pPr algn="ctr">
                        <a:spcAft>
                          <a:spcPts val="0"/>
                        </a:spcAft>
                      </a:pPr>
                      <a:r>
                        <a:rPr lang="fr-FR" sz="1200" u="none" strike="noStrike">
                          <a:effectLst/>
                        </a:rPr>
                        <a:t>B</a:t>
                      </a:r>
                      <a:endParaRPr lang="fr-FR" sz="1200" b="1" u="sng">
                        <a:effectLst/>
                        <a:latin typeface="Arial"/>
                        <a:ea typeface="Times New Roman"/>
                        <a:cs typeface="Times New Roman"/>
                      </a:endParaRPr>
                    </a:p>
                  </a:txBody>
                  <a:tcPr marL="68580" marR="68580" marT="0" marB="0" anchor="ctr"/>
                </a:tc>
                <a:tc>
                  <a:txBody>
                    <a:bodyPr/>
                    <a:lstStyle/>
                    <a:p>
                      <a:pPr algn="ctr">
                        <a:spcAft>
                          <a:spcPts val="0"/>
                        </a:spcAft>
                      </a:pPr>
                      <a:r>
                        <a:rPr lang="fr-FR" sz="1200" u="none" strike="noStrike">
                          <a:effectLst/>
                        </a:rPr>
                        <a:t>Niveau Huile Hydraulique</a:t>
                      </a:r>
                      <a:endParaRPr lang="fr-FR" sz="1200" b="1" u="sng">
                        <a:effectLst/>
                        <a:latin typeface="Arial"/>
                        <a:ea typeface="Times New Roman"/>
                        <a:cs typeface="Times New Roman"/>
                      </a:endParaRPr>
                    </a:p>
                  </a:txBody>
                  <a:tcPr marL="68580" marR="68580" marT="0" marB="0" anchor="ctr"/>
                </a:tc>
              </a:tr>
              <a:tr h="0">
                <a:tc>
                  <a:txBody>
                    <a:bodyPr/>
                    <a:lstStyle/>
                    <a:p>
                      <a:pPr algn="ctr">
                        <a:spcAft>
                          <a:spcPts val="0"/>
                        </a:spcAft>
                      </a:pPr>
                      <a:r>
                        <a:rPr lang="fr-FR" sz="1200" u="none" strike="noStrike">
                          <a:effectLst/>
                        </a:rPr>
                        <a:t>C</a:t>
                      </a:r>
                      <a:endParaRPr lang="fr-FR" sz="1200" b="1" u="sng">
                        <a:effectLst/>
                        <a:latin typeface="Arial"/>
                        <a:ea typeface="Times New Roman"/>
                        <a:cs typeface="Times New Roman"/>
                      </a:endParaRPr>
                    </a:p>
                  </a:txBody>
                  <a:tcPr marL="68580" marR="68580" marT="0" marB="0" anchor="ctr"/>
                </a:tc>
                <a:tc>
                  <a:txBody>
                    <a:bodyPr/>
                    <a:lstStyle/>
                    <a:p>
                      <a:pPr algn="ctr">
                        <a:spcAft>
                          <a:spcPts val="0"/>
                        </a:spcAft>
                      </a:pPr>
                      <a:r>
                        <a:rPr lang="fr-FR" sz="1200" u="none" strike="noStrike">
                          <a:effectLst/>
                        </a:rPr>
                        <a:t>Position du Cric</a:t>
                      </a:r>
                      <a:endParaRPr lang="fr-FR" sz="1200" b="1" u="sng">
                        <a:effectLst/>
                        <a:latin typeface="Arial"/>
                        <a:ea typeface="Times New Roman"/>
                        <a:cs typeface="Times New Roman"/>
                      </a:endParaRPr>
                    </a:p>
                  </a:txBody>
                  <a:tcPr marL="68580" marR="68580" marT="0" marB="0" anchor="ctr"/>
                </a:tc>
              </a:tr>
              <a:tr h="0">
                <a:tc>
                  <a:txBody>
                    <a:bodyPr/>
                    <a:lstStyle/>
                    <a:p>
                      <a:pPr algn="ctr">
                        <a:spcAft>
                          <a:spcPts val="0"/>
                        </a:spcAft>
                      </a:pPr>
                      <a:r>
                        <a:rPr lang="fr-FR" sz="1200" u="none" strike="noStrike">
                          <a:effectLst/>
                        </a:rPr>
                        <a:t>D</a:t>
                      </a:r>
                      <a:endParaRPr lang="fr-FR" sz="1200" b="1" u="sng">
                        <a:effectLst/>
                        <a:latin typeface="Arial"/>
                        <a:ea typeface="Times New Roman"/>
                        <a:cs typeface="Times New Roman"/>
                      </a:endParaRPr>
                    </a:p>
                  </a:txBody>
                  <a:tcPr marL="68580" marR="68580" marT="0" marB="0" anchor="ctr"/>
                </a:tc>
                <a:tc>
                  <a:txBody>
                    <a:bodyPr/>
                    <a:lstStyle/>
                    <a:p>
                      <a:pPr algn="l">
                        <a:spcAft>
                          <a:spcPts val="0"/>
                        </a:spcAft>
                      </a:pPr>
                      <a:r>
                        <a:rPr lang="fr-FR" sz="1200" u="none" strike="noStrike">
                          <a:effectLst/>
                        </a:rPr>
                        <a:t>Montée/descente des unités de coupe</a:t>
                      </a:r>
                      <a:endParaRPr lang="fr-FR" sz="1200" b="1" u="sng">
                        <a:effectLst/>
                        <a:latin typeface="Arial"/>
                        <a:ea typeface="Times New Roman"/>
                        <a:cs typeface="Times New Roman"/>
                      </a:endParaRPr>
                    </a:p>
                  </a:txBody>
                  <a:tcPr marL="68580" marR="68580" marT="0" marB="0" anchor="ctr"/>
                </a:tc>
              </a:tr>
              <a:tr h="0">
                <a:tc>
                  <a:txBody>
                    <a:bodyPr/>
                    <a:lstStyle/>
                    <a:p>
                      <a:pPr algn="ctr">
                        <a:spcAft>
                          <a:spcPts val="0"/>
                        </a:spcAft>
                      </a:pPr>
                      <a:r>
                        <a:rPr lang="fr-FR" sz="1200" u="none" strike="noStrike">
                          <a:effectLst/>
                        </a:rPr>
                        <a:t>E</a:t>
                      </a:r>
                      <a:endParaRPr lang="fr-FR" sz="1200" b="1" u="sng">
                        <a:effectLst/>
                        <a:latin typeface="Arial"/>
                        <a:ea typeface="Times New Roman"/>
                        <a:cs typeface="Times New Roman"/>
                      </a:endParaRPr>
                    </a:p>
                  </a:txBody>
                  <a:tcPr marL="68580" marR="68580" marT="0" marB="0" anchor="ctr"/>
                </a:tc>
                <a:tc>
                  <a:txBody>
                    <a:bodyPr/>
                    <a:lstStyle/>
                    <a:p>
                      <a:pPr algn="ctr">
                        <a:spcAft>
                          <a:spcPts val="0"/>
                        </a:spcAft>
                      </a:pPr>
                      <a:r>
                        <a:rPr lang="fr-FR" sz="1200" u="none" strike="noStrike">
                          <a:effectLst/>
                        </a:rPr>
                        <a:t>Pédale accélérateur</a:t>
                      </a:r>
                      <a:endParaRPr lang="fr-FR" sz="1200" b="1" u="sng">
                        <a:effectLst/>
                        <a:latin typeface="Arial"/>
                        <a:ea typeface="Times New Roman"/>
                        <a:cs typeface="Times New Roman"/>
                      </a:endParaRPr>
                    </a:p>
                  </a:txBody>
                  <a:tcPr marL="68580" marR="68580" marT="0" marB="0" anchor="ctr"/>
                </a:tc>
              </a:tr>
              <a:tr h="0">
                <a:tc>
                  <a:txBody>
                    <a:bodyPr/>
                    <a:lstStyle/>
                    <a:p>
                      <a:pPr algn="ctr">
                        <a:spcAft>
                          <a:spcPts val="0"/>
                        </a:spcAft>
                      </a:pPr>
                      <a:r>
                        <a:rPr lang="fr-FR" sz="1200" u="none" strike="noStrike">
                          <a:effectLst/>
                        </a:rPr>
                        <a:t>F</a:t>
                      </a:r>
                      <a:endParaRPr lang="fr-FR" sz="1200" b="1" u="sng">
                        <a:effectLst/>
                        <a:latin typeface="Arial"/>
                        <a:ea typeface="Times New Roman"/>
                        <a:cs typeface="Times New Roman"/>
                      </a:endParaRPr>
                    </a:p>
                  </a:txBody>
                  <a:tcPr marL="68580" marR="68580" marT="0" marB="0" anchor="ctr"/>
                </a:tc>
                <a:tc>
                  <a:txBody>
                    <a:bodyPr/>
                    <a:lstStyle/>
                    <a:p>
                      <a:pPr algn="ctr">
                        <a:spcAft>
                          <a:spcPts val="0"/>
                        </a:spcAft>
                      </a:pPr>
                      <a:r>
                        <a:rPr lang="fr-FR" sz="1200" u="none" strike="noStrike">
                          <a:effectLst/>
                        </a:rPr>
                        <a:t>Vitesse de tonte</a:t>
                      </a:r>
                      <a:endParaRPr lang="fr-FR" sz="1200" b="1" u="sng">
                        <a:effectLst/>
                        <a:latin typeface="Arial"/>
                        <a:ea typeface="Times New Roman"/>
                        <a:cs typeface="Times New Roman"/>
                      </a:endParaRPr>
                    </a:p>
                  </a:txBody>
                  <a:tcPr marL="68580" marR="68580" marT="0" marB="0" anchor="ctr"/>
                </a:tc>
              </a:tr>
              <a:tr h="0">
                <a:tc>
                  <a:txBody>
                    <a:bodyPr/>
                    <a:lstStyle/>
                    <a:p>
                      <a:pPr algn="ctr">
                        <a:spcAft>
                          <a:spcPts val="0"/>
                        </a:spcAft>
                      </a:pPr>
                      <a:r>
                        <a:rPr lang="fr-FR" sz="1200" u="none" strike="noStrike">
                          <a:effectLst/>
                        </a:rPr>
                        <a:t>G</a:t>
                      </a:r>
                      <a:endParaRPr lang="fr-FR" sz="1200" b="1" u="sng">
                        <a:effectLst/>
                        <a:latin typeface="Arial"/>
                        <a:ea typeface="Times New Roman"/>
                        <a:cs typeface="Times New Roman"/>
                      </a:endParaRPr>
                    </a:p>
                  </a:txBody>
                  <a:tcPr marL="68580" marR="68580" marT="0" marB="0" anchor="ctr"/>
                </a:tc>
                <a:tc>
                  <a:txBody>
                    <a:bodyPr/>
                    <a:lstStyle/>
                    <a:p>
                      <a:pPr algn="ctr">
                        <a:spcAft>
                          <a:spcPts val="0"/>
                        </a:spcAft>
                      </a:pPr>
                      <a:r>
                        <a:rPr lang="fr-FR" sz="1200" u="none" strike="noStrike">
                          <a:effectLst/>
                        </a:rPr>
                        <a:t>Report de charge</a:t>
                      </a:r>
                      <a:endParaRPr lang="fr-FR" sz="1200" b="1" u="sng">
                        <a:effectLst/>
                        <a:latin typeface="Arial"/>
                        <a:ea typeface="Times New Roman"/>
                        <a:cs typeface="Times New Roman"/>
                      </a:endParaRPr>
                    </a:p>
                  </a:txBody>
                  <a:tcPr marL="68580" marR="68580" marT="0" marB="0" anchor="ctr"/>
                </a:tc>
              </a:tr>
              <a:tr h="0">
                <a:tc>
                  <a:txBody>
                    <a:bodyPr/>
                    <a:lstStyle/>
                    <a:p>
                      <a:pPr algn="ctr">
                        <a:spcAft>
                          <a:spcPts val="0"/>
                        </a:spcAft>
                      </a:pPr>
                      <a:r>
                        <a:rPr lang="fr-FR" sz="1200" u="none" strike="noStrike">
                          <a:effectLst/>
                        </a:rPr>
                        <a:t>H</a:t>
                      </a:r>
                      <a:endParaRPr lang="fr-FR" sz="1200" b="1" u="sng">
                        <a:effectLst/>
                        <a:latin typeface="Arial"/>
                        <a:ea typeface="Times New Roman"/>
                        <a:cs typeface="Times New Roman"/>
                      </a:endParaRPr>
                    </a:p>
                  </a:txBody>
                  <a:tcPr marL="68580" marR="68580" marT="0" marB="0" anchor="ctr"/>
                </a:tc>
                <a:tc>
                  <a:txBody>
                    <a:bodyPr/>
                    <a:lstStyle/>
                    <a:p>
                      <a:pPr algn="ctr">
                        <a:spcAft>
                          <a:spcPts val="0"/>
                        </a:spcAft>
                      </a:pPr>
                      <a:r>
                        <a:rPr lang="fr-FR" sz="1200" u="none" strike="noStrike">
                          <a:effectLst/>
                        </a:rPr>
                        <a:t>Frein de Parking</a:t>
                      </a:r>
                      <a:endParaRPr lang="fr-FR" sz="1200" b="1" u="sng">
                        <a:effectLst/>
                        <a:latin typeface="Arial"/>
                        <a:ea typeface="Times New Roman"/>
                        <a:cs typeface="Times New Roman"/>
                      </a:endParaRPr>
                    </a:p>
                  </a:txBody>
                  <a:tcPr marL="68580" marR="68580" marT="0" marB="0" anchor="ctr"/>
                </a:tc>
              </a:tr>
              <a:tr h="0">
                <a:tc>
                  <a:txBody>
                    <a:bodyPr/>
                    <a:lstStyle/>
                    <a:p>
                      <a:pPr algn="ctr">
                        <a:spcAft>
                          <a:spcPts val="0"/>
                        </a:spcAft>
                      </a:pPr>
                      <a:r>
                        <a:rPr lang="fr-FR" sz="1200" u="none" strike="noStrike">
                          <a:effectLst/>
                        </a:rPr>
                        <a:t>I</a:t>
                      </a:r>
                      <a:endParaRPr lang="fr-FR" sz="1200" b="1" u="sng">
                        <a:effectLst/>
                        <a:latin typeface="Arial"/>
                        <a:ea typeface="Times New Roman"/>
                        <a:cs typeface="Times New Roman"/>
                      </a:endParaRPr>
                    </a:p>
                  </a:txBody>
                  <a:tcPr marL="68580" marR="68580" marT="0" marB="0" anchor="ctr"/>
                </a:tc>
                <a:tc>
                  <a:txBody>
                    <a:bodyPr/>
                    <a:lstStyle/>
                    <a:p>
                      <a:pPr algn="ctr">
                        <a:spcAft>
                          <a:spcPts val="0"/>
                        </a:spcAft>
                      </a:pPr>
                      <a:r>
                        <a:rPr lang="fr-FR" sz="1200" u="none" strike="noStrike">
                          <a:effectLst/>
                        </a:rPr>
                        <a:t>Interrupteur d’allumage</a:t>
                      </a:r>
                      <a:endParaRPr lang="fr-FR" sz="1200" b="1" u="sng">
                        <a:effectLst/>
                        <a:latin typeface="Arial"/>
                        <a:ea typeface="Times New Roman"/>
                        <a:cs typeface="Times New Roman"/>
                      </a:endParaRPr>
                    </a:p>
                  </a:txBody>
                  <a:tcPr marL="68580" marR="68580" marT="0" marB="0" anchor="ctr"/>
                </a:tc>
              </a:tr>
              <a:tr h="0">
                <a:tc>
                  <a:txBody>
                    <a:bodyPr/>
                    <a:lstStyle/>
                    <a:p>
                      <a:pPr algn="ctr">
                        <a:spcAft>
                          <a:spcPts val="0"/>
                        </a:spcAft>
                      </a:pPr>
                      <a:r>
                        <a:rPr lang="fr-FR" sz="1200" u="none" strike="noStrike">
                          <a:effectLst/>
                        </a:rPr>
                        <a:t>J</a:t>
                      </a:r>
                      <a:endParaRPr lang="fr-FR" sz="1200" b="1" u="sng">
                        <a:effectLst/>
                        <a:latin typeface="Arial"/>
                        <a:ea typeface="Times New Roman"/>
                        <a:cs typeface="Times New Roman"/>
                      </a:endParaRPr>
                    </a:p>
                  </a:txBody>
                  <a:tcPr marL="68580" marR="68580" marT="0" marB="0" anchor="ctr"/>
                </a:tc>
                <a:tc>
                  <a:txBody>
                    <a:bodyPr/>
                    <a:lstStyle/>
                    <a:p>
                      <a:pPr algn="ctr">
                        <a:spcAft>
                          <a:spcPts val="0"/>
                        </a:spcAft>
                      </a:pPr>
                      <a:r>
                        <a:rPr lang="fr-FR" sz="1200" u="none" strike="noStrike" dirty="0">
                          <a:effectLst/>
                        </a:rPr>
                        <a:t>Pression des pneus</a:t>
                      </a:r>
                      <a:endParaRPr lang="fr-FR" sz="1200" b="1" u="sng" dirty="0">
                        <a:effectLst/>
                        <a:latin typeface="Arial"/>
                        <a:ea typeface="Times New Roman"/>
                        <a:cs typeface="Times New Roman"/>
                      </a:endParaRPr>
                    </a:p>
                  </a:txBody>
                  <a:tcPr marL="68580" marR="68580" marT="0" marB="0" anchor="ctr"/>
                </a:tc>
              </a:tr>
              <a:tr h="0">
                <a:tc>
                  <a:txBody>
                    <a:bodyPr/>
                    <a:lstStyle/>
                    <a:p>
                      <a:pPr algn="ctr">
                        <a:spcAft>
                          <a:spcPts val="0"/>
                        </a:spcAft>
                      </a:pPr>
                      <a:r>
                        <a:rPr lang="fr-FR" sz="1200" u="none" strike="noStrike">
                          <a:effectLst/>
                        </a:rPr>
                        <a:t>K</a:t>
                      </a:r>
                      <a:endParaRPr lang="fr-FR" sz="1200" b="1" u="sng">
                        <a:effectLst/>
                        <a:latin typeface="Arial"/>
                        <a:ea typeface="Times New Roman"/>
                        <a:cs typeface="Times New Roman"/>
                      </a:endParaRPr>
                    </a:p>
                  </a:txBody>
                  <a:tcPr marL="68580" marR="68580" marT="0" marB="0" anchor="ctr"/>
                </a:tc>
                <a:tc>
                  <a:txBody>
                    <a:bodyPr/>
                    <a:lstStyle/>
                    <a:p>
                      <a:pPr algn="ctr">
                        <a:spcAft>
                          <a:spcPts val="0"/>
                        </a:spcAft>
                      </a:pPr>
                      <a:r>
                        <a:rPr lang="fr-FR" sz="1200" u="none" strike="noStrike">
                          <a:effectLst/>
                        </a:rPr>
                        <a:t>Homologation CE</a:t>
                      </a:r>
                      <a:endParaRPr lang="fr-FR" sz="1200" b="1" u="sng">
                        <a:effectLst/>
                        <a:latin typeface="Arial"/>
                        <a:ea typeface="Times New Roman"/>
                        <a:cs typeface="Times New Roman"/>
                      </a:endParaRPr>
                    </a:p>
                  </a:txBody>
                  <a:tcPr marL="68580" marR="68580" marT="0" marB="0" anchor="ctr"/>
                </a:tc>
              </a:tr>
              <a:tr h="0">
                <a:tc>
                  <a:txBody>
                    <a:bodyPr/>
                    <a:lstStyle/>
                    <a:p>
                      <a:pPr algn="ctr">
                        <a:spcAft>
                          <a:spcPts val="0"/>
                        </a:spcAft>
                      </a:pPr>
                      <a:r>
                        <a:rPr lang="fr-FR" sz="1200" u="none" strike="noStrike">
                          <a:effectLst/>
                        </a:rPr>
                        <a:t>L</a:t>
                      </a:r>
                      <a:endParaRPr lang="fr-FR" sz="1200" b="1" u="sng">
                        <a:effectLst/>
                        <a:latin typeface="Arial"/>
                        <a:ea typeface="Times New Roman"/>
                        <a:cs typeface="Times New Roman"/>
                      </a:endParaRPr>
                    </a:p>
                  </a:txBody>
                  <a:tcPr marL="68580" marR="68580" marT="0" marB="0" anchor="ctr"/>
                </a:tc>
                <a:tc>
                  <a:txBody>
                    <a:bodyPr/>
                    <a:lstStyle/>
                    <a:p>
                      <a:pPr algn="ctr">
                        <a:spcAft>
                          <a:spcPts val="0"/>
                        </a:spcAft>
                      </a:pPr>
                      <a:r>
                        <a:rPr lang="fr-FR" sz="1200" u="none" strike="noStrike">
                          <a:effectLst/>
                        </a:rPr>
                        <a:t>Niveau de puissance sonore maxi.</a:t>
                      </a:r>
                      <a:endParaRPr lang="fr-FR" sz="1200" b="1" u="sng">
                        <a:effectLst/>
                        <a:latin typeface="Arial"/>
                        <a:ea typeface="Times New Roman"/>
                        <a:cs typeface="Times New Roman"/>
                      </a:endParaRPr>
                    </a:p>
                  </a:txBody>
                  <a:tcPr marL="68580" marR="68580" marT="0" marB="0" anchor="ctr"/>
                </a:tc>
              </a:tr>
              <a:tr h="0">
                <a:tc>
                  <a:txBody>
                    <a:bodyPr/>
                    <a:lstStyle/>
                    <a:p>
                      <a:pPr algn="ctr">
                        <a:spcAft>
                          <a:spcPts val="0"/>
                        </a:spcAft>
                      </a:pPr>
                      <a:r>
                        <a:rPr lang="fr-FR" sz="1200" u="none" strike="noStrike">
                          <a:effectLst/>
                        </a:rPr>
                        <a:t>M</a:t>
                      </a:r>
                      <a:endParaRPr lang="fr-FR" sz="1200" b="1" u="sng">
                        <a:effectLst/>
                        <a:latin typeface="Arial"/>
                        <a:ea typeface="Times New Roman"/>
                        <a:cs typeface="Times New Roman"/>
                      </a:endParaRPr>
                    </a:p>
                  </a:txBody>
                  <a:tcPr marL="68580" marR="68580" marT="0" marB="0" anchor="ctr"/>
                </a:tc>
                <a:tc>
                  <a:txBody>
                    <a:bodyPr/>
                    <a:lstStyle/>
                    <a:p>
                      <a:pPr algn="ctr">
                        <a:spcAft>
                          <a:spcPts val="0"/>
                        </a:spcAft>
                      </a:pPr>
                      <a:r>
                        <a:rPr lang="fr-FR" sz="1200" u="none" strike="noStrike">
                          <a:effectLst/>
                        </a:rPr>
                        <a:t>Tr/min du moteur</a:t>
                      </a:r>
                      <a:endParaRPr lang="fr-FR" sz="1200" b="1" u="sng">
                        <a:effectLst/>
                        <a:latin typeface="Arial"/>
                        <a:ea typeface="Times New Roman"/>
                        <a:cs typeface="Times New Roman"/>
                      </a:endParaRPr>
                    </a:p>
                  </a:txBody>
                  <a:tcPr marL="68580" marR="68580" marT="0" marB="0" anchor="ctr"/>
                </a:tc>
              </a:tr>
              <a:tr h="0">
                <a:tc>
                  <a:txBody>
                    <a:bodyPr/>
                    <a:lstStyle/>
                    <a:p>
                      <a:pPr algn="ctr">
                        <a:spcAft>
                          <a:spcPts val="0"/>
                        </a:spcAft>
                      </a:pPr>
                      <a:r>
                        <a:rPr lang="fr-FR" sz="1200" u="none" strike="noStrike">
                          <a:effectLst/>
                        </a:rPr>
                        <a:t>N</a:t>
                      </a:r>
                      <a:endParaRPr lang="fr-FR" sz="1200" b="1" u="sng">
                        <a:effectLst/>
                        <a:latin typeface="Arial"/>
                        <a:ea typeface="Times New Roman"/>
                        <a:cs typeface="Times New Roman"/>
                      </a:endParaRPr>
                    </a:p>
                  </a:txBody>
                  <a:tcPr marL="68580" marR="68580" marT="0" marB="0" anchor="ctr"/>
                </a:tc>
                <a:tc>
                  <a:txBody>
                    <a:bodyPr/>
                    <a:lstStyle/>
                    <a:p>
                      <a:pPr algn="ctr">
                        <a:spcAft>
                          <a:spcPts val="0"/>
                        </a:spcAft>
                      </a:pPr>
                      <a:r>
                        <a:rPr lang="fr-FR" sz="1200" u="none" strike="noStrike">
                          <a:effectLst/>
                        </a:rPr>
                        <a:t>Vitesse des cylindres de coupe</a:t>
                      </a:r>
                      <a:endParaRPr lang="fr-FR" sz="1200" b="1" u="sng">
                        <a:effectLst/>
                        <a:latin typeface="Arial"/>
                        <a:ea typeface="Times New Roman"/>
                        <a:cs typeface="Times New Roman"/>
                      </a:endParaRPr>
                    </a:p>
                  </a:txBody>
                  <a:tcPr marL="68580" marR="68580" marT="0" marB="0" anchor="ctr"/>
                </a:tc>
              </a:tr>
              <a:tr h="0">
                <a:tc>
                  <a:txBody>
                    <a:bodyPr/>
                    <a:lstStyle/>
                    <a:p>
                      <a:pPr algn="ctr">
                        <a:spcAft>
                          <a:spcPts val="0"/>
                        </a:spcAft>
                      </a:pPr>
                      <a:r>
                        <a:rPr lang="fr-FR" sz="1200" u="none" strike="noStrike">
                          <a:effectLst/>
                        </a:rPr>
                        <a:t>O</a:t>
                      </a:r>
                      <a:endParaRPr lang="fr-FR" sz="1200" b="1" u="sng">
                        <a:effectLst/>
                        <a:latin typeface="Arial"/>
                        <a:ea typeface="Times New Roman"/>
                        <a:cs typeface="Times New Roman"/>
                      </a:endParaRPr>
                    </a:p>
                  </a:txBody>
                  <a:tcPr marL="68580" marR="68580" marT="0" marB="0" anchor="ctr"/>
                </a:tc>
                <a:tc>
                  <a:txBody>
                    <a:bodyPr/>
                    <a:lstStyle/>
                    <a:p>
                      <a:pPr algn="ctr">
                        <a:spcAft>
                          <a:spcPts val="0"/>
                        </a:spcAft>
                      </a:pPr>
                      <a:r>
                        <a:rPr lang="fr-FR" sz="1200" u="none" strike="noStrike" dirty="0">
                          <a:effectLst/>
                        </a:rPr>
                        <a:t>Commande de Joystick</a:t>
                      </a:r>
                      <a:endParaRPr lang="fr-FR" sz="1200" b="1" u="sng" dirty="0">
                        <a:effectLst/>
                        <a:latin typeface="Arial"/>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622718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a:t>Exemple d’activités qui portent recherches et peuvent entrer dans la construction du dossier:</a:t>
            </a:r>
          </a:p>
        </p:txBody>
      </p:sp>
      <p:grpSp>
        <p:nvGrpSpPr>
          <p:cNvPr id="5" name="Group 3"/>
          <p:cNvGrpSpPr>
            <a:grpSpLocks/>
          </p:cNvGrpSpPr>
          <p:nvPr/>
        </p:nvGrpSpPr>
        <p:grpSpPr bwMode="auto">
          <a:xfrm>
            <a:off x="1897908" y="3768886"/>
            <a:ext cx="3203883" cy="2622203"/>
            <a:chOff x="676" y="1509"/>
            <a:chExt cx="8223" cy="5946"/>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21851" t="17859" r="18867" b="7607"/>
            <a:stretch>
              <a:fillRect/>
            </a:stretch>
          </p:blipFill>
          <p:spPr bwMode="auto">
            <a:xfrm rot="60000">
              <a:off x="777" y="1966"/>
              <a:ext cx="6045" cy="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676" y="6432"/>
              <a:ext cx="5794" cy="1023"/>
            </a:xfrm>
            <a:prstGeom prst="rect">
              <a:avLst/>
            </a:prstGeom>
            <a:solidFill>
              <a:srgbClr val="92D050"/>
            </a:solidFill>
            <a:ln w="12700">
              <a:solidFill>
                <a:srgbClr val="000000"/>
              </a:solidFill>
              <a:miter lim="800000"/>
              <a:headEnd/>
              <a:tailEnd/>
            </a:ln>
            <a:effectLst/>
            <a:extLst>
              <a:ext uri="{AF507438-7753-43E0-B8FC-AC1667EBCBE1}">
                <a14:hiddenEffects xmlns:a14="http://schemas.microsoft.com/office/drawing/2010/main">
                  <a:effectLst>
                    <a:outerShdw dist="28398" dir="3806097" algn="ctr" rotWithShape="0">
                      <a:srgbClr val="4E6128"/>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7" name="Oval 6"/>
            <p:cNvSpPr>
              <a:spLocks noChangeArrowheads="1"/>
            </p:cNvSpPr>
            <p:nvPr/>
          </p:nvSpPr>
          <p:spPr bwMode="auto">
            <a:xfrm>
              <a:off x="2748" y="4217"/>
              <a:ext cx="2147" cy="2147"/>
            </a:xfrm>
            <a:prstGeom prst="ellipse">
              <a:avLst/>
            </a:prstGeom>
            <a:noFill/>
            <a:ln w="952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7"/>
            <p:cNvSpPr>
              <a:spLocks noChangeShapeType="1"/>
            </p:cNvSpPr>
            <p:nvPr/>
          </p:nvSpPr>
          <p:spPr bwMode="auto">
            <a:xfrm flipH="1">
              <a:off x="2609" y="5297"/>
              <a:ext cx="2505" cy="0"/>
            </a:xfrm>
            <a:prstGeom prst="straightConnector1">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8"/>
            <p:cNvSpPr>
              <a:spLocks noChangeShapeType="1"/>
            </p:cNvSpPr>
            <p:nvPr/>
          </p:nvSpPr>
          <p:spPr bwMode="auto">
            <a:xfrm>
              <a:off x="5590" y="2586"/>
              <a:ext cx="1929" cy="0"/>
            </a:xfrm>
            <a:prstGeom prst="straightConnector1">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Rectangle 10"/>
            <p:cNvSpPr>
              <a:spLocks noChangeArrowheads="1"/>
            </p:cNvSpPr>
            <p:nvPr/>
          </p:nvSpPr>
          <p:spPr bwMode="auto">
            <a:xfrm>
              <a:off x="6049" y="1509"/>
              <a:ext cx="2850" cy="8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fr-FR" sz="2800" b="0" i="0" u="none" strike="noStrike" cap="none" normalizeH="0" baseline="0" smtClean="0">
                  <a:ln>
                    <a:noFill/>
                  </a:ln>
                  <a:solidFill>
                    <a:schemeClr val="tx1"/>
                  </a:solidFill>
                  <a:effectLst/>
                  <a:latin typeface="Arial" pitchFamily="34" charset="0"/>
                  <a:cs typeface="Arial" pitchFamily="34" charset="0"/>
                </a:rPr>
                <a:t>V</a:t>
              </a:r>
              <a:r>
                <a:rPr kumimoji="0" lang="fr-FR" altLang="fr-FR" sz="1800" b="0" i="0" u="none" strike="noStrike" cap="none" normalizeH="0" baseline="0" smtClean="0">
                  <a:ln>
                    <a:noFill/>
                  </a:ln>
                  <a:solidFill>
                    <a:schemeClr val="tx1"/>
                  </a:solidFill>
                  <a:effectLst/>
                  <a:latin typeface="Arial" pitchFamily="34" charset="0"/>
                  <a:cs typeface="Arial" pitchFamily="34" charset="0"/>
                </a:rPr>
                <a:t>t   = 12km/h</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632" t="18241" b="47563"/>
          <a:stretch/>
        </p:blipFill>
        <p:spPr bwMode="auto">
          <a:xfrm>
            <a:off x="4291991" y="974558"/>
            <a:ext cx="5165187" cy="3165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2514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a:t>Exemple d’activités qui portent recherches et peuvent entrer dans la construction du dossier:</a:t>
            </a:r>
          </a:p>
        </p:txBody>
      </p:sp>
      <p:pic>
        <p:nvPicPr>
          <p:cNvPr id="4098" name="Picture 2"/>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rot="5400000">
            <a:off x="2917148" y="-7757"/>
            <a:ext cx="5328593" cy="759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8640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Bilan sur la méthode proposée</a:t>
            </a:r>
            <a:endParaRPr lang="fr-FR" dirty="0"/>
          </a:p>
        </p:txBody>
      </p:sp>
      <p:pic>
        <p:nvPicPr>
          <p:cNvPr id="1027" name="Picture 3" descr="C:\Users\PAjasse.AC-CLERMONT\AppData\Local\Microsoft\Windows\Temporary Internet Files\Content.IE5\9ZBR8742\objectif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4712" y="1890712"/>
            <a:ext cx="3076575"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823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1064568" y="22225"/>
            <a:ext cx="8841432" cy="88649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3200" b="1" dirty="0" smtClean="0"/>
              <a:t>Témoignage Pédagogique</a:t>
            </a:r>
            <a:r>
              <a:rPr lang="fr-FR" sz="3200" b="1" dirty="0"/>
              <a:t>: </a:t>
            </a:r>
            <a:r>
              <a:rPr lang="fr-FR" sz="3200" dirty="0"/>
              <a:t>La démarche de projet au travers de l’épreuve E32 </a:t>
            </a:r>
            <a:endParaRPr lang="fr-FR" sz="3200" b="1" dirty="0"/>
          </a:p>
        </p:txBody>
      </p:sp>
      <p:sp>
        <p:nvSpPr>
          <p:cNvPr id="6" name="Espace réservé du numéro de diapositive 5"/>
          <p:cNvSpPr>
            <a:spLocks noGrp="1"/>
          </p:cNvSpPr>
          <p:nvPr>
            <p:ph type="sldNum" sz="quarter" idx="4294967295"/>
          </p:nvPr>
        </p:nvSpPr>
        <p:spPr>
          <a:xfrm>
            <a:off x="7594600" y="6356350"/>
            <a:ext cx="2311400" cy="365125"/>
          </a:xfrm>
          <a:prstGeom prst="rect">
            <a:avLst/>
          </a:prstGeom>
        </p:spPr>
        <p:txBody>
          <a:bodyPr/>
          <a:lstStyle/>
          <a:p>
            <a:pPr algn="r">
              <a:defRPr/>
            </a:pPr>
            <a:fld id="{C80130EC-06BF-4F8C-9527-37C10879183D}" type="slidenum">
              <a:rPr lang="fr-FR"/>
              <a:pPr algn="r">
                <a:defRPr/>
              </a:pPr>
              <a:t>19</a:t>
            </a:fld>
            <a:endParaRPr lang="fr-FR"/>
          </a:p>
        </p:txBody>
      </p:sp>
      <p:graphicFrame>
        <p:nvGraphicFramePr>
          <p:cNvPr id="8" name="Diagramme 7"/>
          <p:cNvGraphicFramePr/>
          <p:nvPr>
            <p:extLst>
              <p:ext uri="{D42A27DB-BD31-4B8C-83A1-F6EECF244321}">
                <p14:modId xmlns:p14="http://schemas.microsoft.com/office/powerpoint/2010/main" val="2037859089"/>
              </p:ext>
            </p:extLst>
          </p:nvPr>
        </p:nvGraphicFramePr>
        <p:xfrm>
          <a:off x="2360712" y="472193"/>
          <a:ext cx="5529064" cy="6408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p:cNvSpPr txBox="1"/>
          <p:nvPr/>
        </p:nvSpPr>
        <p:spPr>
          <a:xfrm>
            <a:off x="7113240" y="2852936"/>
            <a:ext cx="1944216" cy="923330"/>
          </a:xfrm>
          <a:prstGeom prst="rect">
            <a:avLst/>
          </a:prstGeom>
          <a:noFill/>
        </p:spPr>
        <p:txBody>
          <a:bodyPr wrap="square" rtlCol="0">
            <a:spAutoFit/>
          </a:bodyPr>
          <a:lstStyle/>
          <a:p>
            <a:pPr algn="r"/>
            <a:r>
              <a:rPr lang="fr-FR" dirty="0" smtClean="0"/>
              <a:t>Prendre en compte la démarche</a:t>
            </a:r>
            <a:endParaRPr lang="fr-FR" dirty="0"/>
          </a:p>
        </p:txBody>
      </p:sp>
    </p:spTree>
    <p:extLst>
      <p:ext uri="{BB962C8B-B14F-4D97-AF65-F5344CB8AC3E}">
        <p14:creationId xmlns:p14="http://schemas.microsoft.com/office/powerpoint/2010/main" val="1735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1208584" y="22225"/>
            <a:ext cx="8697416" cy="88649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571500" lvl="0" indent="-571500"/>
            <a:r>
              <a:rPr lang="fr-FR" sz="3200" b="1" dirty="0" smtClean="0"/>
              <a:t>Témoignage Pédagogique</a:t>
            </a:r>
            <a:r>
              <a:rPr lang="fr-FR" sz="3200" b="1" dirty="0"/>
              <a:t>: </a:t>
            </a:r>
            <a:r>
              <a:rPr lang="fr-FR" sz="3200" dirty="0"/>
              <a:t>La démarche de projet au travers de l’épreuve E32 .</a:t>
            </a:r>
            <a:endParaRPr lang="fr-FR" sz="3200" b="1" dirty="0"/>
          </a:p>
        </p:txBody>
      </p:sp>
      <p:sp>
        <p:nvSpPr>
          <p:cNvPr id="6" name="Espace réservé du numéro de diapositive 5"/>
          <p:cNvSpPr>
            <a:spLocks noGrp="1"/>
          </p:cNvSpPr>
          <p:nvPr>
            <p:ph type="sldNum" sz="quarter" idx="4294967295"/>
          </p:nvPr>
        </p:nvSpPr>
        <p:spPr>
          <a:xfrm>
            <a:off x="7594600" y="6356350"/>
            <a:ext cx="2311400" cy="365125"/>
          </a:xfrm>
          <a:prstGeom prst="rect">
            <a:avLst/>
          </a:prstGeom>
        </p:spPr>
        <p:txBody>
          <a:bodyPr/>
          <a:lstStyle/>
          <a:p>
            <a:pPr algn="r">
              <a:defRPr/>
            </a:pPr>
            <a:fld id="{C80130EC-06BF-4F8C-9527-37C10879183D}" type="slidenum">
              <a:rPr lang="fr-FR"/>
              <a:pPr algn="r">
                <a:defRPr/>
              </a:pPr>
              <a:t>2</a:t>
            </a:fld>
            <a:endParaRPr lang="fr-FR"/>
          </a:p>
        </p:txBody>
      </p:sp>
      <p:sp>
        <p:nvSpPr>
          <p:cNvPr id="5" name="Titre 1"/>
          <p:cNvSpPr txBox="1">
            <a:spLocks/>
          </p:cNvSpPr>
          <p:nvPr/>
        </p:nvSpPr>
        <p:spPr bwMode="auto">
          <a:xfrm>
            <a:off x="1496616" y="1484784"/>
            <a:ext cx="8103616" cy="4680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lgn="l"/>
            <a:r>
              <a:rPr lang="fr-FR" sz="2800" dirty="0" smtClean="0"/>
              <a:t>Des exemples </a:t>
            </a:r>
            <a:r>
              <a:rPr lang="fr-FR" sz="2800" dirty="0"/>
              <a:t>de </a:t>
            </a:r>
            <a:r>
              <a:rPr lang="fr-FR" sz="2800" dirty="0" smtClean="0"/>
              <a:t>scénarii pédagogiques:</a:t>
            </a:r>
            <a:endParaRPr lang="fr-FR" sz="2800" dirty="0"/>
          </a:p>
        </p:txBody>
      </p:sp>
      <p:grpSp>
        <p:nvGrpSpPr>
          <p:cNvPr id="13" name="Groupe 12"/>
          <p:cNvGrpSpPr/>
          <p:nvPr/>
        </p:nvGrpSpPr>
        <p:grpSpPr>
          <a:xfrm>
            <a:off x="1512077" y="1844824"/>
            <a:ext cx="7272808" cy="4402667"/>
            <a:chOff x="1640632" y="2033705"/>
            <a:chExt cx="7272808" cy="4402667"/>
          </a:xfrm>
        </p:grpSpPr>
        <p:graphicFrame>
          <p:nvGraphicFramePr>
            <p:cNvPr id="14" name="Diagramme 13"/>
            <p:cNvGraphicFramePr/>
            <p:nvPr>
              <p:extLst>
                <p:ext uri="{D42A27DB-BD31-4B8C-83A1-F6EECF244321}">
                  <p14:modId xmlns:p14="http://schemas.microsoft.com/office/powerpoint/2010/main" val="1674683084"/>
                </p:ext>
              </p:extLst>
            </p:nvPr>
          </p:nvGraphicFramePr>
          <p:xfrm>
            <a:off x="1640632" y="2033705"/>
            <a:ext cx="7272808"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5117" y="5040007"/>
              <a:ext cx="1250454" cy="88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10" descr="Afficher l'image d'orig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59324" y="4941168"/>
            <a:ext cx="93809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36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1064568" y="22225"/>
            <a:ext cx="8841432" cy="88649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3200" b="1" dirty="0" smtClean="0"/>
              <a:t>Témoignage Pédagogique</a:t>
            </a:r>
            <a:r>
              <a:rPr lang="fr-FR" sz="3200" b="1" dirty="0"/>
              <a:t>: </a:t>
            </a:r>
            <a:r>
              <a:rPr lang="fr-FR" sz="3200" dirty="0"/>
              <a:t>La démarche de projet au travers de l’épreuve E32 </a:t>
            </a:r>
            <a:endParaRPr lang="fr-FR" sz="3200" b="1" dirty="0"/>
          </a:p>
        </p:txBody>
      </p:sp>
      <p:sp>
        <p:nvSpPr>
          <p:cNvPr id="6" name="Espace réservé du numéro de diapositive 5"/>
          <p:cNvSpPr>
            <a:spLocks noGrp="1"/>
          </p:cNvSpPr>
          <p:nvPr>
            <p:ph type="sldNum" sz="quarter" idx="4294967295"/>
          </p:nvPr>
        </p:nvSpPr>
        <p:spPr>
          <a:xfrm>
            <a:off x="7594600" y="6356350"/>
            <a:ext cx="2311400" cy="365125"/>
          </a:xfrm>
          <a:prstGeom prst="rect">
            <a:avLst/>
          </a:prstGeom>
        </p:spPr>
        <p:txBody>
          <a:bodyPr/>
          <a:lstStyle/>
          <a:p>
            <a:pPr algn="r">
              <a:defRPr/>
            </a:pPr>
            <a:fld id="{C80130EC-06BF-4F8C-9527-37C10879183D}" type="slidenum">
              <a:rPr lang="fr-FR"/>
              <a:pPr algn="r">
                <a:defRPr/>
              </a:pPr>
              <a:t>20</a:t>
            </a:fld>
            <a:endParaRPr lang="fr-FR"/>
          </a:p>
        </p:txBody>
      </p:sp>
      <p:sp>
        <p:nvSpPr>
          <p:cNvPr id="46" name="Espace réservé du numéro de diapositive 5"/>
          <p:cNvSpPr txBox="1">
            <a:spLocks/>
          </p:cNvSpPr>
          <p:nvPr/>
        </p:nvSpPr>
        <p:spPr>
          <a:xfrm>
            <a:off x="7099300" y="5605686"/>
            <a:ext cx="2311400" cy="365125"/>
          </a:xfrm>
          <a:prstGeom prst="rect">
            <a:avLst/>
          </a:prstGeom>
        </p:spPr>
        <p:txBody>
          <a:bodyPr vert="horz" lIns="91440" tIns="45720" rIns="91440" bIns="45720" rtlCol="0" anchor="ctr"/>
          <a:lstStyle>
            <a:defPPr>
              <a:defRPr lang="fr-FR"/>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0130EC-06BF-4F8C-9527-37C10879183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47" name="Groupe 46"/>
          <p:cNvGrpSpPr/>
          <p:nvPr/>
        </p:nvGrpSpPr>
        <p:grpSpPr>
          <a:xfrm>
            <a:off x="3368824" y="3501008"/>
            <a:ext cx="6466321" cy="396980"/>
            <a:chOff x="0" y="1457693"/>
            <a:chExt cx="4312348" cy="396980"/>
          </a:xfrm>
        </p:grpSpPr>
        <p:sp>
          <p:nvSpPr>
            <p:cNvPr id="48" name="Chevron 47"/>
            <p:cNvSpPr/>
            <p:nvPr/>
          </p:nvSpPr>
          <p:spPr>
            <a:xfrm>
              <a:off x="0" y="1457693"/>
              <a:ext cx="4312348" cy="396980"/>
            </a:xfrm>
            <a:prstGeom prst="chevr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49" name="Chevron 4"/>
            <p:cNvSpPr/>
            <p:nvPr/>
          </p:nvSpPr>
          <p:spPr>
            <a:xfrm>
              <a:off x="198490" y="1457693"/>
              <a:ext cx="3915368" cy="396980"/>
            </a:xfrm>
            <a:prstGeom prst="rect">
              <a:avLst/>
            </a:prstGeom>
            <a:noFill/>
            <a:ln>
              <a:noFill/>
            </a:ln>
            <a:effectLst/>
          </p:spPr>
          <p:txBody>
            <a:bodyPr spcFirstLastPara="0" vert="horz" wrap="square" lIns="88011" tIns="29337" rIns="29337" bIns="29337" numCol="1" spcCol="1270" anchor="ctr" anchorCtr="0">
              <a:noAutofit/>
            </a:bodyPr>
            <a:lstStyle/>
            <a:p>
              <a:pPr marL="0" marR="0" lvl="0" indent="0" algn="ctr" defTabSz="977900" eaLnBrk="1" fontAlgn="auto" latinLnBrk="0" hangingPunct="1">
                <a:lnSpc>
                  <a:spcPct val="90000"/>
                </a:lnSpc>
                <a:spcBef>
                  <a:spcPts val="0"/>
                </a:spcBef>
                <a:spcAft>
                  <a:spcPct val="35000"/>
                </a:spcAft>
                <a:buClrTx/>
                <a:buSzTx/>
                <a:buFontTx/>
                <a:buNone/>
                <a:tabLst/>
                <a:defRPr/>
              </a:pPr>
              <a:r>
                <a:rPr kumimoji="0" lang="fr-FR" sz="2200" b="0" i="0" u="none" strike="noStrike" kern="0" cap="none" spc="0" normalizeH="0" baseline="0" noProof="0" dirty="0" smtClean="0">
                  <a:ln>
                    <a:noFill/>
                  </a:ln>
                  <a:solidFill>
                    <a:prstClr val="white"/>
                  </a:solidFill>
                  <a:effectLst/>
                  <a:uLnTx/>
                  <a:uFillTx/>
                  <a:latin typeface="Calibri"/>
                  <a:ea typeface="+mn-ea"/>
                  <a:cs typeface="+mn-cs"/>
                </a:rPr>
                <a:t>TERMINALE</a:t>
              </a:r>
            </a:p>
          </p:txBody>
        </p:sp>
      </p:grpSp>
      <p:graphicFrame>
        <p:nvGraphicFramePr>
          <p:cNvPr id="50" name="Diagramme 49"/>
          <p:cNvGraphicFramePr/>
          <p:nvPr>
            <p:extLst>
              <p:ext uri="{D42A27DB-BD31-4B8C-83A1-F6EECF244321}">
                <p14:modId xmlns:p14="http://schemas.microsoft.com/office/powerpoint/2010/main" val="2364990185"/>
              </p:ext>
            </p:extLst>
          </p:nvPr>
        </p:nvGraphicFramePr>
        <p:xfrm>
          <a:off x="3368824" y="4149080"/>
          <a:ext cx="6466321"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5" name="Groupe 54"/>
          <p:cNvGrpSpPr/>
          <p:nvPr/>
        </p:nvGrpSpPr>
        <p:grpSpPr>
          <a:xfrm>
            <a:off x="2162690" y="2113762"/>
            <a:ext cx="1944216" cy="792088"/>
            <a:chOff x="1581447" y="1219199"/>
            <a:chExt cx="1353740" cy="1625600"/>
          </a:xfrm>
          <a:solidFill>
            <a:schemeClr val="accent2">
              <a:lumMod val="20000"/>
              <a:lumOff val="80000"/>
            </a:schemeClr>
          </a:solidFill>
        </p:grpSpPr>
        <p:sp>
          <p:nvSpPr>
            <p:cNvPr id="56" name="Rectangle à coins arrondis 55"/>
            <p:cNvSpPr/>
            <p:nvPr/>
          </p:nvSpPr>
          <p:spPr>
            <a:xfrm>
              <a:off x="1581447" y="1219199"/>
              <a:ext cx="1353740" cy="1625600"/>
            </a:xfrm>
            <a:prstGeom prst="roundRect">
              <a:avLst/>
            </a:prstGeom>
            <a:gr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57" name="Rectangle 56"/>
            <p:cNvSpPr/>
            <p:nvPr/>
          </p:nvSpPr>
          <p:spPr>
            <a:xfrm>
              <a:off x="1647531" y="1285283"/>
              <a:ext cx="1287656" cy="1493432"/>
            </a:xfrm>
            <a:prstGeom prst="rect">
              <a:avLst/>
            </a:prstGeom>
            <a:grpFill/>
            <a:ln>
              <a:noFill/>
            </a:ln>
            <a:effectLst/>
          </p:spPr>
          <p:txBody>
            <a:bodyPr spcFirstLastPara="0" vert="horz" wrap="square" lIns="34290" tIns="34290" rIns="34290" bIns="34290" numCol="1" spcCol="1270" anchor="ctr" anchorCtr="0">
              <a:noAutofit/>
            </a:bodyPr>
            <a:lstStyle/>
            <a:p>
              <a:pPr marL="0" marR="0" lvl="0" indent="0" algn="ctr" defTabSz="400050" eaLnBrk="1" fontAlgn="auto" latinLnBrk="0" hangingPunct="1">
                <a:lnSpc>
                  <a:spcPct val="90000"/>
                </a:lnSpc>
                <a:spcBef>
                  <a:spcPts val="0"/>
                </a:spcBef>
                <a:spcAft>
                  <a:spcPct val="35000"/>
                </a:spcAft>
                <a:buClrTx/>
                <a:buSzTx/>
                <a:buFontTx/>
                <a:buNone/>
                <a:tabLst/>
                <a:defRPr/>
              </a:pPr>
              <a:r>
                <a:rPr kumimoji="0" lang="fr-FR" sz="1000" b="1" i="0" u="sng" strike="noStrike" kern="0" cap="none" spc="0" normalizeH="0" baseline="0" noProof="0" dirty="0" smtClean="0">
                  <a:ln>
                    <a:noFill/>
                  </a:ln>
                  <a:effectLst>
                    <a:outerShdw blurRad="38100" dist="38100" dir="2700000" algn="tl">
                      <a:srgbClr val="000000">
                        <a:alpha val="43137"/>
                      </a:srgbClr>
                    </a:outerShdw>
                  </a:effectLst>
                  <a:uLnTx/>
                  <a:uFillTx/>
                  <a:latin typeface="Calibri"/>
                  <a:ea typeface="+mn-ea"/>
                  <a:cs typeface="+mn-cs"/>
                </a:rPr>
                <a:t>En entreprise :  </a:t>
              </a:r>
              <a:r>
                <a:rPr kumimoji="0" lang="fr-FR" sz="1000" b="1" i="0" strike="noStrike" kern="0" cap="none" spc="0" normalizeH="0" baseline="0" noProof="0" dirty="0" smtClean="0">
                  <a:ln>
                    <a:noFill/>
                  </a:ln>
                  <a:effectLst>
                    <a:outerShdw blurRad="38100" dist="38100" dir="2700000" algn="tl">
                      <a:srgbClr val="000000">
                        <a:alpha val="43137"/>
                      </a:srgbClr>
                    </a:outerShdw>
                  </a:effectLst>
                  <a:uLnTx/>
                  <a:uFillTx/>
                  <a:latin typeface="Calibri"/>
                  <a:ea typeface="+mn-ea"/>
                  <a:cs typeface="+mn-cs"/>
                </a:rPr>
                <a:t>rechercher les activités permettant de valider les thématiques de maintenance  choisies</a:t>
              </a:r>
            </a:p>
          </p:txBody>
        </p:sp>
      </p:grpSp>
      <p:sp>
        <p:nvSpPr>
          <p:cNvPr id="58" name="Rectangle 57"/>
          <p:cNvSpPr/>
          <p:nvPr/>
        </p:nvSpPr>
        <p:spPr>
          <a:xfrm>
            <a:off x="3944888" y="3501008"/>
            <a:ext cx="705681" cy="39698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err="1" smtClean="0">
                <a:ln>
                  <a:noFill/>
                </a:ln>
                <a:solidFill>
                  <a:prstClr val="white"/>
                </a:solidFill>
                <a:effectLst/>
                <a:uLnTx/>
                <a:uFillTx/>
                <a:latin typeface="Calibri"/>
                <a:ea typeface="+mn-ea"/>
                <a:cs typeface="+mn-cs"/>
              </a:rPr>
              <a:t>Vac</a:t>
            </a:r>
            <a:r>
              <a:rPr kumimoji="0" lang="fr-FR" sz="1200" b="0" i="0" u="none" strike="noStrike" kern="0" cap="none" spc="0" normalizeH="0" baseline="0" noProof="0" dirty="0" smtClean="0">
                <a:ln>
                  <a:noFill/>
                </a:ln>
                <a:solidFill>
                  <a:prstClr val="white"/>
                </a:solidFill>
                <a:effectLst/>
                <a:uLnTx/>
                <a:uFillTx/>
                <a:latin typeface="Calibri"/>
                <a:ea typeface="+mn-ea"/>
                <a:cs typeface="+mn-cs"/>
              </a:rPr>
              <a:t>. automne</a:t>
            </a:r>
          </a:p>
        </p:txBody>
      </p:sp>
      <p:sp>
        <p:nvSpPr>
          <p:cNvPr id="59" name="Rectangle 58"/>
          <p:cNvSpPr/>
          <p:nvPr/>
        </p:nvSpPr>
        <p:spPr>
          <a:xfrm>
            <a:off x="7343663" y="3505492"/>
            <a:ext cx="705681" cy="39698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err="1" smtClean="0">
                <a:ln>
                  <a:noFill/>
                </a:ln>
                <a:solidFill>
                  <a:prstClr val="white"/>
                </a:solidFill>
                <a:effectLst/>
                <a:uLnTx/>
                <a:uFillTx/>
                <a:latin typeface="Calibri"/>
                <a:ea typeface="+mn-ea"/>
                <a:cs typeface="+mn-cs"/>
              </a:rPr>
              <a:t>Vac</a:t>
            </a:r>
            <a:r>
              <a:rPr kumimoji="0" lang="fr-FR" sz="1200" b="0" i="0" u="none" strike="noStrike" kern="0" cap="none" spc="0" normalizeH="0" baseline="0" noProof="0" dirty="0" smtClean="0">
                <a:ln>
                  <a:noFill/>
                </a:ln>
                <a:solidFill>
                  <a:prstClr val="white"/>
                </a:solidFill>
                <a:effectLst/>
                <a:uLnTx/>
                <a:uFillTx/>
                <a:latin typeface="Calibri"/>
                <a:ea typeface="+mn-ea"/>
                <a:cs typeface="+mn-cs"/>
              </a:rPr>
              <a:t>. hiver</a:t>
            </a:r>
          </a:p>
        </p:txBody>
      </p:sp>
      <p:sp>
        <p:nvSpPr>
          <p:cNvPr id="60" name="Rectangle 59"/>
          <p:cNvSpPr/>
          <p:nvPr/>
        </p:nvSpPr>
        <p:spPr>
          <a:xfrm>
            <a:off x="8639807" y="3505492"/>
            <a:ext cx="705681" cy="39698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err="1" smtClean="0">
                <a:ln>
                  <a:noFill/>
                </a:ln>
                <a:solidFill>
                  <a:prstClr val="white"/>
                </a:solidFill>
                <a:effectLst/>
                <a:uLnTx/>
                <a:uFillTx/>
                <a:latin typeface="Calibri"/>
                <a:ea typeface="+mn-ea"/>
                <a:cs typeface="+mn-cs"/>
              </a:rPr>
              <a:t>Vac</a:t>
            </a:r>
            <a:r>
              <a:rPr kumimoji="0" lang="fr-FR" sz="1200" b="0" i="0" u="none" strike="noStrike" kern="0" cap="none" spc="0" normalizeH="0" baseline="0" noProof="0" dirty="0" smtClean="0">
                <a:ln>
                  <a:noFill/>
                </a:ln>
                <a:solidFill>
                  <a:prstClr val="white"/>
                </a:solidFill>
                <a:effectLst/>
                <a:uLnTx/>
                <a:uFillTx/>
                <a:latin typeface="Calibri"/>
                <a:ea typeface="+mn-ea"/>
                <a:cs typeface="+mn-cs"/>
              </a:rPr>
              <a:t>. printemps</a:t>
            </a:r>
          </a:p>
        </p:txBody>
      </p:sp>
      <p:sp>
        <p:nvSpPr>
          <p:cNvPr id="61" name="Rectangle 60"/>
          <p:cNvSpPr/>
          <p:nvPr/>
        </p:nvSpPr>
        <p:spPr>
          <a:xfrm>
            <a:off x="5169024" y="3505492"/>
            <a:ext cx="705681" cy="39698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err="1" smtClean="0">
                <a:ln>
                  <a:noFill/>
                </a:ln>
                <a:solidFill>
                  <a:prstClr val="white"/>
                </a:solidFill>
                <a:effectLst/>
                <a:uLnTx/>
                <a:uFillTx/>
                <a:latin typeface="Calibri"/>
                <a:ea typeface="+mn-ea"/>
                <a:cs typeface="+mn-cs"/>
              </a:rPr>
              <a:t>VacNoël</a:t>
            </a:r>
            <a:endParaRPr kumimoji="0" lang="fr-FR" sz="12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2" name="Accolade ouvrante 61"/>
          <p:cNvSpPr/>
          <p:nvPr/>
        </p:nvSpPr>
        <p:spPr>
          <a:xfrm rot="16200000">
            <a:off x="2954778" y="2469468"/>
            <a:ext cx="360040" cy="1656184"/>
          </a:xfrm>
          <a:prstGeom prst="leftBrace">
            <a:avLst/>
          </a:prstGeom>
          <a:noFill/>
          <a:ln w="57150" cap="flat" cmpd="sng" algn="ctr">
            <a:solidFill>
              <a:srgbClr val="C0504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prstClr val="black"/>
              </a:solidFill>
              <a:effectLst/>
              <a:uLnTx/>
              <a:uFillTx/>
              <a:latin typeface="Calibri"/>
              <a:ea typeface="+mn-ea"/>
              <a:cs typeface="+mn-cs"/>
            </a:endParaRPr>
          </a:p>
        </p:txBody>
      </p:sp>
      <p:grpSp>
        <p:nvGrpSpPr>
          <p:cNvPr id="63" name="Groupe 62"/>
          <p:cNvGrpSpPr/>
          <p:nvPr/>
        </p:nvGrpSpPr>
        <p:grpSpPr>
          <a:xfrm>
            <a:off x="5565068" y="2060848"/>
            <a:ext cx="1856755" cy="845001"/>
            <a:chOff x="3160811" y="1219199"/>
            <a:chExt cx="1353740" cy="1625600"/>
          </a:xfrm>
        </p:grpSpPr>
        <p:sp>
          <p:nvSpPr>
            <p:cNvPr id="64" name="Rectangle à coins arrondis 63"/>
            <p:cNvSpPr/>
            <p:nvPr/>
          </p:nvSpPr>
          <p:spPr>
            <a:xfrm>
              <a:off x="3160811" y="1219199"/>
              <a:ext cx="1353740" cy="1625600"/>
            </a:xfrm>
            <a:prstGeom prst="roundRect">
              <a:avLst/>
            </a:prstGeom>
            <a:gradFill rotWithShape="1">
              <a:gsLst>
                <a:gs pos="0">
                  <a:srgbClr val="C0504D">
                    <a:alpha val="90000"/>
                    <a:hueOff val="0"/>
                    <a:satOff val="0"/>
                    <a:lumOff val="0"/>
                    <a:alphaOff val="-26667"/>
                    <a:shade val="51000"/>
                    <a:satMod val="130000"/>
                  </a:srgbClr>
                </a:gs>
                <a:gs pos="80000">
                  <a:srgbClr val="C0504D">
                    <a:alpha val="90000"/>
                    <a:hueOff val="0"/>
                    <a:satOff val="0"/>
                    <a:lumOff val="0"/>
                    <a:alphaOff val="-26667"/>
                    <a:shade val="93000"/>
                    <a:satMod val="130000"/>
                  </a:srgbClr>
                </a:gs>
                <a:gs pos="100000">
                  <a:srgbClr val="C0504D">
                    <a:alpha val="90000"/>
                    <a:hueOff val="0"/>
                    <a:satOff val="0"/>
                    <a:lumOff val="0"/>
                    <a:alphaOff val="-26667"/>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65" name="Rectangle 64"/>
            <p:cNvSpPr/>
            <p:nvPr/>
          </p:nvSpPr>
          <p:spPr>
            <a:xfrm>
              <a:off x="3226895" y="1285285"/>
              <a:ext cx="1221572" cy="1497566"/>
            </a:xfrm>
            <a:prstGeom prst="rect">
              <a:avLst/>
            </a:prstGeom>
            <a:noFill/>
            <a:ln>
              <a:noFill/>
            </a:ln>
            <a:effectLst/>
          </p:spPr>
          <p:txBody>
            <a:bodyPr spcFirstLastPara="0" vert="horz" wrap="square" lIns="34290" tIns="34290" rIns="34290" bIns="34290" numCol="1" spcCol="1270" anchor="ctr" anchorCtr="0">
              <a:noAutofit/>
            </a:bodyPr>
            <a:lstStyle/>
            <a:p>
              <a:pPr marL="0" marR="0" lvl="0" indent="0" algn="ctr" defTabSz="400050" eaLnBrk="1" fontAlgn="auto" latinLnBrk="0" hangingPunct="1">
                <a:lnSpc>
                  <a:spcPct val="90000"/>
                </a:lnSpc>
                <a:spcBef>
                  <a:spcPts val="0"/>
                </a:spcBef>
                <a:spcAft>
                  <a:spcPct val="35000"/>
                </a:spcAft>
                <a:buClrTx/>
                <a:buSzTx/>
                <a:buFontTx/>
                <a:buNone/>
                <a:tabLst/>
                <a:defRPr/>
              </a:pPr>
              <a:r>
                <a:rPr kumimoji="0" lang="fr-FR" sz="1000" b="1" i="0" u="sng" strike="noStrike" kern="0" cap="none" spc="0" normalizeH="0" baseline="0" noProof="0" dirty="0" smtClean="0">
                  <a:ln>
                    <a:noFill/>
                  </a:ln>
                  <a:effectLst>
                    <a:outerShdw blurRad="38100" dist="38100" dir="2700000" algn="tl">
                      <a:srgbClr val="000000">
                        <a:alpha val="43137"/>
                      </a:srgbClr>
                    </a:outerShdw>
                  </a:effectLst>
                  <a:uLnTx/>
                  <a:uFillTx/>
                  <a:latin typeface="Calibri"/>
                  <a:ea typeface="+mn-ea"/>
                  <a:cs typeface="+mn-cs"/>
                </a:rPr>
                <a:t>En entreprise</a:t>
              </a:r>
              <a:r>
                <a:rPr kumimoji="0" lang="fr-FR" sz="1000" b="1" i="0" strike="noStrike" kern="0" cap="none" spc="0" normalizeH="0" baseline="0" noProof="0" dirty="0" smtClean="0">
                  <a:ln>
                    <a:noFill/>
                  </a:ln>
                  <a:effectLst>
                    <a:outerShdw blurRad="38100" dist="38100" dir="2700000" algn="tl">
                      <a:srgbClr val="000000">
                        <a:alpha val="43137"/>
                      </a:srgbClr>
                    </a:outerShdw>
                  </a:effectLst>
                  <a:uLnTx/>
                  <a:uFillTx/>
                  <a:latin typeface="Calibri"/>
                  <a:ea typeface="+mn-ea"/>
                  <a:cs typeface="+mn-cs"/>
                </a:rPr>
                <a:t>: réalisation d’opérations complémentaires sur les supports retenus</a:t>
              </a:r>
            </a:p>
          </p:txBody>
        </p:sp>
      </p:grpSp>
      <p:sp>
        <p:nvSpPr>
          <p:cNvPr id="66" name="Accolade ouvrante 65"/>
          <p:cNvSpPr/>
          <p:nvPr/>
        </p:nvSpPr>
        <p:spPr>
          <a:xfrm rot="16200000">
            <a:off x="6393160" y="2348880"/>
            <a:ext cx="360040" cy="1656184"/>
          </a:xfrm>
          <a:prstGeom prst="leftBrace">
            <a:avLst/>
          </a:prstGeom>
          <a:noFill/>
          <a:ln w="57150" cap="flat" cmpd="sng" algn="ctr">
            <a:solidFill>
              <a:srgbClr val="C0504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prstClr val="black"/>
              </a:solidFill>
              <a:effectLst/>
              <a:uLnTx/>
              <a:uFillTx/>
              <a:latin typeface="Calibri"/>
              <a:ea typeface="+mn-ea"/>
              <a:cs typeface="+mn-cs"/>
            </a:endParaRPr>
          </a:p>
        </p:txBody>
      </p:sp>
      <p:grpSp>
        <p:nvGrpSpPr>
          <p:cNvPr id="67" name="Groupe 66"/>
          <p:cNvGrpSpPr/>
          <p:nvPr/>
        </p:nvGrpSpPr>
        <p:grpSpPr>
          <a:xfrm>
            <a:off x="4416177" y="5296958"/>
            <a:ext cx="1152127" cy="1239027"/>
            <a:chOff x="3050" y="1219199"/>
            <a:chExt cx="1467445" cy="1625600"/>
          </a:xfrm>
        </p:grpSpPr>
        <p:sp>
          <p:nvSpPr>
            <p:cNvPr id="68" name="Rectangle à coins arrondis 67"/>
            <p:cNvSpPr/>
            <p:nvPr/>
          </p:nvSpPr>
          <p:spPr>
            <a:xfrm>
              <a:off x="3050" y="1219199"/>
              <a:ext cx="1467445" cy="1625600"/>
            </a:xfrm>
            <a:prstGeom prst="roundRect">
              <a:avLst/>
            </a:prstGeom>
            <a:solidFill>
              <a:sysClr val="window" lastClr="FFFFFF"/>
            </a:solidFill>
            <a:ln w="25400" cap="flat" cmpd="sng" algn="ctr">
              <a:solidFill>
                <a:srgbClr val="C0504D"/>
              </a:solidFill>
              <a:prstDash val="solid"/>
            </a:ln>
            <a:effectLst/>
          </p:spPr>
        </p:sp>
        <p:sp>
          <p:nvSpPr>
            <p:cNvPr id="69" name="Rectangle 68"/>
            <p:cNvSpPr/>
            <p:nvPr/>
          </p:nvSpPr>
          <p:spPr>
            <a:xfrm>
              <a:off x="74685" y="1290834"/>
              <a:ext cx="1324175" cy="1482330"/>
            </a:xfrm>
            <a:prstGeom prst="rect">
              <a:avLst/>
            </a:prstGeom>
            <a:solidFill>
              <a:sysClr val="window" lastClr="FFFFFF"/>
            </a:solidFill>
            <a:ln w="25400" cap="flat" cmpd="sng" algn="ctr">
              <a:solidFill>
                <a:srgbClr val="C0504D"/>
              </a:solidFill>
              <a:prstDash val="solid"/>
            </a:ln>
            <a:effectLst/>
          </p:spPr>
          <p:txBody>
            <a:bodyPr spcFirstLastPara="0" vert="horz" wrap="square" lIns="30480" tIns="30480" rIns="30480" bIns="30480" numCol="1" spcCol="1270" anchor="ctr" anchorCtr="0">
              <a:noAutofit/>
            </a:bodyPr>
            <a:lstStyle/>
            <a:p>
              <a:pPr marL="0" marR="0" lvl="0" indent="0" algn="ctr" defTabSz="355600" eaLnBrk="1" fontAlgn="auto" latinLnBrk="0" hangingPunct="1">
                <a:lnSpc>
                  <a:spcPct val="90000"/>
                </a:lnSpc>
                <a:spcBef>
                  <a:spcPts val="0"/>
                </a:spcBef>
                <a:spcAft>
                  <a:spcPct val="35000"/>
                </a:spcAft>
                <a:buClrTx/>
                <a:buSzTx/>
                <a:buFontTx/>
                <a:buNone/>
                <a:tabLst/>
                <a:defRPr/>
              </a:pPr>
              <a:r>
                <a:rPr kumimoji="0" lang="fr-FR" sz="1000" b="1" i="0" u="sng"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Bilan d’étape </a:t>
              </a:r>
              <a:r>
                <a:rPr kumimoji="0" lang="fr-FR" sz="10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Validation par l’équipe pédagogique des activités retenues</a:t>
              </a:r>
            </a:p>
          </p:txBody>
        </p:sp>
      </p:grpSp>
      <p:cxnSp>
        <p:nvCxnSpPr>
          <p:cNvPr id="70" name="Connecteur droit avec flèche 69"/>
          <p:cNvCxnSpPr/>
          <p:nvPr/>
        </p:nvCxnSpPr>
        <p:spPr>
          <a:xfrm flipV="1">
            <a:off x="4992241" y="3969059"/>
            <a:ext cx="0" cy="1152128"/>
          </a:xfrm>
          <a:prstGeom prst="straightConnector1">
            <a:avLst/>
          </a:prstGeom>
          <a:noFill/>
          <a:ln w="57150" cap="flat" cmpd="sng" algn="ctr">
            <a:solidFill>
              <a:sysClr val="windowText" lastClr="000000"/>
            </a:solidFill>
            <a:prstDash val="solid"/>
            <a:tailEnd type="arrow"/>
          </a:ln>
          <a:effectLst/>
        </p:spPr>
      </p:cxnSp>
      <p:grpSp>
        <p:nvGrpSpPr>
          <p:cNvPr id="71" name="Groupe 70"/>
          <p:cNvGrpSpPr/>
          <p:nvPr/>
        </p:nvGrpSpPr>
        <p:grpSpPr>
          <a:xfrm>
            <a:off x="6609185" y="5301208"/>
            <a:ext cx="1152127" cy="1296144"/>
            <a:chOff x="3050" y="1219199"/>
            <a:chExt cx="1467445" cy="1625600"/>
          </a:xfrm>
        </p:grpSpPr>
        <p:sp>
          <p:nvSpPr>
            <p:cNvPr id="72" name="Rectangle à coins arrondis 71"/>
            <p:cNvSpPr/>
            <p:nvPr/>
          </p:nvSpPr>
          <p:spPr>
            <a:xfrm>
              <a:off x="3050" y="1219199"/>
              <a:ext cx="1467445" cy="1625600"/>
            </a:xfrm>
            <a:prstGeom prst="roundRect">
              <a:avLst/>
            </a:prstGeom>
            <a:solidFill>
              <a:sysClr val="window" lastClr="FFFFFF"/>
            </a:solidFill>
            <a:ln w="25400" cap="flat" cmpd="sng" algn="ctr">
              <a:solidFill>
                <a:srgbClr val="C0504D"/>
              </a:solidFill>
              <a:prstDash val="solid"/>
            </a:ln>
            <a:effectLst/>
          </p:spPr>
        </p:sp>
        <p:sp>
          <p:nvSpPr>
            <p:cNvPr id="73" name="Rectangle 72"/>
            <p:cNvSpPr/>
            <p:nvPr/>
          </p:nvSpPr>
          <p:spPr>
            <a:xfrm>
              <a:off x="74685" y="1290834"/>
              <a:ext cx="1324175" cy="1482330"/>
            </a:xfrm>
            <a:prstGeom prst="rect">
              <a:avLst/>
            </a:prstGeom>
            <a:solidFill>
              <a:sysClr val="window" lastClr="FFFFFF"/>
            </a:solidFill>
            <a:ln w="25400" cap="flat" cmpd="sng" algn="ctr">
              <a:solidFill>
                <a:srgbClr val="C0504D"/>
              </a:solidFill>
              <a:prstDash val="solid"/>
            </a:ln>
            <a:effectLst/>
          </p:spPr>
          <p:txBody>
            <a:bodyPr spcFirstLastPara="0" vert="horz" wrap="square" lIns="30480" tIns="30480" rIns="30480" bIns="30480" numCol="1" spcCol="1270" anchor="ctr" anchorCtr="0">
              <a:noAutofit/>
            </a:bodyPr>
            <a:lstStyle/>
            <a:p>
              <a:pPr marL="0" marR="0" lvl="0" indent="0" algn="ctr" defTabSz="355600" eaLnBrk="1" fontAlgn="auto" latinLnBrk="0" hangingPunct="1">
                <a:lnSpc>
                  <a:spcPct val="90000"/>
                </a:lnSpc>
                <a:spcBef>
                  <a:spcPts val="0"/>
                </a:spcBef>
                <a:spcAft>
                  <a:spcPct val="35000"/>
                </a:spcAft>
                <a:buClrTx/>
                <a:buSzTx/>
                <a:buFontTx/>
                <a:buNone/>
                <a:tabLst/>
                <a:defRPr/>
              </a:pPr>
              <a:r>
                <a:rPr kumimoji="0" lang="fr-FR" sz="1000" b="1" i="0" u="sng"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Bilan d’ étape revue de projet</a:t>
              </a:r>
            </a:p>
            <a:p>
              <a:pPr marL="0" marR="0" lvl="0" indent="0" algn="ctr" defTabSz="355600" eaLnBrk="1" fontAlgn="auto" latinLnBrk="0" hangingPunct="1">
                <a:lnSpc>
                  <a:spcPct val="90000"/>
                </a:lnSpc>
                <a:spcBef>
                  <a:spcPts val="0"/>
                </a:spcBef>
                <a:spcAft>
                  <a:spcPct val="35000"/>
                </a:spcAft>
                <a:buClrTx/>
                <a:buSzTx/>
                <a:buFontTx/>
                <a:buNone/>
                <a:tabLst/>
                <a:defRPr/>
              </a:pPr>
              <a:endParaRPr kumimoji="0" lang="fr-FR" sz="10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grpSp>
      <p:cxnSp>
        <p:nvCxnSpPr>
          <p:cNvPr id="74" name="Connecteur droit avec flèche 73"/>
          <p:cNvCxnSpPr/>
          <p:nvPr/>
        </p:nvCxnSpPr>
        <p:spPr>
          <a:xfrm flipV="1">
            <a:off x="7185248" y="3969059"/>
            <a:ext cx="0" cy="1152128"/>
          </a:xfrm>
          <a:prstGeom prst="straightConnector1">
            <a:avLst/>
          </a:prstGeom>
          <a:noFill/>
          <a:ln w="57150" cap="flat" cmpd="sng" algn="ctr">
            <a:solidFill>
              <a:sysClr val="windowText" lastClr="000000"/>
            </a:solidFill>
            <a:prstDash val="solid"/>
            <a:tailEnd type="arrow"/>
          </a:ln>
          <a:effectLst/>
        </p:spPr>
      </p:cxnSp>
      <p:grpSp>
        <p:nvGrpSpPr>
          <p:cNvPr id="75" name="Groupe 74"/>
          <p:cNvGrpSpPr/>
          <p:nvPr/>
        </p:nvGrpSpPr>
        <p:grpSpPr>
          <a:xfrm>
            <a:off x="8185790" y="5295395"/>
            <a:ext cx="1152127" cy="1296144"/>
            <a:chOff x="3050" y="1219199"/>
            <a:chExt cx="1467445" cy="1625600"/>
          </a:xfrm>
        </p:grpSpPr>
        <p:sp>
          <p:nvSpPr>
            <p:cNvPr id="76" name="Rectangle à coins arrondis 75"/>
            <p:cNvSpPr/>
            <p:nvPr/>
          </p:nvSpPr>
          <p:spPr>
            <a:xfrm>
              <a:off x="3050" y="1219199"/>
              <a:ext cx="1467445" cy="1625600"/>
            </a:xfrm>
            <a:prstGeom prst="roundRect">
              <a:avLst/>
            </a:prstGeom>
            <a:solidFill>
              <a:sysClr val="window" lastClr="FFFFFF"/>
            </a:solidFill>
            <a:ln w="25400" cap="flat" cmpd="sng" algn="ctr">
              <a:solidFill>
                <a:srgbClr val="C0504D"/>
              </a:solidFill>
              <a:prstDash val="solid"/>
            </a:ln>
            <a:effectLst/>
          </p:spPr>
        </p:sp>
        <p:sp>
          <p:nvSpPr>
            <p:cNvPr id="77" name="Rectangle 76"/>
            <p:cNvSpPr/>
            <p:nvPr/>
          </p:nvSpPr>
          <p:spPr>
            <a:xfrm>
              <a:off x="74685" y="1290834"/>
              <a:ext cx="1324175" cy="1482330"/>
            </a:xfrm>
            <a:prstGeom prst="rect">
              <a:avLst/>
            </a:prstGeom>
            <a:solidFill>
              <a:sysClr val="window" lastClr="FFFFFF"/>
            </a:solidFill>
            <a:ln w="25400" cap="flat" cmpd="sng" algn="ctr">
              <a:solidFill>
                <a:srgbClr val="C0504D"/>
              </a:solidFill>
              <a:prstDash val="solid"/>
            </a:ln>
            <a:effectLst/>
          </p:spPr>
          <p:txBody>
            <a:bodyPr spcFirstLastPara="0" vert="horz" wrap="square" lIns="30480" tIns="30480" rIns="30480" bIns="30480" numCol="1" spcCol="1270" anchor="ctr" anchorCtr="0">
              <a:noAutofit/>
            </a:bodyPr>
            <a:lstStyle/>
            <a:p>
              <a:pPr marL="0" marR="0" lvl="0" indent="0" algn="ctr" defTabSz="355600" eaLnBrk="1" fontAlgn="auto" latinLnBrk="0" hangingPunct="1">
                <a:lnSpc>
                  <a:spcPct val="90000"/>
                </a:lnSpc>
                <a:spcBef>
                  <a:spcPts val="0"/>
                </a:spcBef>
                <a:spcAft>
                  <a:spcPct val="35000"/>
                </a:spcAft>
                <a:buClrTx/>
                <a:buSzTx/>
                <a:buFontTx/>
                <a:buNone/>
                <a:tabLst/>
                <a:defRPr/>
              </a:pPr>
              <a:r>
                <a:rPr kumimoji="0" lang="fr-FR" sz="1000" b="1" i="0" u="sng"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Présentation synthèse des essais</a:t>
              </a:r>
              <a:endParaRPr kumimoji="0" lang="fr-FR" sz="10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grpSp>
      <p:cxnSp>
        <p:nvCxnSpPr>
          <p:cNvPr id="78" name="Connecteur droit avec flèche 77"/>
          <p:cNvCxnSpPr/>
          <p:nvPr/>
        </p:nvCxnSpPr>
        <p:spPr>
          <a:xfrm flipV="1">
            <a:off x="8621166" y="3992265"/>
            <a:ext cx="0" cy="1152128"/>
          </a:xfrm>
          <a:prstGeom prst="straightConnector1">
            <a:avLst/>
          </a:prstGeom>
          <a:noFill/>
          <a:ln w="57150" cap="flat" cmpd="sng" algn="ctr">
            <a:solidFill>
              <a:sysClr val="windowText" lastClr="000000"/>
            </a:solidFill>
            <a:prstDash val="solid"/>
            <a:tailEnd type="arrow"/>
          </a:ln>
          <a:effectLst/>
        </p:spPr>
      </p:cxnSp>
      <p:grpSp>
        <p:nvGrpSpPr>
          <p:cNvPr id="79" name="Groupe 78"/>
          <p:cNvGrpSpPr/>
          <p:nvPr/>
        </p:nvGrpSpPr>
        <p:grpSpPr>
          <a:xfrm>
            <a:off x="7638535" y="1226914"/>
            <a:ext cx="1490929" cy="1678936"/>
            <a:chOff x="4740175" y="1219199"/>
            <a:chExt cx="1353740" cy="1625600"/>
          </a:xfrm>
        </p:grpSpPr>
        <p:sp>
          <p:nvSpPr>
            <p:cNvPr id="80" name="Rectangle à coins arrondis 79"/>
            <p:cNvSpPr/>
            <p:nvPr/>
          </p:nvSpPr>
          <p:spPr>
            <a:xfrm>
              <a:off x="4740175" y="1219199"/>
              <a:ext cx="1353740" cy="1625600"/>
            </a:xfrm>
            <a:prstGeom prst="roundRect">
              <a:avLst/>
            </a:prstGeom>
            <a:gradFill rotWithShape="1">
              <a:gsLst>
                <a:gs pos="0">
                  <a:srgbClr val="C0504D">
                    <a:alpha val="90000"/>
                    <a:hueOff val="0"/>
                    <a:satOff val="0"/>
                    <a:lumOff val="0"/>
                    <a:alphaOff val="-40000"/>
                    <a:shade val="51000"/>
                    <a:satMod val="130000"/>
                  </a:srgbClr>
                </a:gs>
                <a:gs pos="80000">
                  <a:srgbClr val="C0504D">
                    <a:alpha val="90000"/>
                    <a:hueOff val="0"/>
                    <a:satOff val="0"/>
                    <a:lumOff val="0"/>
                    <a:alphaOff val="-40000"/>
                    <a:shade val="93000"/>
                    <a:satMod val="130000"/>
                  </a:srgbClr>
                </a:gs>
                <a:gs pos="100000">
                  <a:srgbClr val="C0504D">
                    <a:alpha val="90000"/>
                    <a:hueOff val="0"/>
                    <a:satOff val="0"/>
                    <a:lumOff val="0"/>
                    <a:alphaOff val="-400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81" name="Rectangle 80"/>
            <p:cNvSpPr/>
            <p:nvPr/>
          </p:nvSpPr>
          <p:spPr>
            <a:xfrm>
              <a:off x="4806259" y="1285283"/>
              <a:ext cx="1221572" cy="1493432"/>
            </a:xfrm>
            <a:prstGeom prst="rect">
              <a:avLst/>
            </a:prstGeom>
            <a:noFill/>
            <a:ln>
              <a:noFill/>
            </a:ln>
            <a:effectLst/>
          </p:spPr>
          <p:txBody>
            <a:bodyPr spcFirstLastPara="0" vert="horz" wrap="square" lIns="34290" tIns="34290" rIns="34290" bIns="34290" numCol="1" spcCol="1270" anchor="ctr" anchorCtr="0">
              <a:noAutofit/>
            </a:bodyPr>
            <a:lstStyle/>
            <a:p>
              <a:pPr marL="0" marR="0" lvl="0" indent="0" algn="ctr" defTabSz="400050" eaLnBrk="1" fontAlgn="auto" latinLnBrk="0" hangingPunct="1">
                <a:lnSpc>
                  <a:spcPct val="90000"/>
                </a:lnSpc>
                <a:spcBef>
                  <a:spcPts val="0"/>
                </a:spcBef>
                <a:spcAft>
                  <a:spcPct val="35000"/>
                </a:spcAft>
                <a:buClrTx/>
                <a:buSzTx/>
                <a:buFontTx/>
                <a:buNone/>
                <a:tabLst/>
                <a:defRPr/>
              </a:pPr>
              <a:r>
                <a:rPr kumimoji="0" lang="fr-FR" sz="1000" b="1" i="0" u="sng" strike="noStrike" kern="0" cap="none" spc="0" normalizeH="0" baseline="0" noProof="0" dirty="0" smtClean="0">
                  <a:ln>
                    <a:noFill/>
                  </a:ln>
                  <a:effectLst>
                    <a:outerShdw blurRad="38100" dist="38100" dir="2700000" algn="tl">
                      <a:srgbClr val="000000">
                        <a:alpha val="43137"/>
                      </a:srgbClr>
                    </a:outerShdw>
                  </a:effectLst>
                  <a:uLnTx/>
                  <a:uFillTx/>
                  <a:latin typeface="Calibri"/>
                  <a:ea typeface="+mn-ea"/>
                  <a:cs typeface="+mn-cs"/>
                </a:rPr>
                <a:t>En centre: </a:t>
              </a:r>
              <a:r>
                <a:rPr lang="fr-FR" sz="1000" b="1" kern="0" noProof="0" dirty="0" smtClean="0">
                  <a:effectLst>
                    <a:outerShdw blurRad="38100" dist="38100" dir="2700000" algn="tl">
                      <a:srgbClr val="000000">
                        <a:alpha val="43137"/>
                      </a:srgbClr>
                    </a:outerShdw>
                  </a:effectLst>
                  <a:latin typeface="Calibri"/>
                </a:rPr>
                <a:t> travaux de structuration du dossier</a:t>
              </a:r>
              <a:endParaRPr kumimoji="0" lang="fr-FR" sz="1000" b="0" i="0" strike="noStrike" kern="0" cap="none" spc="0" normalizeH="0" baseline="0" noProof="0" dirty="0" smtClean="0">
                <a:ln>
                  <a:noFill/>
                </a:ln>
                <a:effectLst>
                  <a:outerShdw blurRad="38100" dist="38100" dir="2700000" algn="tl">
                    <a:srgbClr val="000000">
                      <a:alpha val="43137"/>
                    </a:srgbClr>
                  </a:outerShdw>
                </a:effectLst>
                <a:uLnTx/>
                <a:uFillTx/>
                <a:latin typeface="Calibri"/>
                <a:ea typeface="+mn-ea"/>
                <a:cs typeface="+mn-cs"/>
              </a:endParaRPr>
            </a:p>
          </p:txBody>
        </p:sp>
      </p:grpSp>
      <p:sp>
        <p:nvSpPr>
          <p:cNvPr id="82" name="Accolade ouvrante 81"/>
          <p:cNvSpPr/>
          <p:nvPr/>
        </p:nvSpPr>
        <p:spPr>
          <a:xfrm rot="16200000">
            <a:off x="8157358" y="2384884"/>
            <a:ext cx="360040" cy="1584177"/>
          </a:xfrm>
          <a:prstGeom prst="leftBrace">
            <a:avLst/>
          </a:prstGeom>
          <a:noFill/>
          <a:ln w="57150" cap="flat" cmpd="sng" algn="ctr">
            <a:solidFill>
              <a:srgbClr val="C0504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prstClr val="black"/>
              </a:solidFill>
              <a:effectLst/>
              <a:uLnTx/>
              <a:uFillTx/>
              <a:latin typeface="Calibri"/>
              <a:ea typeface="+mn-ea"/>
              <a:cs typeface="+mn-cs"/>
            </a:endParaRPr>
          </a:p>
        </p:txBody>
      </p:sp>
      <p:grpSp>
        <p:nvGrpSpPr>
          <p:cNvPr id="83" name="Groupe 82"/>
          <p:cNvGrpSpPr/>
          <p:nvPr/>
        </p:nvGrpSpPr>
        <p:grpSpPr>
          <a:xfrm>
            <a:off x="1136576" y="4149080"/>
            <a:ext cx="2232248" cy="792087"/>
            <a:chOff x="3157" y="0"/>
            <a:chExt cx="6460006" cy="792087"/>
          </a:xfrm>
          <a:scene3d>
            <a:camera prst="orthographicFront"/>
            <a:lightRig rig="flat" dir="t"/>
          </a:scene3d>
        </p:grpSpPr>
        <p:sp>
          <p:nvSpPr>
            <p:cNvPr id="84" name="Chevron 83"/>
            <p:cNvSpPr/>
            <p:nvPr/>
          </p:nvSpPr>
          <p:spPr>
            <a:xfrm>
              <a:off x="3157" y="0"/>
              <a:ext cx="6460006" cy="792087"/>
            </a:xfrm>
            <a:prstGeom prst="chevron">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a:sp3d/>
          </p:spPr>
          <p:style>
            <a:lnRef idx="1">
              <a:schemeClr val="accent1"/>
            </a:lnRef>
            <a:fillRef idx="2">
              <a:schemeClr val="accent1"/>
            </a:fillRef>
            <a:effectRef idx="1">
              <a:schemeClr val="accent1"/>
            </a:effectRef>
            <a:fontRef idx="minor">
              <a:schemeClr val="dk1"/>
            </a:fontRef>
          </p:style>
        </p:sp>
        <p:sp>
          <p:nvSpPr>
            <p:cNvPr id="85" name="Chevron 4"/>
            <p:cNvSpPr/>
            <p:nvPr/>
          </p:nvSpPr>
          <p:spPr>
            <a:xfrm>
              <a:off x="399200" y="0"/>
              <a:ext cx="5667920" cy="79208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fr-FR" sz="1600" kern="1200" dirty="0" smtClean="0">
                  <a:solidFill>
                    <a:sysClr val="windowText" lastClr="000000"/>
                  </a:solidFill>
                  <a:latin typeface="Calibri"/>
                  <a:ea typeface="+mn-ea"/>
                  <a:cs typeface="+mn-cs"/>
                </a:rPr>
                <a:t>Phase pédagogique      de </a:t>
              </a:r>
              <a:r>
                <a:rPr lang="fr-FR" sz="1600" kern="1200" dirty="0" err="1" smtClean="0">
                  <a:solidFill>
                    <a:sysClr val="windowText" lastClr="000000"/>
                  </a:solidFill>
                  <a:latin typeface="Calibri"/>
                  <a:ea typeface="+mn-ea"/>
                  <a:cs typeface="+mn-cs"/>
                </a:rPr>
                <a:t>professionalisation</a:t>
              </a:r>
              <a:endParaRPr lang="fr-FR" sz="1600" kern="1200" dirty="0">
                <a:solidFill>
                  <a:sysClr val="windowText" lastClr="000000"/>
                </a:solidFill>
                <a:latin typeface="Calibri"/>
                <a:ea typeface="+mn-ea"/>
                <a:cs typeface="+mn-cs"/>
              </a:endParaRPr>
            </a:p>
          </p:txBody>
        </p:sp>
      </p:grpSp>
      <p:grpSp>
        <p:nvGrpSpPr>
          <p:cNvPr id="86" name="Groupe 85"/>
          <p:cNvGrpSpPr/>
          <p:nvPr/>
        </p:nvGrpSpPr>
        <p:grpSpPr>
          <a:xfrm>
            <a:off x="1136576" y="3501008"/>
            <a:ext cx="2340260" cy="401464"/>
            <a:chOff x="0" y="1457693"/>
            <a:chExt cx="4312348" cy="396980"/>
          </a:xfrm>
        </p:grpSpPr>
        <p:sp>
          <p:nvSpPr>
            <p:cNvPr id="87" name="Chevron 86"/>
            <p:cNvSpPr/>
            <p:nvPr/>
          </p:nvSpPr>
          <p:spPr>
            <a:xfrm>
              <a:off x="0" y="1457693"/>
              <a:ext cx="4312348" cy="396980"/>
            </a:xfrm>
            <a:prstGeom prst="chevr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88" name="Chevron 4"/>
            <p:cNvSpPr/>
            <p:nvPr/>
          </p:nvSpPr>
          <p:spPr>
            <a:xfrm>
              <a:off x="198490" y="1457693"/>
              <a:ext cx="3915368" cy="396980"/>
            </a:xfrm>
            <a:prstGeom prst="rect">
              <a:avLst/>
            </a:prstGeom>
            <a:noFill/>
            <a:ln>
              <a:noFill/>
            </a:ln>
            <a:effectLst/>
          </p:spPr>
          <p:txBody>
            <a:bodyPr spcFirstLastPara="0" vert="horz" wrap="square" lIns="88011" tIns="29337" rIns="29337" bIns="29337" numCol="1" spcCol="1270" anchor="ctr" anchorCtr="0">
              <a:noAutofit/>
            </a:bodyPr>
            <a:lstStyle/>
            <a:p>
              <a:pPr marL="0" marR="0" lvl="0" indent="0" algn="ctr" defTabSz="977900" eaLnBrk="1" fontAlgn="auto" latinLnBrk="0" hangingPunct="1">
                <a:lnSpc>
                  <a:spcPct val="90000"/>
                </a:lnSpc>
                <a:spcBef>
                  <a:spcPts val="0"/>
                </a:spcBef>
                <a:spcAft>
                  <a:spcPct val="35000"/>
                </a:spcAft>
                <a:buClrTx/>
                <a:buSzTx/>
                <a:buFontTx/>
                <a:buNone/>
                <a:tabLst/>
                <a:defRPr/>
              </a:pPr>
              <a:r>
                <a:rPr lang="fr-FR" sz="2200" kern="0" dirty="0" smtClean="0">
                  <a:solidFill>
                    <a:prstClr val="white"/>
                  </a:solidFill>
                  <a:latin typeface="Calibri"/>
                </a:rPr>
                <a:t>1ere</a:t>
              </a:r>
              <a:endParaRPr kumimoji="0" lang="fr-FR" sz="2200" b="0" i="0" u="none" strike="noStrike" kern="0" cap="none" spc="0" normalizeH="0" baseline="0" noProof="0" dirty="0" smtClean="0">
                <a:ln>
                  <a:noFill/>
                </a:ln>
                <a:solidFill>
                  <a:prstClr val="white"/>
                </a:solidFill>
                <a:effectLst/>
                <a:uLnTx/>
                <a:uFillTx/>
                <a:latin typeface="Calibri"/>
                <a:ea typeface="+mn-ea"/>
                <a:cs typeface="+mn-cs"/>
              </a:endParaRPr>
            </a:p>
          </p:txBody>
        </p:sp>
      </p:grpSp>
      <p:sp>
        <p:nvSpPr>
          <p:cNvPr id="89" name="Rectangle 88"/>
          <p:cNvSpPr/>
          <p:nvPr/>
        </p:nvSpPr>
        <p:spPr>
          <a:xfrm>
            <a:off x="1136576" y="3501008"/>
            <a:ext cx="705681" cy="39698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err="1" smtClean="0">
                <a:ln>
                  <a:noFill/>
                </a:ln>
                <a:solidFill>
                  <a:prstClr val="white"/>
                </a:solidFill>
                <a:effectLst/>
                <a:uLnTx/>
                <a:uFillTx/>
                <a:latin typeface="Calibri"/>
                <a:ea typeface="+mn-ea"/>
                <a:cs typeface="+mn-cs"/>
              </a:rPr>
              <a:t>Vac</a:t>
            </a:r>
            <a:r>
              <a:rPr kumimoji="0" lang="fr-FR" sz="1200" b="0" i="0" u="none" strike="noStrike" kern="0" cap="none" spc="0" normalizeH="0" baseline="0" noProof="0" dirty="0" smtClean="0">
                <a:ln>
                  <a:noFill/>
                </a:ln>
                <a:solidFill>
                  <a:prstClr val="white"/>
                </a:solidFill>
                <a:effectLst/>
                <a:uLnTx/>
                <a:uFillTx/>
                <a:latin typeface="Calibri"/>
                <a:ea typeface="+mn-ea"/>
                <a:cs typeface="+mn-cs"/>
              </a:rPr>
              <a:t>. printemps</a:t>
            </a:r>
          </a:p>
        </p:txBody>
      </p:sp>
      <p:cxnSp>
        <p:nvCxnSpPr>
          <p:cNvPr id="54" name="Connecteur droit avec flèche 53"/>
          <p:cNvCxnSpPr/>
          <p:nvPr/>
        </p:nvCxnSpPr>
        <p:spPr>
          <a:xfrm flipV="1">
            <a:off x="3152800" y="3969059"/>
            <a:ext cx="0" cy="1152128"/>
          </a:xfrm>
          <a:prstGeom prst="straightConnector1">
            <a:avLst/>
          </a:prstGeom>
          <a:noFill/>
          <a:ln w="57150" cap="flat" cmpd="sng" algn="ctr">
            <a:solidFill>
              <a:sysClr val="windowText" lastClr="000000"/>
            </a:solidFill>
            <a:prstDash val="solid"/>
            <a:tailEnd type="arrow"/>
          </a:ln>
          <a:effectLst/>
        </p:spPr>
      </p:cxnSp>
      <p:grpSp>
        <p:nvGrpSpPr>
          <p:cNvPr id="90" name="Groupe 89"/>
          <p:cNvGrpSpPr/>
          <p:nvPr/>
        </p:nvGrpSpPr>
        <p:grpSpPr>
          <a:xfrm>
            <a:off x="2576736" y="5244091"/>
            <a:ext cx="1152127" cy="1296144"/>
            <a:chOff x="3050" y="1219199"/>
            <a:chExt cx="1467445" cy="1625600"/>
          </a:xfrm>
        </p:grpSpPr>
        <p:sp>
          <p:nvSpPr>
            <p:cNvPr id="91" name="Rectangle à coins arrondis 90"/>
            <p:cNvSpPr/>
            <p:nvPr/>
          </p:nvSpPr>
          <p:spPr>
            <a:xfrm>
              <a:off x="3050" y="1219199"/>
              <a:ext cx="1467445" cy="1625600"/>
            </a:xfrm>
            <a:prstGeom prst="roundRect">
              <a:avLst/>
            </a:prstGeom>
            <a:solidFill>
              <a:sysClr val="window" lastClr="FFFFFF"/>
            </a:solidFill>
            <a:ln w="25400" cap="flat" cmpd="sng" algn="ctr">
              <a:solidFill>
                <a:srgbClr val="C0504D"/>
              </a:solidFill>
              <a:prstDash val="solid"/>
            </a:ln>
            <a:effectLst/>
          </p:spPr>
        </p:sp>
        <p:sp>
          <p:nvSpPr>
            <p:cNvPr id="92" name="Rectangle 91"/>
            <p:cNvSpPr/>
            <p:nvPr/>
          </p:nvSpPr>
          <p:spPr>
            <a:xfrm>
              <a:off x="74684" y="1290834"/>
              <a:ext cx="1324175" cy="1482330"/>
            </a:xfrm>
            <a:prstGeom prst="rect">
              <a:avLst/>
            </a:prstGeom>
            <a:solidFill>
              <a:sysClr val="window" lastClr="FFFFFF"/>
            </a:solidFill>
            <a:ln w="25400" cap="flat" cmpd="sng" algn="ctr">
              <a:solidFill>
                <a:srgbClr val="C0504D"/>
              </a:solidFill>
              <a:prstDash val="solid"/>
            </a:ln>
            <a:effectLst/>
          </p:spPr>
          <p:txBody>
            <a:bodyPr spcFirstLastPara="0" vert="horz" wrap="square" lIns="30480" tIns="30480" rIns="30480" bIns="30480" numCol="1" spcCol="1270" anchor="ctr" anchorCtr="0">
              <a:noAutofit/>
            </a:bodyPr>
            <a:lstStyle/>
            <a:p>
              <a:pPr marL="0" marR="0" lvl="0" indent="0" algn="ctr" defTabSz="355600" eaLnBrk="1" fontAlgn="auto" latinLnBrk="0" hangingPunct="1">
                <a:lnSpc>
                  <a:spcPct val="90000"/>
                </a:lnSpc>
                <a:spcBef>
                  <a:spcPts val="0"/>
                </a:spcBef>
                <a:spcAft>
                  <a:spcPct val="35000"/>
                </a:spcAft>
                <a:buClrTx/>
                <a:buSzTx/>
                <a:buFontTx/>
                <a:buNone/>
                <a:tabLst/>
                <a:defRPr/>
              </a:pPr>
              <a:r>
                <a:rPr kumimoji="0" lang="fr-FR" sz="1000" b="1" i="0" u="sng"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Lancement de la démarche:</a:t>
              </a:r>
            </a:p>
            <a:p>
              <a:pPr marL="0" marR="0" lvl="0" indent="0" algn="ctr" defTabSz="355600" eaLnBrk="1" fontAlgn="auto" latinLnBrk="0" hangingPunct="1">
                <a:lnSpc>
                  <a:spcPct val="90000"/>
                </a:lnSpc>
                <a:spcBef>
                  <a:spcPts val="0"/>
                </a:spcBef>
                <a:spcAft>
                  <a:spcPct val="35000"/>
                </a:spcAft>
                <a:buClrTx/>
                <a:buSzTx/>
                <a:buFontTx/>
                <a:buNone/>
                <a:tabLst/>
                <a:defRPr/>
              </a:pPr>
              <a:r>
                <a:rPr kumimoji="0" lang="fr-FR" sz="10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-prise en compte de la première activité</a:t>
              </a:r>
            </a:p>
          </p:txBody>
        </p:sp>
      </p:grpSp>
      <p:sp>
        <p:nvSpPr>
          <p:cNvPr id="51" name="ZoneTexte 50"/>
          <p:cNvSpPr txBox="1"/>
          <p:nvPr/>
        </p:nvSpPr>
        <p:spPr>
          <a:xfrm>
            <a:off x="3615232" y="1137518"/>
            <a:ext cx="1944216" cy="646331"/>
          </a:xfrm>
          <a:prstGeom prst="rect">
            <a:avLst/>
          </a:prstGeom>
          <a:noFill/>
        </p:spPr>
        <p:txBody>
          <a:bodyPr wrap="square" rtlCol="0">
            <a:spAutoFit/>
          </a:bodyPr>
          <a:lstStyle/>
          <a:p>
            <a:pPr algn="r"/>
            <a:r>
              <a:rPr lang="fr-FR" dirty="0" smtClean="0"/>
              <a:t>Proposer une programmation</a:t>
            </a:r>
            <a:endParaRPr lang="fr-FR" dirty="0"/>
          </a:p>
        </p:txBody>
      </p:sp>
      <p:sp>
        <p:nvSpPr>
          <p:cNvPr id="2" name="Ellipse 1"/>
          <p:cNvSpPr/>
          <p:nvPr/>
        </p:nvSpPr>
        <p:spPr bwMode="auto">
          <a:xfrm>
            <a:off x="3615232" y="3505492"/>
            <a:ext cx="329656" cy="643588"/>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Arial" charset="0"/>
                <a:ea typeface="ＭＳ Ｐゴシック" charset="0"/>
                <a:cs typeface="ＭＳ Ｐゴシック" charset="0"/>
              </a:rPr>
              <a:t>TP1</a:t>
            </a:r>
            <a:endParaRPr kumimoji="0" lang="fr-FR" sz="10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52" name="Ellipse 51"/>
          <p:cNvSpPr/>
          <p:nvPr/>
        </p:nvSpPr>
        <p:spPr bwMode="auto">
          <a:xfrm>
            <a:off x="4805417" y="3451137"/>
            <a:ext cx="329656" cy="643588"/>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Arial" charset="0"/>
                <a:ea typeface="ＭＳ Ｐゴシック" charset="0"/>
                <a:cs typeface="ＭＳ Ｐゴシック" charset="0"/>
              </a:rPr>
              <a:t>TP2</a:t>
            </a:r>
            <a:endParaRPr kumimoji="0" lang="fr-FR" sz="10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53" name="Ellipse 52"/>
          <p:cNvSpPr/>
          <p:nvPr/>
        </p:nvSpPr>
        <p:spPr bwMode="auto">
          <a:xfrm>
            <a:off x="8172550" y="3451137"/>
            <a:ext cx="329656" cy="643588"/>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Arial" charset="0"/>
                <a:ea typeface="ＭＳ Ｐゴシック" charset="0"/>
                <a:cs typeface="ＭＳ Ｐゴシック" charset="0"/>
              </a:rPr>
              <a:t>TP3</a:t>
            </a:r>
            <a:endParaRPr kumimoji="0" lang="fr-FR" sz="10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620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58" grpId="0" animBg="1"/>
      <p:bldP spid="59" grpId="0" animBg="1"/>
      <p:bldP spid="60" grpId="0" animBg="1"/>
      <p:bldP spid="61" grpId="0" animBg="1"/>
      <p:bldP spid="66" grpId="0" animBg="1"/>
      <p:bldP spid="82" grpId="0" animBg="1"/>
      <p:bldP spid="8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a:t>Témoignage Pédagogique: La démarche de projet au travers de l’épreuve E32 </a:t>
            </a:r>
          </a:p>
        </p:txBody>
      </p:sp>
      <p:sp>
        <p:nvSpPr>
          <p:cNvPr id="3" name="Espace réservé du contenu 2"/>
          <p:cNvSpPr>
            <a:spLocks noGrp="1"/>
          </p:cNvSpPr>
          <p:nvPr>
            <p:ph idx="1"/>
          </p:nvPr>
        </p:nvSpPr>
        <p:spPr>
          <a:xfrm>
            <a:off x="1599407" y="2924944"/>
            <a:ext cx="7563644" cy="1656184"/>
          </a:xfrm>
        </p:spPr>
        <p:txBody>
          <a:bodyPr/>
          <a:lstStyle/>
          <a:p>
            <a:pPr marL="0" indent="0" algn="ctr">
              <a:buNone/>
            </a:pPr>
            <a:r>
              <a:rPr lang="fr-FR" dirty="0" smtClean="0"/>
              <a:t>Autres choix d’activités  qui auraient pu être </a:t>
            </a:r>
            <a:r>
              <a:rPr lang="fr-FR" dirty="0" smtClean="0"/>
              <a:t>menées </a:t>
            </a:r>
            <a:r>
              <a:rPr lang="fr-FR" dirty="0" smtClean="0"/>
              <a:t>sur le même système:</a:t>
            </a:r>
            <a:endParaRPr lang="fr-FR" dirty="0"/>
          </a:p>
        </p:txBody>
      </p:sp>
    </p:spTree>
    <p:extLst>
      <p:ext uri="{BB962C8B-B14F-4D97-AF65-F5344CB8AC3E}">
        <p14:creationId xmlns:p14="http://schemas.microsoft.com/office/powerpoint/2010/main" val="3407080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a:t>Exemple d’activités qui portent recherches et peuvent entrer dans la construction du dossier:</a:t>
            </a:r>
          </a:p>
        </p:txBody>
      </p:sp>
      <p:sp>
        <p:nvSpPr>
          <p:cNvPr id="3" name="Text Box 2"/>
          <p:cNvSpPr txBox="1">
            <a:spLocks noChangeArrowheads="1"/>
          </p:cNvSpPr>
          <p:nvPr/>
        </p:nvSpPr>
        <p:spPr bwMode="auto">
          <a:xfrm rot="16200000">
            <a:off x="4910459" y="-1097409"/>
            <a:ext cx="511175" cy="5754687"/>
          </a:xfrm>
          <a:prstGeom prst="rect">
            <a:avLst/>
          </a:prstGeom>
          <a:solidFill>
            <a:srgbClr val="FFFFFF"/>
          </a:solidFill>
          <a:ln w="9525">
            <a:solidFill>
              <a:srgbClr val="000000"/>
            </a:solidFill>
            <a:miter lim="800000"/>
            <a:headEnd/>
            <a:tailEnd/>
          </a:ln>
        </p:spPr>
        <p:txBody>
          <a:bodyPr vert="vert"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altLang="fr-FR" sz="1600" b="0" i="0" u="none" strike="noStrike" cap="none" normalizeH="0" baseline="0" smtClean="0">
                <a:ln>
                  <a:noFill/>
                </a:ln>
                <a:solidFill>
                  <a:schemeClr val="tx1"/>
                </a:solidFill>
                <a:effectLst/>
                <a:latin typeface="Arial" pitchFamily="34" charset="0"/>
                <a:cs typeface="Arial" pitchFamily="34" charset="0"/>
              </a:rPr>
              <a:t>FAIRWAY 405  CIRCUIT HYDRAULIQUE DE TRACTION</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3075" name="Picture 3"/>
          <p:cNvPicPr>
            <a:picLocks noChangeAspect="1" noChangeArrowheads="1"/>
          </p:cNvPicPr>
          <p:nvPr/>
        </p:nvPicPr>
        <p:blipFill>
          <a:blip r:embed="rId3">
            <a:grayscl/>
            <a:extLst>
              <a:ext uri="{28A0092B-C50C-407E-A947-70E740481C1C}">
                <a14:useLocalDpi xmlns:a14="http://schemas.microsoft.com/office/drawing/2010/main" val="0"/>
              </a:ext>
            </a:extLst>
          </a:blip>
          <a:srcRect t="1172"/>
          <a:stretch>
            <a:fillRect/>
          </a:stretch>
        </p:blipFill>
        <p:spPr bwMode="auto">
          <a:xfrm>
            <a:off x="2144688" y="2204865"/>
            <a:ext cx="7128792" cy="440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418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1064568" y="22225"/>
            <a:ext cx="8841432" cy="88649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3200" b="1" dirty="0" smtClean="0"/>
              <a:t>Témoignage Pédagogique</a:t>
            </a:r>
            <a:r>
              <a:rPr lang="fr-FR" sz="3200" b="1" dirty="0"/>
              <a:t>: </a:t>
            </a:r>
            <a:r>
              <a:rPr lang="fr-FR" sz="3200" dirty="0"/>
              <a:t>La démarche de projet au travers de l’épreuve E32 </a:t>
            </a:r>
            <a:endParaRPr lang="fr-FR" sz="3200" b="1" dirty="0"/>
          </a:p>
        </p:txBody>
      </p:sp>
      <p:sp>
        <p:nvSpPr>
          <p:cNvPr id="6" name="Espace réservé du numéro de diapositive 5"/>
          <p:cNvSpPr>
            <a:spLocks noGrp="1"/>
          </p:cNvSpPr>
          <p:nvPr>
            <p:ph type="sldNum" sz="quarter" idx="4294967295"/>
          </p:nvPr>
        </p:nvSpPr>
        <p:spPr>
          <a:xfrm>
            <a:off x="7594600" y="6356350"/>
            <a:ext cx="2311400" cy="365125"/>
          </a:xfrm>
          <a:prstGeom prst="rect">
            <a:avLst/>
          </a:prstGeom>
        </p:spPr>
        <p:txBody>
          <a:bodyPr/>
          <a:lstStyle/>
          <a:p>
            <a:pPr algn="r">
              <a:defRPr/>
            </a:pPr>
            <a:fld id="{C80130EC-06BF-4F8C-9527-37C10879183D}" type="slidenum">
              <a:rPr lang="fr-FR"/>
              <a:pPr algn="r">
                <a:defRPr/>
              </a:pPr>
              <a:t>23</a:t>
            </a:fld>
            <a:endParaRPr lang="fr-FR"/>
          </a:p>
        </p:txBody>
      </p:sp>
      <p:sp>
        <p:nvSpPr>
          <p:cNvPr id="7" name="ZoneTexte 6"/>
          <p:cNvSpPr txBox="1"/>
          <p:nvPr/>
        </p:nvSpPr>
        <p:spPr>
          <a:xfrm>
            <a:off x="3080791" y="1196752"/>
            <a:ext cx="5429371" cy="5232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fr-FR"/>
            </a:defPPr>
            <a:lvl1pPr eaLnBrk="0" hangingPunct="0">
              <a:defRPr sz="2800">
                <a:latin typeface="+mj-lt"/>
                <a:ea typeface="+mj-ea"/>
                <a:cs typeface="+mj-cs"/>
              </a:defRPr>
            </a:lvl1pPr>
          </a:lstStyle>
          <a:p>
            <a:r>
              <a:rPr lang="fr-FR" u="sng" dirty="0"/>
              <a:t>L’évaluation prend en compte </a:t>
            </a:r>
          </a:p>
        </p:txBody>
      </p:sp>
      <p:pic>
        <p:nvPicPr>
          <p:cNvPr id="18" name="Image 7" descr="picto 3.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8604" y="4716933"/>
            <a:ext cx="2112963"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8" descr="picto1.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27392" y="2772246"/>
            <a:ext cx="1584325"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9" descr="picto4.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59192" y="4696296"/>
            <a:ext cx="1230312"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Espace réservé du contenu 6" descr="picto3.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251004" y="3069108"/>
            <a:ext cx="1433513" cy="1541463"/>
          </a:xfrm>
          <a:prstGeom prst="rect">
            <a:avLst/>
          </a:prstGeom>
        </p:spPr>
      </p:pic>
      <p:sp>
        <p:nvSpPr>
          <p:cNvPr id="22" name="Rectangle 21"/>
          <p:cNvSpPr/>
          <p:nvPr/>
        </p:nvSpPr>
        <p:spPr>
          <a:xfrm>
            <a:off x="992560" y="2154615"/>
            <a:ext cx="5400600" cy="42987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marL="342900" indent="-342900" eaLnBrk="0" hangingPunct="0">
              <a:spcBef>
                <a:spcPct val="20000"/>
              </a:spcBef>
              <a:buClr>
                <a:srgbClr val="2084CE"/>
              </a:buClr>
              <a:buSzPct val="65000"/>
              <a:buFont typeface="Zapf Dingbats" charset="2"/>
              <a:buChar char=""/>
            </a:pPr>
            <a:r>
              <a:rPr lang="fr-FR" dirty="0">
                <a:latin typeface="+mn-lt"/>
              </a:rPr>
              <a:t>la démarche </a:t>
            </a:r>
            <a:r>
              <a:rPr lang="fr-FR" dirty="0" smtClean="0">
                <a:latin typeface="+mn-lt"/>
              </a:rPr>
              <a:t>de recherche </a:t>
            </a:r>
            <a:r>
              <a:rPr lang="fr-FR" dirty="0">
                <a:latin typeface="+mn-lt"/>
              </a:rPr>
              <a:t>entreprise </a:t>
            </a:r>
          </a:p>
          <a:p>
            <a:pPr marL="342900" indent="-342900" eaLnBrk="0" hangingPunct="0">
              <a:spcBef>
                <a:spcPct val="20000"/>
              </a:spcBef>
              <a:buClr>
                <a:srgbClr val="2084CE"/>
              </a:buClr>
              <a:buSzPct val="65000"/>
              <a:buFont typeface="Zapf Dingbats" charset="2"/>
              <a:buChar char=""/>
            </a:pPr>
            <a:endParaRPr lang="fr-FR" dirty="0">
              <a:latin typeface="+mn-lt"/>
            </a:endParaRPr>
          </a:p>
          <a:p>
            <a:pPr marL="342900" indent="-342900" eaLnBrk="0" hangingPunct="0">
              <a:spcBef>
                <a:spcPct val="20000"/>
              </a:spcBef>
              <a:buClr>
                <a:srgbClr val="2084CE"/>
              </a:buClr>
              <a:buSzPct val="65000"/>
              <a:buFont typeface="Zapf Dingbats" charset="2"/>
              <a:buChar char=""/>
            </a:pPr>
            <a:r>
              <a:rPr lang="fr-FR" dirty="0">
                <a:latin typeface="+mn-lt"/>
              </a:rPr>
              <a:t>les capacités du candidat à communiquer sur la résolution du problème posé.</a:t>
            </a:r>
          </a:p>
          <a:p>
            <a:pPr eaLnBrk="0" hangingPunct="0">
              <a:spcBef>
                <a:spcPct val="20000"/>
              </a:spcBef>
              <a:buClr>
                <a:srgbClr val="2084CE"/>
              </a:buClr>
              <a:buSzPct val="65000"/>
            </a:pPr>
            <a:endParaRPr lang="fr-FR" dirty="0">
              <a:latin typeface="+mn-lt"/>
            </a:endParaRPr>
          </a:p>
          <a:p>
            <a:pPr marL="342900" indent="-342900" eaLnBrk="0" hangingPunct="0">
              <a:spcBef>
                <a:spcPct val="20000"/>
              </a:spcBef>
              <a:buClr>
                <a:srgbClr val="2084CE"/>
              </a:buClr>
              <a:buSzPct val="65000"/>
              <a:buFont typeface="Zapf Dingbats" charset="2"/>
              <a:buChar char=""/>
            </a:pPr>
            <a:r>
              <a:rPr lang="fr-FR" dirty="0" smtClean="0">
                <a:latin typeface="+mn-lt"/>
              </a:rPr>
              <a:t>Une </a:t>
            </a:r>
            <a:r>
              <a:rPr lang="fr-FR" dirty="0">
                <a:latin typeface="+mn-lt"/>
              </a:rPr>
              <a:t>présentation orale </a:t>
            </a:r>
            <a:r>
              <a:rPr lang="fr-FR" dirty="0" smtClean="0">
                <a:latin typeface="+mn-lt"/>
              </a:rPr>
              <a:t> claire </a:t>
            </a:r>
            <a:r>
              <a:rPr lang="fr-FR" dirty="0">
                <a:latin typeface="+mn-lt"/>
              </a:rPr>
              <a:t>et structurée, elle doit permettre de faire ressortir les aspects méthodologiques, réglementaires et les contraintes techniques et physiques qui s’appliquent </a:t>
            </a:r>
            <a:r>
              <a:rPr lang="fr-FR" dirty="0" smtClean="0">
                <a:latin typeface="+mn-lt"/>
              </a:rPr>
              <a:t> </a:t>
            </a:r>
            <a:r>
              <a:rPr lang="fr-FR" dirty="0">
                <a:latin typeface="+mn-lt"/>
              </a:rPr>
              <a:t>dans les situations professionnelles. </a:t>
            </a:r>
          </a:p>
          <a:p>
            <a:pPr marL="342900" indent="-342900" eaLnBrk="0" hangingPunct="0">
              <a:spcBef>
                <a:spcPct val="20000"/>
              </a:spcBef>
              <a:buClr>
                <a:srgbClr val="2084CE"/>
              </a:buClr>
              <a:buSzPct val="65000"/>
              <a:buFont typeface="Zapf Dingbats" charset="2"/>
              <a:buChar char=""/>
            </a:pPr>
            <a:endParaRPr lang="fr-FR" dirty="0">
              <a:latin typeface="+mn-lt"/>
            </a:endParaRPr>
          </a:p>
          <a:p>
            <a:pPr marL="342900" indent="-342900" eaLnBrk="0" hangingPunct="0">
              <a:spcBef>
                <a:spcPct val="20000"/>
              </a:spcBef>
              <a:buClr>
                <a:srgbClr val="2084CE"/>
              </a:buClr>
              <a:buSzPct val="65000"/>
              <a:buFont typeface="Zapf Dingbats" charset="2"/>
              <a:buChar char=""/>
            </a:pPr>
            <a:r>
              <a:rPr lang="fr-FR" dirty="0">
                <a:latin typeface="+mn-lt"/>
              </a:rPr>
              <a:t>l’ensemble des questions posées doit permettre de vérifier les compétences  liées aux techniques actuelles de diagnostic de systèmes  dans le domaine de la maintenance des matériels. </a:t>
            </a:r>
          </a:p>
        </p:txBody>
      </p:sp>
    </p:spTree>
    <p:extLst>
      <p:ext uri="{BB962C8B-B14F-4D97-AF65-F5344CB8AC3E}">
        <p14:creationId xmlns:p14="http://schemas.microsoft.com/office/powerpoint/2010/main" val="115680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1208584" y="22225"/>
            <a:ext cx="8697416" cy="88649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571500" lvl="0" indent="-571500"/>
            <a:r>
              <a:rPr lang="fr-FR" sz="3200" b="1" dirty="0" smtClean="0"/>
              <a:t>Témoignage Pédagogique</a:t>
            </a:r>
            <a:r>
              <a:rPr lang="fr-FR" sz="3200" b="1" dirty="0"/>
              <a:t>: </a:t>
            </a:r>
            <a:r>
              <a:rPr lang="fr-FR" sz="3200" dirty="0"/>
              <a:t>La démarche de projet au travers de l’épreuve E32 .</a:t>
            </a:r>
            <a:endParaRPr lang="fr-FR" sz="3200" b="1" dirty="0"/>
          </a:p>
        </p:txBody>
      </p:sp>
      <p:sp>
        <p:nvSpPr>
          <p:cNvPr id="6" name="Espace réservé du numéro de diapositive 5"/>
          <p:cNvSpPr>
            <a:spLocks noGrp="1"/>
          </p:cNvSpPr>
          <p:nvPr>
            <p:ph type="sldNum" sz="quarter" idx="4294967295"/>
          </p:nvPr>
        </p:nvSpPr>
        <p:spPr>
          <a:xfrm>
            <a:off x="7594600" y="6356350"/>
            <a:ext cx="2311400" cy="365125"/>
          </a:xfrm>
          <a:prstGeom prst="rect">
            <a:avLst/>
          </a:prstGeom>
        </p:spPr>
        <p:txBody>
          <a:bodyPr/>
          <a:lstStyle/>
          <a:p>
            <a:pPr algn="r">
              <a:defRPr/>
            </a:pPr>
            <a:fld id="{C80130EC-06BF-4F8C-9527-37C10879183D}" type="slidenum">
              <a:rPr lang="fr-FR"/>
              <a:pPr algn="r">
                <a:defRPr/>
              </a:pPr>
              <a:t>24</a:t>
            </a:fld>
            <a:endParaRPr lang="fr-FR"/>
          </a:p>
        </p:txBody>
      </p:sp>
      <p:sp>
        <p:nvSpPr>
          <p:cNvPr id="5" name="Titre 1"/>
          <p:cNvSpPr txBox="1">
            <a:spLocks/>
          </p:cNvSpPr>
          <p:nvPr/>
        </p:nvSpPr>
        <p:spPr bwMode="auto">
          <a:xfrm>
            <a:off x="1496616" y="1484784"/>
            <a:ext cx="8103616" cy="4680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lgn="l"/>
            <a:r>
              <a:rPr lang="fr-FR" sz="2800" dirty="0" smtClean="0"/>
              <a:t>Deuxième exemple :</a:t>
            </a:r>
            <a:endParaRPr lang="fr-FR" sz="2800" dirty="0"/>
          </a:p>
        </p:txBody>
      </p:sp>
      <p:graphicFrame>
        <p:nvGraphicFramePr>
          <p:cNvPr id="14" name="Diagramme 13"/>
          <p:cNvGraphicFramePr/>
          <p:nvPr>
            <p:extLst>
              <p:ext uri="{D42A27DB-BD31-4B8C-83A1-F6EECF244321}">
                <p14:modId xmlns:p14="http://schemas.microsoft.com/office/powerpoint/2010/main" val="672772334"/>
              </p:ext>
            </p:extLst>
          </p:nvPr>
        </p:nvGraphicFramePr>
        <p:xfrm>
          <a:off x="1512077" y="2050669"/>
          <a:ext cx="7272808"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10" descr="Afficher l'image d'orig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33120" y="5382716"/>
            <a:ext cx="93809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3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208584" y="1412776"/>
            <a:ext cx="8502945" cy="4248472"/>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3" name="Espace réservé du contenu 2"/>
          <p:cNvSpPr>
            <a:spLocks noGrp="1"/>
          </p:cNvSpPr>
          <p:nvPr>
            <p:ph idx="1"/>
          </p:nvPr>
        </p:nvSpPr>
        <p:spPr>
          <a:xfrm>
            <a:off x="1129903" y="1484313"/>
            <a:ext cx="8234363" cy="1397000"/>
          </a:xfrm>
        </p:spPr>
        <p:txBody>
          <a:bodyPr/>
          <a:lstStyle/>
          <a:p>
            <a:pPr>
              <a:defRPr/>
            </a:pPr>
            <a:r>
              <a:rPr lang="fr-FR" altLang="fr-FR" sz="1800" dirty="0" smtClean="0">
                <a:ea typeface="MS PGothic" pitchFamily="34" charset="-128"/>
              </a:rPr>
              <a:t>En fin d’année de première ou au début de l’année de terminale</a:t>
            </a:r>
          </a:p>
          <a:p>
            <a:pPr>
              <a:defRPr/>
            </a:pPr>
            <a:r>
              <a:rPr lang="fr-FR" altLang="fr-FR" sz="1800" dirty="0" smtClean="0">
                <a:ea typeface="MS PGothic" pitchFamily="34" charset="-128"/>
              </a:rPr>
              <a:t>Les enseignants d’atelier et d’AFS proposent à un binôme, une problématique</a:t>
            </a:r>
          </a:p>
          <a:p>
            <a:pPr>
              <a:defRPr/>
            </a:pPr>
            <a:r>
              <a:rPr lang="fr-FR" altLang="fr-FR" sz="1800" dirty="0" smtClean="0">
                <a:ea typeface="MS PGothic" pitchFamily="34" charset="-128"/>
              </a:rPr>
              <a:t>La démarche de résolution s’appuiera :</a:t>
            </a:r>
          </a:p>
          <a:p>
            <a:pPr marL="0" indent="0">
              <a:buFont typeface="Zapf Dingbats" charset="2"/>
              <a:buNone/>
              <a:defRPr/>
            </a:pPr>
            <a:endParaRPr lang="fr-FR" altLang="fr-FR" sz="1800" dirty="0">
              <a:ea typeface="MS PGothic" pitchFamily="34" charset="-128"/>
            </a:endParaRPr>
          </a:p>
          <a:p>
            <a:pPr marL="0" indent="0">
              <a:buFont typeface="Zapf Dingbats" charset="2"/>
              <a:buNone/>
              <a:defRPr/>
            </a:pPr>
            <a:endParaRPr lang="fr-FR" altLang="fr-FR" sz="1800" dirty="0" smtClean="0">
              <a:ea typeface="MS PGothic" pitchFamily="34" charset="-128"/>
            </a:endParaRPr>
          </a:p>
          <a:p>
            <a:pPr>
              <a:defRPr/>
            </a:pPr>
            <a:endParaRPr lang="fr-FR" altLang="fr-FR" sz="1800" dirty="0" smtClean="0">
              <a:ea typeface="MS PGothic" pitchFamily="34" charset="-128"/>
            </a:endParaRPr>
          </a:p>
          <a:p>
            <a:pPr>
              <a:defRPr/>
            </a:pPr>
            <a:endParaRPr lang="fr-FR" altLang="fr-FR" sz="1800" dirty="0" smtClean="0">
              <a:ea typeface="MS PGothic" pitchFamily="34" charset="-128"/>
            </a:endParaRPr>
          </a:p>
        </p:txBody>
      </p:sp>
      <p:sp>
        <p:nvSpPr>
          <p:cNvPr id="6150" name="Rectangle 3"/>
          <p:cNvSpPr>
            <a:spLocks noChangeArrowheads="1"/>
          </p:cNvSpPr>
          <p:nvPr/>
        </p:nvSpPr>
        <p:spPr bwMode="auto">
          <a:xfrm>
            <a:off x="1599406" y="549276"/>
            <a:ext cx="803486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Le contexte</a:t>
            </a:r>
            <a:endParaRPr lang="fr-FR" altLang="fr-FR" sz="2400" b="1" i="1" u="sng">
              <a:latin typeface="Arial" pitchFamily="34" charset="0"/>
            </a:endParaRPr>
          </a:p>
        </p:txBody>
      </p:sp>
      <p:sp>
        <p:nvSpPr>
          <p:cNvPr id="5" name="Rectangle 4"/>
          <p:cNvSpPr/>
          <p:nvPr/>
        </p:nvSpPr>
        <p:spPr>
          <a:xfrm>
            <a:off x="1599407" y="3213101"/>
            <a:ext cx="8189648" cy="2308225"/>
          </a:xfrm>
          <a:prstGeom prst="rect">
            <a:avLst/>
          </a:prstGeom>
        </p:spPr>
        <p:txBody>
          <a:bodyPr>
            <a:spAutoFit/>
          </a:bodyPr>
          <a:lstStyle/>
          <a:p>
            <a:pPr>
              <a:buClr>
                <a:srgbClr val="0080FF"/>
              </a:buClr>
              <a:buFont typeface="Wingdings" panose="05000000000000000000" pitchFamily="2" charset="2"/>
              <a:buChar char="Ø"/>
              <a:defRPr/>
            </a:pPr>
            <a:r>
              <a:rPr lang="fr-FR" altLang="fr-FR" sz="1800" dirty="0">
                <a:latin typeface="+mj-lt"/>
                <a:ea typeface="MS PGothic" pitchFamily="34" charset="-128"/>
              </a:rPr>
              <a:t>Sur des périodes d’investigation et d’étude en cours d’AFS, en EGLS, au CDI…</a:t>
            </a:r>
          </a:p>
          <a:p>
            <a:pPr>
              <a:buClr>
                <a:srgbClr val="0080FF"/>
              </a:buClr>
              <a:defRPr/>
            </a:pPr>
            <a:endParaRPr lang="fr-FR" altLang="fr-FR" sz="1800" dirty="0">
              <a:latin typeface="+mj-lt"/>
              <a:ea typeface="MS PGothic" pitchFamily="34" charset="-128"/>
            </a:endParaRPr>
          </a:p>
          <a:p>
            <a:pPr>
              <a:buClr>
                <a:srgbClr val="0080FF"/>
              </a:buClr>
              <a:buFont typeface="Wingdings" panose="05000000000000000000" pitchFamily="2" charset="2"/>
              <a:buChar char="Ø"/>
              <a:defRPr/>
            </a:pPr>
            <a:r>
              <a:rPr lang="fr-FR" altLang="fr-FR" sz="1800" dirty="0">
                <a:latin typeface="+mj-lt"/>
                <a:ea typeface="MS PGothic" pitchFamily="34" charset="-128"/>
              </a:rPr>
              <a:t>Sur des périodes de réalisation à l’atelier</a:t>
            </a:r>
          </a:p>
          <a:p>
            <a:pPr>
              <a:buClr>
                <a:srgbClr val="0080FF"/>
              </a:buClr>
              <a:defRPr/>
            </a:pPr>
            <a:endParaRPr lang="fr-FR" altLang="fr-FR" sz="1800" dirty="0">
              <a:latin typeface="+mj-lt"/>
              <a:ea typeface="MS PGothic" pitchFamily="34" charset="-128"/>
            </a:endParaRPr>
          </a:p>
          <a:p>
            <a:pPr>
              <a:buClr>
                <a:srgbClr val="0080FF"/>
              </a:buClr>
              <a:buFont typeface="Wingdings" panose="05000000000000000000" pitchFamily="2" charset="2"/>
              <a:buChar char="Ø"/>
              <a:defRPr/>
            </a:pPr>
            <a:r>
              <a:rPr lang="fr-FR" altLang="fr-FR" sz="1800" dirty="0">
                <a:latin typeface="+mj-lt"/>
                <a:ea typeface="MS PGothic" pitchFamily="34" charset="-128"/>
              </a:rPr>
              <a:t>Sur des revues de projet intermédiaires(compte-rendu, remédiation, positionnement)</a:t>
            </a:r>
          </a:p>
          <a:p>
            <a:pPr>
              <a:buClr>
                <a:srgbClr val="0080FF"/>
              </a:buClr>
              <a:defRPr/>
            </a:pPr>
            <a:endParaRPr lang="fr-FR" altLang="fr-FR" sz="1800" dirty="0">
              <a:latin typeface="+mj-lt"/>
              <a:ea typeface="MS PGothic" pitchFamily="34" charset="-128"/>
            </a:endParaRPr>
          </a:p>
          <a:p>
            <a:pPr>
              <a:buClr>
                <a:srgbClr val="0080FF"/>
              </a:buClr>
              <a:buFont typeface="Wingdings" panose="05000000000000000000" pitchFamily="2" charset="2"/>
              <a:buChar char="Ø"/>
              <a:defRPr/>
            </a:pPr>
            <a:r>
              <a:rPr lang="fr-FR" altLang="fr-FR" sz="1800" dirty="0">
                <a:latin typeface="+mj-lt"/>
                <a:ea typeface="MS PGothic" pitchFamily="34" charset="-128"/>
              </a:rPr>
              <a:t>Sur une revue de projet finale avec évaluation définitive</a:t>
            </a:r>
          </a:p>
        </p:txBody>
      </p:sp>
      <p:pic>
        <p:nvPicPr>
          <p:cNvPr id="4608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7921" y="2349500"/>
            <a:ext cx="1288125"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6750" y="3536951"/>
            <a:ext cx="136207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2405" t="16452" r="53912" b="11353"/>
          <a:stretch>
            <a:fillRect/>
          </a:stretch>
        </p:blipFill>
        <p:spPr bwMode="auto">
          <a:xfrm>
            <a:off x="8344430" y="4641850"/>
            <a:ext cx="1133343" cy="973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4145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0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208584" y="1412776"/>
            <a:ext cx="8502945" cy="1872208"/>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13" name="Rectangle 12"/>
          <p:cNvSpPr/>
          <p:nvPr/>
        </p:nvSpPr>
        <p:spPr bwMode="auto">
          <a:xfrm>
            <a:off x="1208584" y="4077072"/>
            <a:ext cx="8502945" cy="1368152"/>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7176" name="Espace réservé du contenu 2"/>
          <p:cNvSpPr>
            <a:spLocks noGrp="1"/>
          </p:cNvSpPr>
          <p:nvPr>
            <p:ph idx="1"/>
          </p:nvPr>
        </p:nvSpPr>
        <p:spPr>
          <a:xfrm>
            <a:off x="1258887" y="1527175"/>
            <a:ext cx="8234363" cy="1397000"/>
          </a:xfrm>
        </p:spPr>
        <p:txBody>
          <a:bodyPr/>
          <a:lstStyle/>
          <a:p>
            <a:r>
              <a:rPr lang="fr-FR" altLang="fr-FR" sz="1800" smtClean="0"/>
              <a:t>Présentation de la problématique par l’enseignant d’atelier et d’AFS</a:t>
            </a:r>
          </a:p>
          <a:p>
            <a:r>
              <a:rPr lang="fr-FR" altLang="fr-FR" sz="1800" smtClean="0"/>
              <a:t>Accueil du client, réception du matériel</a:t>
            </a:r>
          </a:p>
          <a:p>
            <a:r>
              <a:rPr lang="fr-FR" altLang="fr-FR" sz="1800" smtClean="0"/>
              <a:t>Mise en œuvre du système en dysfonctionnement et constats</a:t>
            </a:r>
          </a:p>
          <a:p>
            <a:r>
              <a:rPr lang="fr-FR" altLang="fr-FR" sz="1800" smtClean="0"/>
              <a:t>Collecte de documentation technique et des caractéristiques du matériel</a:t>
            </a:r>
          </a:p>
          <a:p>
            <a:r>
              <a:rPr lang="fr-FR" altLang="fr-FR" sz="1800" smtClean="0"/>
              <a:t>Analyse fonctionnelle du système</a:t>
            </a:r>
          </a:p>
          <a:p>
            <a:endParaRPr lang="fr-FR" altLang="fr-FR" sz="1800" smtClean="0"/>
          </a:p>
          <a:p>
            <a:endParaRPr lang="fr-FR" altLang="fr-FR" sz="1800" smtClean="0"/>
          </a:p>
        </p:txBody>
      </p:sp>
      <p:sp>
        <p:nvSpPr>
          <p:cNvPr id="7177" name="Rectangle 3"/>
          <p:cNvSpPr>
            <a:spLocks noChangeArrowheads="1"/>
          </p:cNvSpPr>
          <p:nvPr/>
        </p:nvSpPr>
        <p:spPr bwMode="auto">
          <a:xfrm>
            <a:off x="1599406" y="476251"/>
            <a:ext cx="803486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Les étapes de la réalisation du diagnostic sous forme de pédagogie de projet</a:t>
            </a:r>
            <a:endParaRPr lang="fr-FR" altLang="fr-FR" sz="2400" b="1" i="1" u="sng">
              <a:latin typeface="Arial" pitchFamily="34" charset="0"/>
            </a:endParaRPr>
          </a:p>
        </p:txBody>
      </p:sp>
      <p:sp>
        <p:nvSpPr>
          <p:cNvPr id="8" name="Espace réservé du contenu 2"/>
          <p:cNvSpPr txBox="1">
            <a:spLocks/>
          </p:cNvSpPr>
          <p:nvPr/>
        </p:nvSpPr>
        <p:spPr bwMode="auto">
          <a:xfrm>
            <a:off x="1303603" y="4076701"/>
            <a:ext cx="8485452" cy="79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altLang="fr-FR" sz="1800" kern="0" dirty="0" smtClean="0"/>
              <a:t>Emission d’hypothèses</a:t>
            </a:r>
          </a:p>
          <a:p>
            <a:pPr>
              <a:defRPr/>
            </a:pPr>
            <a:r>
              <a:rPr lang="fr-FR" altLang="fr-FR" sz="1800" kern="0" dirty="0" smtClean="0"/>
              <a:t>Collecte de documents supplémentaires (schémas électriques, hydrauliques…)</a:t>
            </a:r>
          </a:p>
          <a:p>
            <a:pPr>
              <a:defRPr/>
            </a:pPr>
            <a:r>
              <a:rPr lang="fr-FR" altLang="fr-FR" sz="1800" kern="0" dirty="0" smtClean="0"/>
              <a:t>Etude des documents supplémentaires</a:t>
            </a:r>
          </a:p>
          <a:p>
            <a:pPr>
              <a:defRPr/>
            </a:pPr>
            <a:r>
              <a:rPr lang="fr-FR" altLang="fr-FR" sz="1800" kern="0" dirty="0" smtClean="0"/>
              <a:t>Etablissement des contrôles et mesures à réaliser</a:t>
            </a:r>
          </a:p>
          <a:p>
            <a:pPr>
              <a:defRPr/>
            </a:pPr>
            <a:endParaRPr lang="fr-FR" altLang="fr-FR" sz="1800" kern="0" dirty="0" smtClean="0"/>
          </a:p>
          <a:p>
            <a:pPr>
              <a:defRPr/>
            </a:pPr>
            <a:endParaRPr lang="fr-FR" altLang="fr-FR" sz="1800" kern="0" dirty="0" smtClean="0"/>
          </a:p>
        </p:txBody>
      </p:sp>
      <p:sp>
        <p:nvSpPr>
          <p:cNvPr id="4" name="ZoneTexte 3"/>
          <p:cNvSpPr txBox="1"/>
          <p:nvPr/>
        </p:nvSpPr>
        <p:spPr>
          <a:xfrm>
            <a:off x="1209014" y="3398838"/>
            <a:ext cx="8502650" cy="369332"/>
          </a:xfrm>
          <a:prstGeom prst="rect">
            <a:avLst/>
          </a:prstGeom>
          <a:gradFill flip="none" rotWithShape="1">
            <a:gsLst>
              <a:gs pos="0">
                <a:schemeClr val="accent2">
                  <a:lumMod val="20000"/>
                  <a:lumOff val="80000"/>
                  <a:alpha val="0"/>
                </a:schemeClr>
              </a:gs>
              <a:gs pos="39999">
                <a:srgbClr val="85C2FF"/>
              </a:gs>
              <a:gs pos="70000">
                <a:srgbClr val="C4D6EB"/>
              </a:gs>
              <a:gs pos="100000">
                <a:srgbClr val="FFEBFA"/>
              </a:gs>
            </a:gsLst>
            <a:lin ang="18900000" scaled="0"/>
            <a:tileRect/>
          </a:gradFill>
          <a:ln w="28575">
            <a:solidFill>
              <a:srgbClr val="7030A0"/>
            </a:solidFill>
          </a:ln>
        </p:spPr>
        <p:txBody>
          <a:bodyPr>
            <a:spAutoFit/>
          </a:bodyPr>
          <a:lstStyle/>
          <a:p>
            <a:pPr algn="ctr">
              <a:defRPr/>
            </a:pPr>
            <a:r>
              <a:rPr lang="fr-FR" b="1" i="1" dirty="0">
                <a:solidFill>
                  <a:srgbClr val="800000"/>
                </a:solidFill>
                <a:latin typeface="+mj-lt"/>
                <a:ea typeface="MS PGothic" pitchFamily="34" charset="-128"/>
              </a:rPr>
              <a:t>Revue de projet</a:t>
            </a:r>
          </a:p>
        </p:txBody>
      </p:sp>
      <p:sp>
        <p:nvSpPr>
          <p:cNvPr id="11" name="ZoneTexte 10"/>
          <p:cNvSpPr txBox="1"/>
          <p:nvPr/>
        </p:nvSpPr>
        <p:spPr>
          <a:xfrm>
            <a:off x="1208584" y="5631632"/>
            <a:ext cx="8502945" cy="369332"/>
          </a:xfrm>
          <a:prstGeom prst="rect">
            <a:avLst/>
          </a:prstGeom>
          <a:gradFill flip="none" rotWithShape="1">
            <a:gsLst>
              <a:gs pos="0">
                <a:srgbClr val="5E9EFF">
                  <a:alpha val="0"/>
                </a:srgbClr>
              </a:gs>
              <a:gs pos="39999">
                <a:srgbClr val="85C2FF"/>
              </a:gs>
              <a:gs pos="70000">
                <a:srgbClr val="C4D6EB"/>
              </a:gs>
              <a:gs pos="100000">
                <a:srgbClr val="FFEBFA"/>
              </a:gs>
            </a:gsLst>
            <a:lin ang="18900000" scaled="0"/>
            <a:tileRect/>
          </a:gradFill>
          <a:ln w="28575">
            <a:solidFill>
              <a:srgbClr val="7030A0"/>
            </a:solidFill>
          </a:ln>
        </p:spPr>
        <p:txBody>
          <a:bodyPr>
            <a:spAutoFit/>
          </a:bodyPr>
          <a:lstStyle/>
          <a:p>
            <a:pPr algn="ctr">
              <a:defRPr/>
            </a:pPr>
            <a:r>
              <a:rPr lang="fr-FR" b="1" i="1" dirty="0">
                <a:solidFill>
                  <a:srgbClr val="800000"/>
                </a:solidFill>
                <a:latin typeface="+mj-lt"/>
                <a:ea typeface="MS PGothic" pitchFamily="34" charset="-128"/>
              </a:rPr>
              <a:t>Revue de projet</a:t>
            </a:r>
          </a:p>
        </p:txBody>
      </p:sp>
      <p:pic>
        <p:nvPicPr>
          <p:cNvPr id="718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6594" y="1844675"/>
            <a:ext cx="1040475"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9915" y="4724401"/>
            <a:ext cx="746390" cy="69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4432" y="3470275"/>
            <a:ext cx="56753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4432" y="5702300"/>
            <a:ext cx="56753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504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5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208584" y="1484784"/>
            <a:ext cx="8502945" cy="1872208"/>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8197" name="Rectangle 3"/>
          <p:cNvSpPr>
            <a:spLocks noChangeArrowheads="1"/>
          </p:cNvSpPr>
          <p:nvPr/>
        </p:nvSpPr>
        <p:spPr bwMode="auto">
          <a:xfrm>
            <a:off x="1599406" y="293688"/>
            <a:ext cx="803486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Les étapes de la réalisation du diagnostic sous forme de pédagogie de projet</a:t>
            </a:r>
            <a:endParaRPr lang="fr-FR" altLang="fr-FR" sz="2400" b="1" i="1" u="sng">
              <a:latin typeface="Arial" pitchFamily="34" charset="0"/>
            </a:endParaRPr>
          </a:p>
        </p:txBody>
      </p:sp>
      <p:sp>
        <p:nvSpPr>
          <p:cNvPr id="10" name="Espace réservé du contenu 2"/>
          <p:cNvSpPr txBox="1">
            <a:spLocks/>
          </p:cNvSpPr>
          <p:nvPr/>
        </p:nvSpPr>
        <p:spPr bwMode="auto">
          <a:xfrm>
            <a:off x="1150541" y="1628775"/>
            <a:ext cx="8234363" cy="79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altLang="fr-FR" sz="1800" kern="0" dirty="0" smtClean="0"/>
              <a:t>Réalisation des essais et mesures</a:t>
            </a:r>
          </a:p>
          <a:p>
            <a:pPr>
              <a:defRPr/>
            </a:pPr>
            <a:r>
              <a:rPr lang="fr-FR" altLang="fr-FR" sz="1800" kern="0" dirty="0" smtClean="0"/>
              <a:t>Comparaison des résultats aux valeurs du constructeur</a:t>
            </a:r>
          </a:p>
          <a:p>
            <a:pPr>
              <a:defRPr/>
            </a:pPr>
            <a:r>
              <a:rPr lang="fr-FR" altLang="fr-FR" sz="1800" kern="0" dirty="0" smtClean="0"/>
              <a:t>Analyse comportementale (modèles informatiques)</a:t>
            </a:r>
          </a:p>
          <a:p>
            <a:pPr>
              <a:defRPr/>
            </a:pPr>
            <a:r>
              <a:rPr lang="fr-FR" altLang="fr-FR" sz="1800" kern="0" dirty="0" smtClean="0"/>
              <a:t>Identification de l’élément défectueux</a:t>
            </a:r>
          </a:p>
          <a:p>
            <a:pPr>
              <a:defRPr/>
            </a:pPr>
            <a:r>
              <a:rPr lang="fr-FR" altLang="fr-FR" sz="1800" kern="0" dirty="0" smtClean="0"/>
              <a:t>Proposition d’intervention</a:t>
            </a:r>
          </a:p>
          <a:p>
            <a:pPr>
              <a:defRPr/>
            </a:pPr>
            <a:endParaRPr lang="fr-FR" altLang="fr-FR" sz="1800" kern="0" dirty="0" smtClean="0"/>
          </a:p>
          <a:p>
            <a:pPr>
              <a:defRPr/>
            </a:pPr>
            <a:endParaRPr lang="fr-FR" altLang="fr-FR" sz="1800" kern="0" dirty="0" smtClean="0"/>
          </a:p>
        </p:txBody>
      </p:sp>
      <p:sp>
        <p:nvSpPr>
          <p:cNvPr id="11" name="ZoneTexte 10"/>
          <p:cNvSpPr txBox="1"/>
          <p:nvPr/>
        </p:nvSpPr>
        <p:spPr>
          <a:xfrm>
            <a:off x="1200414" y="3500438"/>
            <a:ext cx="8511250" cy="369332"/>
          </a:xfrm>
          <a:prstGeom prst="rect">
            <a:avLst/>
          </a:prstGeom>
          <a:gradFill flip="none" rotWithShape="1">
            <a:gsLst>
              <a:gs pos="0">
                <a:schemeClr val="accent2">
                  <a:lumMod val="20000"/>
                  <a:lumOff val="80000"/>
                  <a:alpha val="0"/>
                </a:schemeClr>
              </a:gs>
              <a:gs pos="39999">
                <a:srgbClr val="85C2FF"/>
              </a:gs>
              <a:gs pos="70000">
                <a:srgbClr val="C4D6EB"/>
              </a:gs>
              <a:gs pos="100000">
                <a:srgbClr val="FFEBFA"/>
              </a:gs>
            </a:gsLst>
            <a:lin ang="18900000" scaled="0"/>
            <a:tileRect/>
          </a:gradFill>
          <a:ln w="28575">
            <a:solidFill>
              <a:srgbClr val="7030A0"/>
            </a:solidFill>
          </a:ln>
        </p:spPr>
        <p:txBody>
          <a:bodyPr>
            <a:spAutoFit/>
          </a:bodyPr>
          <a:lstStyle/>
          <a:p>
            <a:pPr algn="ctr">
              <a:defRPr/>
            </a:pPr>
            <a:r>
              <a:rPr lang="fr-FR" b="1" i="1" dirty="0">
                <a:solidFill>
                  <a:srgbClr val="800000"/>
                </a:solidFill>
                <a:latin typeface="+mj-lt"/>
                <a:ea typeface="MS PGothic" pitchFamily="34" charset="-128"/>
              </a:rPr>
              <a:t>Revue de projet finale et évaluation </a:t>
            </a:r>
          </a:p>
        </p:txBody>
      </p:sp>
      <p:pic>
        <p:nvPicPr>
          <p:cNvPr id="1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2405" t="16452" r="53912" b="11353"/>
          <a:stretch>
            <a:fillRect/>
          </a:stretch>
        </p:blipFill>
        <p:spPr bwMode="auto">
          <a:xfrm>
            <a:off x="4406106" y="4214813"/>
            <a:ext cx="2070629" cy="1776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0"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406" y="4518026"/>
            <a:ext cx="243522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7"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3244" y="4214813"/>
            <a:ext cx="2634721" cy="187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7241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6744" y="4724400"/>
            <a:ext cx="2450703" cy="197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9" name="Rectangle 3"/>
          <p:cNvSpPr>
            <a:spLocks noChangeArrowheads="1"/>
          </p:cNvSpPr>
          <p:nvPr/>
        </p:nvSpPr>
        <p:spPr bwMode="auto">
          <a:xfrm>
            <a:off x="1599407" y="549276"/>
            <a:ext cx="8306594"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10" name="Espace réservé du contenu 2"/>
          <p:cNvSpPr txBox="1">
            <a:spLocks/>
          </p:cNvSpPr>
          <p:nvPr/>
        </p:nvSpPr>
        <p:spPr bwMode="auto">
          <a:xfrm>
            <a:off x="1150541" y="1989138"/>
            <a:ext cx="8234363"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altLang="fr-FR" sz="1800" kern="0" dirty="0" smtClean="0"/>
              <a:t>La problématique :</a:t>
            </a:r>
          </a:p>
          <a:p>
            <a:pPr>
              <a:defRPr/>
            </a:pPr>
            <a:endParaRPr lang="fr-FR" altLang="fr-FR" sz="1800" kern="0" dirty="0" smtClean="0"/>
          </a:p>
          <a:p>
            <a:pPr marL="0" indent="0">
              <a:buFont typeface="Zapf Dingbats" charset="2"/>
              <a:buNone/>
              <a:defRPr/>
            </a:pPr>
            <a:r>
              <a:rPr lang="fr-FR" sz="1800" dirty="0"/>
              <a:t>Le propriétaire d’un Quad KYMCO MXU 300 se plaint d’une impossibilité de démarrer depuis le remplacement de son démarreur par ses propres moyens.</a:t>
            </a:r>
          </a:p>
          <a:p>
            <a:pPr marL="0" indent="0">
              <a:buFont typeface="Zapf Dingbats" charset="2"/>
              <a:buNone/>
              <a:defRPr/>
            </a:pPr>
            <a:endParaRPr lang="fr-FR" altLang="fr-FR" sz="1800" kern="0" dirty="0" smtClean="0"/>
          </a:p>
          <a:p>
            <a:pPr marL="0" indent="0">
              <a:buFont typeface="Zapf Dingbats" charset="2"/>
              <a:buNone/>
              <a:defRPr/>
            </a:pPr>
            <a:endParaRPr lang="fr-FR" altLang="fr-FR" sz="1800" kern="0" dirty="0" smtClean="0"/>
          </a:p>
          <a:p>
            <a:pPr>
              <a:defRPr/>
            </a:pPr>
            <a:endParaRPr lang="fr-FR" altLang="fr-FR" sz="1800" kern="0" dirty="0" smtClean="0"/>
          </a:p>
        </p:txBody>
      </p:sp>
      <p:sp>
        <p:nvSpPr>
          <p:cNvPr id="6" name="Espace réservé du contenu 2"/>
          <p:cNvSpPr txBox="1">
            <a:spLocks/>
          </p:cNvSpPr>
          <p:nvPr/>
        </p:nvSpPr>
        <p:spPr bwMode="auto">
          <a:xfrm>
            <a:off x="1209014" y="3573463"/>
            <a:ext cx="8234363"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altLang="fr-FR" sz="1800" kern="0" dirty="0" smtClean="0"/>
              <a:t>Accueil du client/ Réception du matériel/Rédaction de l’ordre de réparation</a:t>
            </a:r>
          </a:p>
          <a:p>
            <a:pPr marL="0" indent="0">
              <a:buFont typeface="Zapf Dingbats" charset="2"/>
              <a:buNone/>
              <a:defRPr/>
            </a:pPr>
            <a:endParaRPr lang="fr-FR" altLang="fr-FR" sz="1800" kern="0" dirty="0" smtClean="0"/>
          </a:p>
          <a:p>
            <a:pPr marL="0" indent="0">
              <a:buFont typeface="Zapf Dingbats" charset="2"/>
              <a:buNone/>
              <a:defRPr/>
            </a:pPr>
            <a:r>
              <a:rPr lang="fr-FR" sz="1800" dirty="0"/>
              <a:t>Questionnement du client : </a:t>
            </a:r>
            <a:endParaRPr lang="fr-FR" sz="1800" dirty="0" smtClean="0"/>
          </a:p>
          <a:p>
            <a:pPr marL="0" indent="0">
              <a:buFont typeface="Zapf Dingbats" charset="2"/>
              <a:buNone/>
              <a:defRPr/>
            </a:pPr>
            <a:r>
              <a:rPr lang="fr-FR" sz="1800" dirty="0" smtClean="0"/>
              <a:t>Dans </a:t>
            </a:r>
            <a:r>
              <a:rPr lang="fr-FR" sz="1800" dirty="0"/>
              <a:t>quelles conditions la panne est-elle apparue ?</a:t>
            </a:r>
          </a:p>
          <a:p>
            <a:pPr marL="0" indent="0">
              <a:buFont typeface="Zapf Dingbats" charset="2"/>
              <a:buNone/>
              <a:defRPr/>
            </a:pPr>
            <a:r>
              <a:rPr lang="fr-FR" sz="1800" dirty="0"/>
              <a:t>Est-ce une panne intermittente ?</a:t>
            </a:r>
          </a:p>
          <a:p>
            <a:pPr marL="0" indent="0">
              <a:buFont typeface="Zapf Dingbats" charset="2"/>
              <a:buNone/>
              <a:defRPr/>
            </a:pPr>
            <a:r>
              <a:rPr lang="fr-FR" sz="1800" dirty="0"/>
              <a:t>Le client est-il intervenu sur son matériel ?</a:t>
            </a:r>
          </a:p>
          <a:p>
            <a:pPr marL="0" indent="0">
              <a:buFont typeface="Zapf Dingbats" charset="2"/>
              <a:buNone/>
              <a:defRPr/>
            </a:pPr>
            <a:r>
              <a:rPr lang="fr-FR" sz="1800" dirty="0"/>
              <a:t>Le client à t-il éventuellement décelé d’autres </a:t>
            </a:r>
            <a:endParaRPr lang="fr-FR" sz="1800" dirty="0" smtClean="0"/>
          </a:p>
          <a:p>
            <a:pPr marL="0" indent="0">
              <a:buFont typeface="Zapf Dingbats" charset="2"/>
              <a:buNone/>
              <a:defRPr/>
            </a:pPr>
            <a:r>
              <a:rPr lang="fr-FR" sz="1800" dirty="0" smtClean="0"/>
              <a:t>dysfonctionnements</a:t>
            </a:r>
            <a:r>
              <a:rPr lang="fr-FR" sz="1800" dirty="0"/>
              <a:t> </a:t>
            </a:r>
            <a:r>
              <a:rPr lang="fr-FR" sz="1800" dirty="0" smtClean="0"/>
              <a:t>?</a:t>
            </a:r>
            <a:endParaRPr lang="fr-FR" sz="1800" dirty="0"/>
          </a:p>
          <a:p>
            <a:pPr marL="0" indent="0">
              <a:buFont typeface="Zapf Dingbats" charset="2"/>
              <a:buNone/>
              <a:defRPr/>
            </a:pPr>
            <a:endParaRPr lang="fr-FR" altLang="fr-FR" sz="1800" kern="0" dirty="0" smtClean="0"/>
          </a:p>
          <a:p>
            <a:pPr>
              <a:defRPr/>
            </a:pPr>
            <a:endParaRPr lang="fr-FR" altLang="fr-FR" sz="1800" kern="0" dirty="0" smtClean="0"/>
          </a:p>
        </p:txBody>
      </p:sp>
      <p:pic>
        <p:nvPicPr>
          <p:cNvPr id="9222" name="Picture 10"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7528" y="1341438"/>
            <a:ext cx="1307042"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916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1599407" y="549276"/>
            <a:ext cx="8306594"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11" name="Rectangle 10"/>
          <p:cNvSpPr/>
          <p:nvPr/>
        </p:nvSpPr>
        <p:spPr bwMode="auto">
          <a:xfrm>
            <a:off x="1150839" y="3284984"/>
            <a:ext cx="8502945" cy="576064"/>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10" name="Espace réservé du contenu 2"/>
          <p:cNvSpPr txBox="1">
            <a:spLocks/>
          </p:cNvSpPr>
          <p:nvPr/>
        </p:nvSpPr>
        <p:spPr bwMode="auto">
          <a:xfrm>
            <a:off x="1150541" y="1989138"/>
            <a:ext cx="8234363"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altLang="fr-FR" sz="1800" kern="0" dirty="0" smtClean="0"/>
              <a:t>Essai du </a:t>
            </a:r>
            <a:r>
              <a:rPr lang="fr-FR" altLang="fr-FR" sz="1800" kern="0" dirty="0" smtClean="0"/>
              <a:t>matériel et constat du dysfonctionnement :</a:t>
            </a:r>
          </a:p>
          <a:p>
            <a:pPr marL="0" indent="0">
              <a:buFont typeface="Zapf Dingbats" charset="2"/>
              <a:buNone/>
              <a:defRPr/>
            </a:pPr>
            <a:endParaRPr lang="fr-FR" altLang="fr-FR" sz="1800" kern="0" dirty="0" smtClean="0"/>
          </a:p>
          <a:p>
            <a:pPr marL="0" indent="0">
              <a:buFont typeface="Zapf Dingbats" charset="2"/>
              <a:buNone/>
              <a:defRPr/>
            </a:pPr>
            <a:r>
              <a:rPr lang="fr-FR" sz="1800" dirty="0"/>
              <a:t>L’essai doit être réalisé selon les préconisations du constructeur (présence de carburant, transmission au neutre, frein enclenché</a:t>
            </a:r>
            <a:r>
              <a:rPr lang="fr-FR" sz="1800" dirty="0" smtClean="0"/>
              <a:t>…).</a:t>
            </a:r>
          </a:p>
          <a:p>
            <a:pPr marL="0" indent="0">
              <a:buFont typeface="Zapf Dingbats" charset="2"/>
              <a:buNone/>
              <a:defRPr/>
            </a:pPr>
            <a:r>
              <a:rPr lang="fr-FR" sz="1800" dirty="0" smtClean="0"/>
              <a:t>Lors </a:t>
            </a:r>
            <a:r>
              <a:rPr lang="fr-FR" sz="1800" dirty="0"/>
              <a:t>de cet essai, </a:t>
            </a:r>
            <a:r>
              <a:rPr lang="fr-FR" sz="1800" dirty="0" smtClean="0"/>
              <a:t>le binôme constate </a:t>
            </a:r>
            <a:r>
              <a:rPr lang="fr-FR" sz="1800" dirty="0"/>
              <a:t>que le démarreur entraine correctement le moteur mais que celui-ci ne démarre pas</a:t>
            </a:r>
            <a:r>
              <a:rPr lang="fr-FR" sz="1800" dirty="0" smtClean="0"/>
              <a:t>.</a:t>
            </a:r>
          </a:p>
          <a:p>
            <a:pPr marL="0" indent="0">
              <a:buFont typeface="Zapf Dingbats" charset="2"/>
              <a:buNone/>
              <a:defRPr/>
            </a:pPr>
            <a:endParaRPr lang="fr-FR" sz="1800" dirty="0"/>
          </a:p>
          <a:p>
            <a:pPr marL="0" indent="0">
              <a:buFont typeface="Zapf Dingbats" charset="2"/>
              <a:buNone/>
              <a:defRPr/>
            </a:pPr>
            <a:endParaRPr lang="fr-FR" altLang="fr-FR" sz="1800" kern="0" dirty="0" smtClean="0"/>
          </a:p>
          <a:p>
            <a:pPr marL="0" indent="0">
              <a:buFont typeface="Zapf Dingbats" charset="2"/>
              <a:buNone/>
              <a:defRPr/>
            </a:pPr>
            <a:endParaRPr lang="fr-FR" altLang="fr-FR" sz="1800" kern="0" dirty="0" smtClean="0"/>
          </a:p>
          <a:p>
            <a:pPr>
              <a:defRPr/>
            </a:pPr>
            <a:endParaRPr lang="fr-FR" altLang="fr-FR" sz="1800" kern="0" dirty="0" smtClean="0"/>
          </a:p>
        </p:txBody>
      </p:sp>
      <p:sp>
        <p:nvSpPr>
          <p:cNvPr id="6" name="Espace réservé du contenu 2"/>
          <p:cNvSpPr txBox="1">
            <a:spLocks/>
          </p:cNvSpPr>
          <p:nvPr/>
        </p:nvSpPr>
        <p:spPr bwMode="auto">
          <a:xfrm>
            <a:off x="1222772" y="4076701"/>
            <a:ext cx="8234363" cy="79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a:t>Collecter les indices apparents du dysfonctionnement</a:t>
            </a:r>
          </a:p>
          <a:p>
            <a:pPr marL="0" indent="0">
              <a:buFont typeface="Zapf Dingbats" charset="2"/>
              <a:buNone/>
              <a:defRPr/>
            </a:pPr>
            <a:endParaRPr lang="fr-FR" altLang="fr-FR" sz="1800" kern="0" dirty="0" smtClean="0"/>
          </a:p>
          <a:p>
            <a:pPr marL="0" indent="0">
              <a:buFont typeface="Zapf Dingbats" charset="2"/>
              <a:buNone/>
              <a:defRPr/>
            </a:pPr>
            <a:r>
              <a:rPr lang="fr-FR" sz="1800" dirty="0"/>
              <a:t>Le moteur est entrainé mais il ne démarre pas.</a:t>
            </a:r>
          </a:p>
          <a:p>
            <a:pPr marL="0" indent="0">
              <a:buFont typeface="Zapf Dingbats" charset="2"/>
              <a:buNone/>
              <a:defRPr/>
            </a:pPr>
            <a:r>
              <a:rPr lang="fr-FR" sz="1800" dirty="0"/>
              <a:t>En insistant, une odeur de carburant se dégage au niveau de l’échappement.</a:t>
            </a:r>
          </a:p>
          <a:p>
            <a:pPr marL="0" indent="0">
              <a:buFont typeface="Zapf Dingbats" charset="2"/>
              <a:buNone/>
              <a:defRPr/>
            </a:pPr>
            <a:r>
              <a:rPr lang="fr-FR" sz="1800" dirty="0"/>
              <a:t>Le moteur semble avoir des ratés.</a:t>
            </a:r>
          </a:p>
          <a:p>
            <a:pPr marL="0" indent="0">
              <a:buFont typeface="Zapf Dingbats" charset="2"/>
              <a:buNone/>
              <a:defRPr/>
            </a:pPr>
            <a:endParaRPr lang="fr-FR" altLang="fr-FR" sz="1800" kern="0" dirty="0" smtClean="0"/>
          </a:p>
        </p:txBody>
      </p:sp>
      <p:sp>
        <p:nvSpPr>
          <p:cNvPr id="8" name="ZoneTexte 7"/>
          <p:cNvSpPr txBox="1"/>
          <p:nvPr/>
        </p:nvSpPr>
        <p:spPr>
          <a:xfrm>
            <a:off x="1222772" y="5919788"/>
            <a:ext cx="8488892" cy="369332"/>
          </a:xfrm>
          <a:prstGeom prst="rect">
            <a:avLst/>
          </a:prstGeom>
          <a:gradFill flip="none" rotWithShape="1">
            <a:gsLst>
              <a:gs pos="0">
                <a:srgbClr val="5E9EFF"/>
              </a:gs>
              <a:gs pos="39999">
                <a:srgbClr val="85C2FF"/>
              </a:gs>
              <a:gs pos="70000">
                <a:srgbClr val="C4D6EB"/>
              </a:gs>
              <a:gs pos="100000">
                <a:srgbClr val="FFEBFA"/>
              </a:gs>
            </a:gsLst>
            <a:lin ang="18900000" scaled="0"/>
            <a:tileRect/>
          </a:gradFill>
          <a:ln w="28575">
            <a:solidFill>
              <a:srgbClr val="7030A0"/>
            </a:solidFill>
          </a:ln>
        </p:spPr>
        <p:txBody>
          <a:bodyPr>
            <a:spAutoFit/>
          </a:bodyPr>
          <a:lstStyle/>
          <a:p>
            <a:pPr algn="ctr">
              <a:defRPr/>
            </a:pPr>
            <a:r>
              <a:rPr lang="fr-FR" b="1" i="1" dirty="0">
                <a:solidFill>
                  <a:srgbClr val="800000"/>
                </a:solidFill>
                <a:latin typeface="+mj-lt"/>
                <a:ea typeface="MS PGothic" pitchFamily="34" charset="-128"/>
              </a:rPr>
              <a:t>Le système de motorisation est mis en cause</a:t>
            </a:r>
          </a:p>
        </p:txBody>
      </p:sp>
      <p:pic>
        <p:nvPicPr>
          <p:cNvPr id="43009" name="Picture 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28181"/>
          <a:stretch>
            <a:fillRect/>
          </a:stretch>
        </p:blipFill>
        <p:spPr bwMode="auto">
          <a:xfrm>
            <a:off x="6591963" y="3649664"/>
            <a:ext cx="2553890" cy="150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136" y="1498600"/>
            <a:ext cx="1881452" cy="114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532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0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1064568" y="22225"/>
            <a:ext cx="8841432" cy="88649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3200" b="1" dirty="0" smtClean="0"/>
              <a:t>Témoignage pédagogique : </a:t>
            </a:r>
            <a:r>
              <a:rPr lang="fr-FR" sz="3200" dirty="0"/>
              <a:t>La démarche de projet au travers de l’épreuve E32 </a:t>
            </a:r>
            <a:endParaRPr lang="fr-FR" sz="3200" b="1" dirty="0"/>
          </a:p>
        </p:txBody>
      </p:sp>
      <p:sp>
        <p:nvSpPr>
          <p:cNvPr id="6" name="Espace réservé du numéro de diapositive 5"/>
          <p:cNvSpPr>
            <a:spLocks noGrp="1"/>
          </p:cNvSpPr>
          <p:nvPr>
            <p:ph type="sldNum" sz="quarter" idx="4294967295"/>
          </p:nvPr>
        </p:nvSpPr>
        <p:spPr>
          <a:xfrm>
            <a:off x="7594600" y="6356350"/>
            <a:ext cx="2311400" cy="365125"/>
          </a:xfrm>
          <a:prstGeom prst="rect">
            <a:avLst/>
          </a:prstGeom>
        </p:spPr>
        <p:txBody>
          <a:bodyPr/>
          <a:lstStyle/>
          <a:p>
            <a:pPr algn="r">
              <a:defRPr/>
            </a:pPr>
            <a:fld id="{C80130EC-06BF-4F8C-9527-37C10879183D}" type="slidenum">
              <a:rPr lang="fr-FR"/>
              <a:pPr algn="r">
                <a:defRPr/>
              </a:pPr>
              <a:t>3</a:t>
            </a:fld>
            <a:endParaRPr lang="fr-FR"/>
          </a:p>
        </p:txBody>
      </p:sp>
      <p:grpSp>
        <p:nvGrpSpPr>
          <p:cNvPr id="15" name="Groupe 14"/>
          <p:cNvGrpSpPr/>
          <p:nvPr/>
        </p:nvGrpSpPr>
        <p:grpSpPr>
          <a:xfrm>
            <a:off x="200472" y="980728"/>
            <a:ext cx="4032448" cy="2304256"/>
            <a:chOff x="56456" y="2033705"/>
            <a:chExt cx="4032448" cy="2304256"/>
          </a:xfrm>
        </p:grpSpPr>
        <p:graphicFrame>
          <p:nvGraphicFramePr>
            <p:cNvPr id="16" name="Diagramme 15"/>
            <p:cNvGraphicFramePr/>
            <p:nvPr>
              <p:extLst>
                <p:ext uri="{D42A27DB-BD31-4B8C-83A1-F6EECF244321}">
                  <p14:modId xmlns:p14="http://schemas.microsoft.com/office/powerpoint/2010/main" val="3010691973"/>
                </p:ext>
              </p:extLst>
            </p:nvPr>
          </p:nvGraphicFramePr>
          <p:xfrm>
            <a:off x="56456" y="2033705"/>
            <a:ext cx="4032448" cy="2115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6696" y="3554889"/>
              <a:ext cx="1110035" cy="78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Espace réservé du contenu 6" descr="picto3.ps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6098604" y="2916708"/>
            <a:ext cx="1433513" cy="1541463"/>
          </a:xfrm>
          <a:prstGeom prst="rect">
            <a:avLst/>
          </a:prstGeom>
        </p:spPr>
      </p:pic>
      <p:pic>
        <p:nvPicPr>
          <p:cNvPr id="22" name="Image 7" descr="picto 3.ps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98604" y="4716933"/>
            <a:ext cx="2112963"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8" descr="picto1.ps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27392" y="2772246"/>
            <a:ext cx="1584325"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9" descr="picto4.psd"/>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259192" y="4696296"/>
            <a:ext cx="1230312"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3470746" y="1196752"/>
            <a:ext cx="6306790" cy="14016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fr-FR"/>
            </a:defPPr>
            <a:lvl1pPr marL="342900" lvl="0" indent="-342900" eaLnBrk="0" hangingPunct="0">
              <a:lnSpc>
                <a:spcPct val="150000"/>
              </a:lnSpc>
              <a:spcBef>
                <a:spcPct val="20000"/>
              </a:spcBef>
              <a:buClr>
                <a:srgbClr val="2084CE"/>
              </a:buClr>
              <a:buSzPct val="65000"/>
              <a:buFont typeface="Zapf Dingbats" charset="2"/>
              <a:buChar char=""/>
              <a:defRPr sz="2000">
                <a:latin typeface="+mn-lt"/>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fr-FR" u="sng" dirty="0"/>
              <a:t>CONDITIONS DE RÉALISATION</a:t>
            </a:r>
          </a:p>
          <a:p>
            <a:pPr marL="0" indent="0">
              <a:buNone/>
            </a:pPr>
            <a:r>
              <a:rPr lang="fr-FR" sz="1800" b="1" dirty="0"/>
              <a:t>La présentation du diagnostic met en relief les </a:t>
            </a:r>
            <a:r>
              <a:rPr lang="fr-FR" sz="1800" b="1" dirty="0" smtClean="0"/>
              <a:t>compétences </a:t>
            </a:r>
            <a:r>
              <a:rPr lang="fr-FR" sz="1800" b="1" dirty="0"/>
              <a:t>développées par </a:t>
            </a:r>
            <a:r>
              <a:rPr lang="fr-FR" sz="1800" b="1" dirty="0" smtClean="0"/>
              <a:t>le candidat </a:t>
            </a:r>
            <a:r>
              <a:rPr lang="fr-FR" sz="1800" b="1" dirty="0"/>
              <a:t>tout au long de sa formation</a:t>
            </a:r>
          </a:p>
        </p:txBody>
      </p:sp>
      <p:sp>
        <p:nvSpPr>
          <p:cNvPr id="14" name="ZoneTexte 13"/>
          <p:cNvSpPr txBox="1"/>
          <p:nvPr/>
        </p:nvSpPr>
        <p:spPr>
          <a:xfrm>
            <a:off x="1369345" y="3277957"/>
            <a:ext cx="4159719" cy="25273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fr-FR"/>
            </a:defPPr>
            <a:lvl1pPr marL="342900" lvl="0" indent="-342900" eaLnBrk="0" hangingPunct="0">
              <a:lnSpc>
                <a:spcPct val="150000"/>
              </a:lnSpc>
              <a:spcBef>
                <a:spcPct val="20000"/>
              </a:spcBef>
              <a:buClr>
                <a:srgbClr val="2084CE"/>
              </a:buClr>
              <a:buSzPct val="65000"/>
              <a:buFont typeface="Zapf Dingbats" charset="2"/>
              <a:buChar char=""/>
              <a:defRPr sz="2000">
                <a:latin typeface="+mn-lt"/>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marL="0" indent="0">
              <a:buNone/>
            </a:pPr>
            <a:r>
              <a:rPr lang="fr-FR" sz="1600" dirty="0" smtClean="0"/>
              <a:t>un </a:t>
            </a:r>
            <a:r>
              <a:rPr lang="fr-FR" sz="1600" dirty="0"/>
              <a:t>dossier technique qui fait apparaître : </a:t>
            </a:r>
          </a:p>
          <a:p>
            <a:r>
              <a:rPr lang="fr-FR" sz="1600" dirty="0" smtClean="0"/>
              <a:t>Solutions </a:t>
            </a:r>
            <a:r>
              <a:rPr lang="fr-FR" sz="1600" dirty="0"/>
              <a:t>et </a:t>
            </a:r>
            <a:r>
              <a:rPr lang="fr-FR" sz="1600" dirty="0" smtClean="0"/>
              <a:t> démarches adoptées;</a:t>
            </a:r>
          </a:p>
          <a:p>
            <a:r>
              <a:rPr lang="fr-FR" sz="1600" dirty="0" smtClean="0"/>
              <a:t>les </a:t>
            </a:r>
            <a:r>
              <a:rPr lang="fr-FR" sz="1600" dirty="0"/>
              <a:t>documents de communication technique adaptés à la description de la </a:t>
            </a:r>
            <a:r>
              <a:rPr lang="fr-FR" sz="1600" dirty="0" smtClean="0"/>
              <a:t>situation.</a:t>
            </a:r>
            <a:endParaRPr lang="fr-FR" sz="1600" dirty="0"/>
          </a:p>
        </p:txBody>
      </p:sp>
      <p:sp>
        <p:nvSpPr>
          <p:cNvPr id="18" name="ZoneTexte 17"/>
          <p:cNvSpPr txBox="1"/>
          <p:nvPr/>
        </p:nvSpPr>
        <p:spPr>
          <a:xfrm>
            <a:off x="1256406" y="6229145"/>
            <a:ext cx="8155311" cy="3682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fr-FR"/>
            </a:defPPr>
            <a:lvl1pPr marL="0" lvl="0" indent="0" eaLnBrk="0" hangingPunct="0">
              <a:lnSpc>
                <a:spcPct val="150000"/>
              </a:lnSpc>
              <a:spcBef>
                <a:spcPct val="20000"/>
              </a:spcBef>
              <a:buClr>
                <a:srgbClr val="2084CE"/>
              </a:buClr>
              <a:buSzPct val="65000"/>
              <a:buFont typeface="Zapf Dingbats" charset="2"/>
              <a:buNone/>
              <a:defRPr sz="1800">
                <a:latin typeface="+mn-lt"/>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fr-FR" dirty="0"/>
              <a:t> </a:t>
            </a:r>
            <a:r>
              <a:rPr lang="fr-FR" dirty="0" smtClean="0"/>
              <a:t>absence </a:t>
            </a:r>
            <a:r>
              <a:rPr lang="fr-FR" dirty="0"/>
              <a:t>du dossier technique </a:t>
            </a:r>
            <a:r>
              <a:rPr lang="fr-FR" dirty="0" smtClean="0"/>
              <a:t>:  </a:t>
            </a:r>
            <a:r>
              <a:rPr lang="fr-FR" dirty="0"/>
              <a:t>la note </a:t>
            </a:r>
            <a:r>
              <a:rPr lang="fr-FR" dirty="0" smtClean="0"/>
              <a:t> sera zéro </a:t>
            </a:r>
            <a:r>
              <a:rPr lang="fr-FR" dirty="0"/>
              <a:t>à cette sous-épreuve (E32).</a:t>
            </a:r>
          </a:p>
        </p:txBody>
      </p:sp>
    </p:spTree>
    <p:extLst>
      <p:ext uri="{BB962C8B-B14F-4D97-AF65-F5344CB8AC3E}">
        <p14:creationId xmlns:p14="http://schemas.microsoft.com/office/powerpoint/2010/main" val="240872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7" name="Rectangle 6"/>
          <p:cNvSpPr/>
          <p:nvPr/>
        </p:nvSpPr>
        <p:spPr bwMode="auto">
          <a:xfrm>
            <a:off x="1130575" y="5157193"/>
            <a:ext cx="8502945" cy="1008112"/>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10" name="Espace réservé du contenu 2"/>
          <p:cNvSpPr txBox="1">
            <a:spLocks/>
          </p:cNvSpPr>
          <p:nvPr/>
        </p:nvSpPr>
        <p:spPr bwMode="auto">
          <a:xfrm>
            <a:off x="1200415" y="1973263"/>
            <a:ext cx="5702829"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a:t>Collecter les données du </a:t>
            </a:r>
            <a:r>
              <a:rPr lang="fr-FR" sz="1800" dirty="0" smtClean="0"/>
              <a:t>matériel en vue d’une analyse fonctionnelle </a:t>
            </a:r>
            <a:r>
              <a:rPr lang="fr-FR" altLang="fr-FR" sz="1800" kern="0" dirty="0" smtClean="0"/>
              <a:t>:</a:t>
            </a:r>
          </a:p>
          <a:p>
            <a:pPr>
              <a:defRPr/>
            </a:pPr>
            <a:endParaRPr lang="fr-FR" altLang="fr-FR" sz="1800" kern="0" dirty="0" smtClean="0"/>
          </a:p>
          <a:p>
            <a:pPr marL="0" indent="0">
              <a:buFont typeface="Zapf Dingbats" charset="2"/>
              <a:buNone/>
              <a:defRPr/>
            </a:pPr>
            <a:r>
              <a:rPr lang="fr-FR" sz="1800" dirty="0" smtClean="0"/>
              <a:t>Quel </a:t>
            </a:r>
            <a:r>
              <a:rPr lang="fr-FR" sz="1800" dirty="0"/>
              <a:t>est le type de moteur équipant le quad ?</a:t>
            </a:r>
          </a:p>
          <a:p>
            <a:pPr marL="0" indent="0">
              <a:buFont typeface="Zapf Dingbats" charset="2"/>
              <a:buNone/>
              <a:defRPr/>
            </a:pPr>
            <a:r>
              <a:rPr lang="fr-FR" sz="1800" dirty="0"/>
              <a:t>Quel est le type de carburation utilisé ?</a:t>
            </a:r>
          </a:p>
          <a:p>
            <a:pPr marL="0" indent="0">
              <a:buFont typeface="Zapf Dingbats" charset="2"/>
              <a:buNone/>
              <a:defRPr/>
            </a:pPr>
            <a:r>
              <a:rPr lang="fr-FR" sz="1800" dirty="0"/>
              <a:t>Quel est le type d’allumage équipant ce moteur ?</a:t>
            </a:r>
          </a:p>
          <a:p>
            <a:pPr marL="0" indent="0">
              <a:buFont typeface="Zapf Dingbats" charset="2"/>
              <a:buNone/>
              <a:defRPr/>
            </a:pPr>
            <a:r>
              <a:rPr lang="fr-FR" sz="1800" dirty="0"/>
              <a:t>Existe-t-il, dans la documentation, une procédure </a:t>
            </a:r>
            <a:r>
              <a:rPr lang="fr-FR" sz="1800" dirty="0" smtClean="0"/>
              <a:t>de diagnostic ?</a:t>
            </a:r>
            <a:endParaRPr lang="fr-FR" altLang="fr-FR" sz="1800" kern="0" dirty="0" smtClean="0"/>
          </a:p>
          <a:p>
            <a:pPr marL="0" indent="0">
              <a:buFont typeface="Zapf Dingbats" charset="2"/>
              <a:buNone/>
              <a:defRPr/>
            </a:pPr>
            <a:endParaRPr lang="fr-FR" altLang="fr-FR" sz="1800" kern="0" dirty="0" smtClean="0"/>
          </a:p>
          <a:p>
            <a:pPr>
              <a:defRPr/>
            </a:pPr>
            <a:endParaRPr lang="fr-FR" altLang="fr-FR" sz="1800" kern="0" dirty="0" smtClean="0"/>
          </a:p>
        </p:txBody>
      </p:sp>
      <p:sp>
        <p:nvSpPr>
          <p:cNvPr id="8" name="Espace réservé du contenu 2"/>
          <p:cNvSpPr txBox="1">
            <a:spLocks/>
          </p:cNvSpPr>
          <p:nvPr/>
        </p:nvSpPr>
        <p:spPr bwMode="auto">
          <a:xfrm>
            <a:off x="1286405" y="5229226"/>
            <a:ext cx="8425260" cy="79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 typeface="Zapf Dingbats" charset="2"/>
              <a:buNone/>
              <a:defRPr/>
            </a:pPr>
            <a:r>
              <a:rPr lang="fr-FR" sz="1800" dirty="0" smtClean="0"/>
              <a:t>Dans le cas présent, la documentation n’est disponible qu’en anglais. Il sera donc nécessaire de maîtriser des compétences de traduction et de compréhension de la langue.</a:t>
            </a:r>
          </a:p>
          <a:p>
            <a:pPr marL="0" indent="0">
              <a:buFont typeface="Zapf Dingbats" charset="2"/>
              <a:buNone/>
              <a:defRPr/>
            </a:pPr>
            <a:endParaRPr lang="fr-FR" altLang="fr-FR" sz="1800" kern="0" dirty="0" smtClean="0"/>
          </a:p>
          <a:p>
            <a:pPr>
              <a:defRPr/>
            </a:pPr>
            <a:endParaRPr lang="fr-FR" altLang="fr-FR" sz="1800" kern="0" dirty="0" smtClean="0"/>
          </a:p>
        </p:txBody>
      </p:sp>
      <p:pic>
        <p:nvPicPr>
          <p:cNvPr id="1127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4327" y="1627188"/>
            <a:ext cx="2514335" cy="309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058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130575" y="2924944"/>
            <a:ext cx="4992555" cy="2626618"/>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12293"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10" name="Espace réservé du contenu 2"/>
          <p:cNvSpPr txBox="1">
            <a:spLocks/>
          </p:cNvSpPr>
          <p:nvPr/>
        </p:nvSpPr>
        <p:spPr bwMode="auto">
          <a:xfrm>
            <a:off x="1150541" y="1989138"/>
            <a:ext cx="4971917"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Analyse fonctionnelle du système mis en cause et étude de la documentation du constructeur.</a:t>
            </a:r>
            <a:endParaRPr lang="fr-FR" altLang="fr-FR" sz="1800" kern="0" dirty="0" smtClean="0"/>
          </a:p>
          <a:p>
            <a:pPr>
              <a:defRPr/>
            </a:pPr>
            <a:endParaRPr lang="fr-FR" altLang="fr-FR" sz="1800" kern="0" dirty="0" smtClean="0"/>
          </a:p>
          <a:p>
            <a:pPr marL="0" indent="0">
              <a:buFont typeface="Zapf Dingbats" charset="2"/>
              <a:buNone/>
              <a:defRPr/>
            </a:pPr>
            <a:r>
              <a:rPr lang="fr-FR" sz="1800" dirty="0"/>
              <a:t>Le constructeur met à disposition une démarche de diagnostic à suivre en cas de difficultés de démarrage. </a:t>
            </a:r>
            <a:endParaRPr lang="fr-FR" sz="1800" dirty="0" smtClean="0"/>
          </a:p>
          <a:p>
            <a:pPr marL="0" indent="0">
              <a:buFont typeface="Zapf Dingbats" charset="2"/>
              <a:buNone/>
              <a:defRPr/>
            </a:pPr>
            <a:endParaRPr lang="fr-FR" altLang="fr-FR" sz="1800" kern="0" dirty="0"/>
          </a:p>
          <a:p>
            <a:pPr marL="0" indent="0">
              <a:buFont typeface="Zapf Dingbats" charset="2"/>
              <a:buNone/>
              <a:defRPr/>
            </a:pPr>
            <a:r>
              <a:rPr lang="fr-FR" altLang="fr-FR" sz="1800" kern="0" dirty="0" smtClean="0"/>
              <a:t>L’analyse fonctionnelle pourra néanmoins être présentée par le binôme dans le but d’expliquer l’origine de la démarche de diagnostic.</a:t>
            </a:r>
          </a:p>
          <a:p>
            <a:pPr>
              <a:defRPr/>
            </a:pPr>
            <a:endParaRPr lang="fr-FR" altLang="fr-FR" sz="1800" kern="0" dirty="0" smtClean="0"/>
          </a:p>
          <a:p>
            <a:pPr marL="0" indent="0">
              <a:buFont typeface="Zapf Dingbats" charset="2"/>
              <a:buNone/>
              <a:defRPr/>
            </a:pPr>
            <a:endParaRPr lang="fr-FR" altLang="fr-FR" sz="1800" kern="0" dirty="0" smtClean="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4505" y="1989138"/>
            <a:ext cx="2990718" cy="377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843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1130575" y="2609864"/>
            <a:ext cx="4785343" cy="1035161"/>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13317"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10" name="Espace réservé du contenu 2"/>
          <p:cNvSpPr txBox="1">
            <a:spLocks/>
          </p:cNvSpPr>
          <p:nvPr/>
        </p:nvSpPr>
        <p:spPr bwMode="auto">
          <a:xfrm>
            <a:off x="1150541" y="1989138"/>
            <a:ext cx="4971917"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Analyse fonctionnelle du système :</a:t>
            </a:r>
          </a:p>
          <a:p>
            <a:pPr marL="0" indent="0">
              <a:buFont typeface="Zapf Dingbats" charset="2"/>
              <a:buNone/>
              <a:defRPr/>
            </a:pPr>
            <a:endParaRPr lang="fr-FR" altLang="fr-FR" sz="1800" kern="0" dirty="0" smtClean="0"/>
          </a:p>
          <a:p>
            <a:pPr marL="0" indent="0">
              <a:buFont typeface="Zapf Dingbats" charset="2"/>
              <a:buNone/>
              <a:defRPr/>
            </a:pPr>
            <a:r>
              <a:rPr lang="fr-FR" sz="1800" dirty="0" smtClean="0"/>
              <a:t>Le binôme va se rapprocher de l’enseignant d’AFS afin de définir avec lui quels seraient les outils d’analyse appropriés.</a:t>
            </a:r>
          </a:p>
          <a:p>
            <a:pPr marL="0" indent="0">
              <a:buFont typeface="Zapf Dingbats" charset="2"/>
              <a:buNone/>
              <a:defRPr/>
            </a:pPr>
            <a:endParaRPr lang="fr-FR" altLang="fr-FR" sz="1800" kern="0" dirty="0"/>
          </a:p>
          <a:p>
            <a:pPr>
              <a:defRPr/>
            </a:pPr>
            <a:endParaRPr lang="fr-FR" altLang="fr-FR" sz="1800" kern="0" dirty="0" smtClean="0"/>
          </a:p>
        </p:txBody>
      </p:sp>
      <p:sp>
        <p:nvSpPr>
          <p:cNvPr id="13319" name="Rectangle 2"/>
          <p:cNvSpPr>
            <a:spLocks noChangeArrowheads="1"/>
          </p:cNvSpPr>
          <p:nvPr/>
        </p:nvSpPr>
        <p:spPr bwMode="auto">
          <a:xfrm>
            <a:off x="6187811" y="1711325"/>
            <a:ext cx="288581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1200" b="1" i="1" u="sng">
                <a:latin typeface="Arial" pitchFamily="34" charset="0"/>
              </a:rPr>
              <a:t>Le diagramme SADT </a:t>
            </a:r>
            <a:endParaRPr lang="fr-FR" altLang="fr-FR" sz="1200">
              <a:latin typeface="Arial" pitchFamily="34" charset="0"/>
            </a:endParaRPr>
          </a:p>
        </p:txBody>
      </p:sp>
      <p:sp>
        <p:nvSpPr>
          <p:cNvPr id="13320" name="Rectangle 10"/>
          <p:cNvSpPr>
            <a:spLocks noChangeArrowheads="1"/>
          </p:cNvSpPr>
          <p:nvPr/>
        </p:nvSpPr>
        <p:spPr bwMode="auto">
          <a:xfrm>
            <a:off x="1269207" y="3773488"/>
            <a:ext cx="303715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1200" b="1" i="1" u="sng">
                <a:latin typeface="Arial" pitchFamily="34" charset="0"/>
              </a:rPr>
              <a:t>Déclinaison des fonctions à l’aide d’un diagramme FAST :</a:t>
            </a:r>
            <a:endParaRPr lang="fr-FR" altLang="fr-FR" sz="1200">
              <a:latin typeface="Arial" pitchFamily="34" charset="0"/>
            </a:endParaRPr>
          </a:p>
        </p:txBody>
      </p:sp>
      <p:pic>
        <p:nvPicPr>
          <p:cNvPr id="13321" name="Picture 4"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585" y="1984376"/>
            <a:ext cx="348257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6"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406" y="4365626"/>
            <a:ext cx="3577167"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8"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2704" y="4365625"/>
            <a:ext cx="3410346"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Rectangle 14"/>
          <p:cNvSpPr>
            <a:spLocks noChangeArrowheads="1"/>
          </p:cNvSpPr>
          <p:nvPr/>
        </p:nvSpPr>
        <p:spPr bwMode="auto">
          <a:xfrm>
            <a:off x="5752704" y="3773489"/>
            <a:ext cx="303715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1200" b="1" i="1" u="sng">
                <a:latin typeface="Arial" pitchFamily="34" charset="0"/>
              </a:rPr>
              <a:t>Le diagramme des interacteurs</a:t>
            </a:r>
            <a:endParaRPr lang="fr-FR" altLang="fr-FR" sz="1200">
              <a:latin typeface="Arial" pitchFamily="34" charset="0"/>
            </a:endParaRPr>
          </a:p>
        </p:txBody>
      </p:sp>
    </p:spTree>
    <p:extLst>
      <p:ext uri="{BB962C8B-B14F-4D97-AF65-F5344CB8AC3E}">
        <p14:creationId xmlns:p14="http://schemas.microsoft.com/office/powerpoint/2010/main" val="12491514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130576" y="2609864"/>
            <a:ext cx="4134459" cy="1251185"/>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14341" name="Rectangle 3"/>
          <p:cNvSpPr>
            <a:spLocks noChangeArrowheads="1"/>
          </p:cNvSpPr>
          <p:nvPr/>
        </p:nvSpPr>
        <p:spPr bwMode="auto">
          <a:xfrm>
            <a:off x="1599407" y="692151"/>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10" name="Espace réservé du contenu 2"/>
          <p:cNvSpPr txBox="1">
            <a:spLocks/>
          </p:cNvSpPr>
          <p:nvPr/>
        </p:nvSpPr>
        <p:spPr bwMode="auto">
          <a:xfrm>
            <a:off x="1150542" y="1989138"/>
            <a:ext cx="4192852"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Analyse fonctionnelle du système :</a:t>
            </a:r>
          </a:p>
          <a:p>
            <a:pPr marL="0" indent="0">
              <a:buFont typeface="Zapf Dingbats" charset="2"/>
              <a:buNone/>
              <a:defRPr/>
            </a:pPr>
            <a:endParaRPr lang="fr-FR" altLang="fr-FR" sz="1800" kern="0" dirty="0"/>
          </a:p>
          <a:p>
            <a:pPr marL="0" indent="0">
              <a:buFont typeface="Zapf Dingbats" charset="2"/>
              <a:buNone/>
              <a:defRPr/>
            </a:pPr>
            <a:r>
              <a:rPr lang="fr-FR" altLang="fr-FR" sz="1800" kern="0" dirty="0" smtClean="0"/>
              <a:t>Le binôme réalise </a:t>
            </a:r>
            <a:r>
              <a:rPr lang="fr-FR" altLang="fr-FR" sz="1800" kern="0" dirty="0" smtClean="0"/>
              <a:t>, à </a:t>
            </a:r>
            <a:r>
              <a:rPr lang="fr-FR" altLang="fr-FR" sz="1800" kern="0" dirty="0" smtClean="0"/>
              <a:t>l’aide de ces outils et du professeur </a:t>
            </a:r>
            <a:r>
              <a:rPr lang="fr-FR" altLang="fr-FR" sz="1800" kern="0" dirty="0" smtClean="0"/>
              <a:t>d’atelier, l’analyse </a:t>
            </a:r>
            <a:r>
              <a:rPr lang="fr-FR" altLang="fr-FR" sz="1800" kern="0" dirty="0" smtClean="0"/>
              <a:t>fonctionnelle du système de motorisation.</a:t>
            </a:r>
          </a:p>
          <a:p>
            <a:pPr>
              <a:defRPr/>
            </a:pPr>
            <a:endParaRPr lang="fr-FR" altLang="fr-FR" sz="1800" kern="0" dirty="0" smtClean="0"/>
          </a:p>
        </p:txBody>
      </p:sp>
      <p:pic>
        <p:nvPicPr>
          <p:cNvPr id="14343" name="Image 5"/>
          <p:cNvPicPr>
            <a:picLocks noChangeAspect="1" noChangeArrowheads="1"/>
          </p:cNvPicPr>
          <p:nvPr/>
        </p:nvPicPr>
        <p:blipFill>
          <a:blip r:embed="rId2">
            <a:extLst>
              <a:ext uri="{28A0092B-C50C-407E-A947-70E740481C1C}">
                <a14:useLocalDpi xmlns:a14="http://schemas.microsoft.com/office/drawing/2010/main" val="0"/>
              </a:ext>
            </a:extLst>
          </a:blip>
          <a:srcRect l="33511" t="21809" r="13747" b="16719"/>
          <a:stretch>
            <a:fillRect/>
          </a:stretch>
        </p:blipFill>
        <p:spPr bwMode="auto">
          <a:xfrm>
            <a:off x="5752704" y="2384426"/>
            <a:ext cx="3714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2"/>
          <p:cNvSpPr>
            <a:spLocks noChangeArrowheads="1"/>
          </p:cNvSpPr>
          <p:nvPr/>
        </p:nvSpPr>
        <p:spPr bwMode="auto">
          <a:xfrm>
            <a:off x="5499894" y="1711326"/>
            <a:ext cx="288581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1200" b="1" i="1" u="sng">
                <a:latin typeface="Arial" pitchFamily="34" charset="0"/>
              </a:rPr>
              <a:t>Le diagramme SADT NIVEAU A0:</a:t>
            </a:r>
            <a:endParaRPr lang="fr-FR" altLang="fr-FR" sz="1200">
              <a:latin typeface="Arial" pitchFamily="34" charset="0"/>
            </a:endParaRPr>
          </a:p>
        </p:txBody>
      </p:sp>
      <p:pic>
        <p:nvPicPr>
          <p:cNvPr id="14345" name="Image 7"/>
          <p:cNvPicPr>
            <a:picLocks noChangeAspect="1" noChangeArrowheads="1"/>
          </p:cNvPicPr>
          <p:nvPr/>
        </p:nvPicPr>
        <p:blipFill>
          <a:blip r:embed="rId3">
            <a:extLst>
              <a:ext uri="{28A0092B-C50C-407E-A947-70E740481C1C}">
                <a14:useLocalDpi xmlns:a14="http://schemas.microsoft.com/office/drawing/2010/main" val="0"/>
              </a:ext>
            </a:extLst>
          </a:blip>
          <a:srcRect l="33511" t="21277" r="13783" b="17021"/>
          <a:stretch>
            <a:fillRect/>
          </a:stretch>
        </p:blipFill>
        <p:spPr bwMode="auto">
          <a:xfrm>
            <a:off x="2534973" y="4437063"/>
            <a:ext cx="38059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Rectangle 3"/>
          <p:cNvSpPr>
            <a:spLocks noChangeArrowheads="1"/>
          </p:cNvSpPr>
          <p:nvPr/>
        </p:nvSpPr>
        <p:spPr bwMode="auto">
          <a:xfrm>
            <a:off x="1152260" y="4076701"/>
            <a:ext cx="4953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1200" b="1" i="1" u="sng">
                <a:latin typeface="Arial" pitchFamily="34" charset="0"/>
              </a:rPr>
              <a:t>Le diagramme SADT NIVEAU A1:</a:t>
            </a:r>
            <a:endParaRPr lang="fr-FR" altLang="fr-FR" sz="1200">
              <a:latin typeface="Arial" pitchFamily="34" charset="0"/>
            </a:endParaRPr>
          </a:p>
        </p:txBody>
      </p:sp>
    </p:spTree>
    <p:extLst>
      <p:ext uri="{BB962C8B-B14F-4D97-AF65-F5344CB8AC3E}">
        <p14:creationId xmlns:p14="http://schemas.microsoft.com/office/powerpoint/2010/main" val="15610792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1599407" y="620713"/>
            <a:ext cx="8306594"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pic>
        <p:nvPicPr>
          <p:cNvPr id="15363" name="Image 8"/>
          <p:cNvPicPr>
            <a:picLocks noChangeAspect="1" noChangeArrowheads="1"/>
          </p:cNvPicPr>
          <p:nvPr/>
        </p:nvPicPr>
        <p:blipFill>
          <a:blip r:embed="rId2">
            <a:extLst>
              <a:ext uri="{28A0092B-C50C-407E-A947-70E740481C1C}">
                <a14:useLocalDpi xmlns:a14="http://schemas.microsoft.com/office/drawing/2010/main" val="0"/>
              </a:ext>
            </a:extLst>
          </a:blip>
          <a:srcRect l="29768" t="21542" r="13889" b="21033"/>
          <a:stretch>
            <a:fillRect/>
          </a:stretch>
        </p:blipFill>
        <p:spPr bwMode="auto">
          <a:xfrm>
            <a:off x="2400829" y="3213100"/>
            <a:ext cx="6062266"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3"/>
          <p:cNvSpPr>
            <a:spLocks noChangeArrowheads="1"/>
          </p:cNvSpPr>
          <p:nvPr/>
        </p:nvSpPr>
        <p:spPr bwMode="auto">
          <a:xfrm>
            <a:off x="1657879" y="2549526"/>
            <a:ext cx="7506891"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1200" b="1" i="1" u="sng">
                <a:latin typeface="Arial" pitchFamily="34" charset="0"/>
              </a:rPr>
              <a:t>Déclinaison des fonctions à l’aide d’un diagramme FAST :</a:t>
            </a:r>
            <a:endParaRPr lang="fr-FR" altLang="fr-FR" sz="1200">
              <a:latin typeface="Arial" pitchFamily="34" charset="0"/>
            </a:endParaRPr>
          </a:p>
        </p:txBody>
      </p:sp>
      <p:sp>
        <p:nvSpPr>
          <p:cNvPr id="11" name="Espace réservé du contenu 2"/>
          <p:cNvSpPr txBox="1">
            <a:spLocks/>
          </p:cNvSpPr>
          <p:nvPr/>
        </p:nvSpPr>
        <p:spPr bwMode="auto">
          <a:xfrm>
            <a:off x="1150541" y="1989138"/>
            <a:ext cx="8014229"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Analyse fonctionnelle du système :</a:t>
            </a:r>
          </a:p>
          <a:p>
            <a:pPr marL="0" indent="0">
              <a:buFont typeface="Zapf Dingbats" charset="2"/>
              <a:buNone/>
              <a:defRPr/>
            </a:pPr>
            <a:endParaRPr lang="fr-FR" altLang="fr-FR" sz="1800" kern="0" dirty="0"/>
          </a:p>
          <a:p>
            <a:pPr>
              <a:defRPr/>
            </a:pPr>
            <a:endParaRPr lang="fr-FR" altLang="fr-FR" sz="1800" kern="0" dirty="0" smtClean="0"/>
          </a:p>
        </p:txBody>
      </p:sp>
      <p:sp>
        <p:nvSpPr>
          <p:cNvPr id="15366" name="Rectangle 3"/>
          <p:cNvSpPr>
            <a:spLocks noChangeArrowheads="1"/>
          </p:cNvSpPr>
          <p:nvPr/>
        </p:nvSpPr>
        <p:spPr bwMode="auto">
          <a:xfrm>
            <a:off x="3860933" y="3357563"/>
            <a:ext cx="1014677" cy="2159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fr-FR" altLang="fr-FR">
              <a:solidFill>
                <a:srgbClr val="000000"/>
              </a:solidFill>
            </a:endParaRPr>
          </a:p>
        </p:txBody>
      </p:sp>
    </p:spTree>
    <p:extLst>
      <p:ext uri="{BB962C8B-B14F-4D97-AF65-F5344CB8AC3E}">
        <p14:creationId xmlns:p14="http://schemas.microsoft.com/office/powerpoint/2010/main" val="24183342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e projet</a:t>
            </a:r>
            <a:endParaRPr lang="fr-FR" altLang="fr-FR" sz="2400" b="1" i="1" u="sng">
              <a:latin typeface="Arial" pitchFamily="34" charset="0"/>
            </a:endParaRPr>
          </a:p>
        </p:txBody>
      </p:sp>
      <p:sp>
        <p:nvSpPr>
          <p:cNvPr id="8" name="Rectangle 7"/>
          <p:cNvSpPr/>
          <p:nvPr/>
        </p:nvSpPr>
        <p:spPr bwMode="auto">
          <a:xfrm>
            <a:off x="1208584" y="2744924"/>
            <a:ext cx="8502945" cy="3348372"/>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10" name="Espace réservé du contenu 2"/>
          <p:cNvSpPr txBox="1">
            <a:spLocks/>
          </p:cNvSpPr>
          <p:nvPr/>
        </p:nvSpPr>
        <p:spPr bwMode="auto">
          <a:xfrm>
            <a:off x="1442906" y="2744788"/>
            <a:ext cx="8112257"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Cette première revue de projet permet :</a:t>
            </a:r>
          </a:p>
          <a:p>
            <a:pPr marL="0" indent="0">
              <a:buFont typeface="Zapf Dingbats" charset="2"/>
              <a:buNone/>
              <a:defRPr/>
            </a:pPr>
            <a:endParaRPr lang="fr-FR" sz="1800" dirty="0" smtClean="0"/>
          </a:p>
          <a:p>
            <a:pPr>
              <a:buFont typeface="Wingdings" panose="05000000000000000000" pitchFamily="2" charset="2"/>
              <a:buChar char="Ø"/>
              <a:defRPr/>
            </a:pPr>
            <a:r>
              <a:rPr lang="fr-FR" sz="1800" dirty="0" smtClean="0"/>
              <a:t>De faire le point avec le binôme sur les méthodes d’investigation</a:t>
            </a:r>
          </a:p>
          <a:p>
            <a:pPr>
              <a:buFont typeface="Wingdings" panose="05000000000000000000" pitchFamily="2" charset="2"/>
              <a:buChar char="Ø"/>
              <a:defRPr/>
            </a:pPr>
            <a:r>
              <a:rPr lang="fr-FR" sz="1800" dirty="0" smtClean="0"/>
              <a:t>De le positionner au regard des compétences évaluées</a:t>
            </a:r>
          </a:p>
          <a:p>
            <a:pPr>
              <a:buFont typeface="Wingdings" panose="05000000000000000000" pitchFamily="2" charset="2"/>
              <a:buChar char="Ø"/>
              <a:defRPr/>
            </a:pPr>
            <a:r>
              <a:rPr lang="fr-FR" sz="1800" dirty="0" smtClean="0"/>
              <a:t>De remédier éventuellement aux problèmes rencontrés (compréhension du système, utilisation des outils d’analyse…)</a:t>
            </a:r>
          </a:p>
          <a:p>
            <a:pPr>
              <a:buFont typeface="Wingdings" panose="05000000000000000000" pitchFamily="2" charset="2"/>
              <a:buChar char="Ø"/>
              <a:defRPr/>
            </a:pPr>
            <a:r>
              <a:rPr lang="fr-FR" sz="1800" dirty="0" smtClean="0"/>
              <a:t>De s’assurer de la qualité de la démarche entreprise</a:t>
            </a:r>
          </a:p>
          <a:p>
            <a:pPr>
              <a:buFont typeface="Wingdings" panose="05000000000000000000" pitchFamily="2" charset="2"/>
              <a:buChar char="Ø"/>
              <a:defRPr/>
            </a:pPr>
            <a:r>
              <a:rPr lang="fr-FR" sz="1800" dirty="0" smtClean="0"/>
              <a:t>De s’assurer de la pertinence de la suite de la démarche envisagée</a:t>
            </a:r>
          </a:p>
          <a:p>
            <a:pPr>
              <a:buFont typeface="Wingdings" panose="05000000000000000000" pitchFamily="2" charset="2"/>
              <a:buChar char="Ø"/>
              <a:defRPr/>
            </a:pPr>
            <a:endParaRPr lang="fr-FR" altLang="fr-FR" sz="1800" kern="0" dirty="0"/>
          </a:p>
          <a:p>
            <a:pPr>
              <a:defRPr/>
            </a:pPr>
            <a:endParaRPr lang="fr-FR" altLang="fr-FR" sz="1800" kern="0" dirty="0" smtClean="0"/>
          </a:p>
        </p:txBody>
      </p:sp>
      <p:sp>
        <p:nvSpPr>
          <p:cNvPr id="7" name="ZoneTexte 6"/>
          <p:cNvSpPr txBox="1"/>
          <p:nvPr/>
        </p:nvSpPr>
        <p:spPr>
          <a:xfrm>
            <a:off x="1209014" y="2060576"/>
            <a:ext cx="8502650" cy="369332"/>
          </a:xfrm>
          <a:prstGeom prst="rect">
            <a:avLst/>
          </a:prstGeom>
          <a:gradFill flip="none" rotWithShape="1">
            <a:gsLst>
              <a:gs pos="0">
                <a:srgbClr val="5E9EFF"/>
              </a:gs>
              <a:gs pos="39999">
                <a:srgbClr val="85C2FF"/>
              </a:gs>
              <a:gs pos="70000">
                <a:srgbClr val="C4D6EB"/>
              </a:gs>
              <a:gs pos="100000">
                <a:srgbClr val="FFEBFA"/>
              </a:gs>
            </a:gsLst>
            <a:lin ang="18900000" scaled="0"/>
            <a:tileRect/>
          </a:gradFill>
          <a:ln w="28575">
            <a:solidFill>
              <a:srgbClr val="7030A0"/>
            </a:solidFill>
          </a:ln>
        </p:spPr>
        <p:txBody>
          <a:bodyPr>
            <a:spAutoFit/>
          </a:bodyPr>
          <a:lstStyle/>
          <a:p>
            <a:pPr algn="ctr">
              <a:defRPr/>
            </a:pPr>
            <a:r>
              <a:rPr lang="fr-FR" b="1" i="1" dirty="0">
                <a:solidFill>
                  <a:srgbClr val="800000"/>
                </a:solidFill>
                <a:latin typeface="+mj-lt"/>
                <a:ea typeface="MS PGothic" pitchFamily="34" charset="-128"/>
              </a:rPr>
              <a:t>Revue de projet</a:t>
            </a:r>
          </a:p>
        </p:txBody>
      </p:sp>
      <p:pic>
        <p:nvPicPr>
          <p:cNvPr id="16392" name="Picture 2" descr="Afficher l'image d'origin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3244" y="2060576"/>
            <a:ext cx="2753387"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28500867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208584" y="2780928"/>
            <a:ext cx="4758529" cy="1080120"/>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17413"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10" name="Espace réservé du contenu 2"/>
          <p:cNvSpPr txBox="1">
            <a:spLocks/>
          </p:cNvSpPr>
          <p:nvPr/>
        </p:nvSpPr>
        <p:spPr bwMode="auto">
          <a:xfrm>
            <a:off x="1150541" y="1989138"/>
            <a:ext cx="4971917"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Emission des hypothèses en appui sur la démarche de diagnostic du constructeur.</a:t>
            </a:r>
            <a:endParaRPr lang="fr-FR" altLang="fr-FR" sz="1800" kern="0" dirty="0" smtClean="0"/>
          </a:p>
          <a:p>
            <a:pPr>
              <a:defRPr/>
            </a:pPr>
            <a:endParaRPr lang="fr-FR" altLang="fr-FR" sz="1800" kern="0" dirty="0" smtClean="0"/>
          </a:p>
          <a:p>
            <a:pPr marL="0" indent="0">
              <a:buFont typeface="Zapf Dingbats" charset="2"/>
              <a:buNone/>
              <a:defRPr/>
            </a:pPr>
            <a:r>
              <a:rPr lang="fr-FR" sz="1800" dirty="0" smtClean="0"/>
              <a:t>La démarche de diagnostic nécessite une traduction. Elle sera réalisée avec l’enseignant d’anglais, en EGLS.</a:t>
            </a:r>
          </a:p>
          <a:p>
            <a:pPr marL="0" indent="0">
              <a:buFont typeface="Zapf Dingbats" charset="2"/>
              <a:buNone/>
              <a:defRPr/>
            </a:pPr>
            <a:endParaRPr lang="fr-FR" altLang="fr-FR" sz="1800" kern="0" dirty="0" smtClean="0"/>
          </a:p>
          <a:p>
            <a:pPr marL="0" indent="0">
              <a:buFont typeface="Zapf Dingbats" charset="2"/>
              <a:buNone/>
              <a:defRPr/>
            </a:pPr>
            <a:endParaRPr lang="fr-FR" altLang="fr-FR" sz="1800" kern="0" dirty="0" smtClean="0"/>
          </a:p>
        </p:txBody>
      </p:sp>
      <p:pic>
        <p:nvPicPr>
          <p:cNvPr id="174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6351" y="1628775"/>
            <a:ext cx="2990718" cy="377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5159" t="14325" r="39552"/>
          <a:stretch>
            <a:fillRect/>
          </a:stretch>
        </p:blipFill>
        <p:spPr bwMode="auto">
          <a:xfrm>
            <a:off x="3470540" y="3933826"/>
            <a:ext cx="2170377" cy="2735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2"/>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40085972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l="25159" t="14325" r="39552" b="11943"/>
          <a:stretch>
            <a:fillRect/>
          </a:stretch>
        </p:blipFill>
        <p:spPr bwMode="auto">
          <a:xfrm>
            <a:off x="3114544" y="1484313"/>
            <a:ext cx="4646877" cy="5040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2"/>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2113726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p:cTn id="7" dur="500" fill="hold"/>
                                        <p:tgtEl>
                                          <p:spTgt spid="47106"/>
                                        </p:tgtEl>
                                        <p:attrNameLst>
                                          <p:attrName>ppt_w</p:attrName>
                                        </p:attrNameLst>
                                      </p:cBhvr>
                                      <p:tavLst>
                                        <p:tav tm="0">
                                          <p:val>
                                            <p:fltVal val="0"/>
                                          </p:val>
                                        </p:tav>
                                        <p:tav tm="100000">
                                          <p:val>
                                            <p:strVal val="#ppt_w"/>
                                          </p:val>
                                        </p:tav>
                                      </p:tavLst>
                                    </p:anim>
                                    <p:anim calcmode="lin" valueType="num">
                                      <p:cBhvr>
                                        <p:cTn id="8" dur="500" fill="hold"/>
                                        <p:tgtEl>
                                          <p:spTgt spid="47106"/>
                                        </p:tgtEl>
                                        <p:attrNameLst>
                                          <p:attrName>ppt_h</p:attrName>
                                        </p:attrNameLst>
                                      </p:cBhvr>
                                      <p:tavLst>
                                        <p:tav tm="0">
                                          <p:val>
                                            <p:fltVal val="0"/>
                                          </p:val>
                                        </p:tav>
                                        <p:tav tm="100000">
                                          <p:val>
                                            <p:strVal val="#ppt_h"/>
                                          </p:val>
                                        </p:tav>
                                      </p:tavLst>
                                    </p:anim>
                                    <p:animEffect transition="in" filter="fade">
                                      <p:cBhvr>
                                        <p:cTn id="9" dur="5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10" name="Espace réservé du contenu 2"/>
          <p:cNvSpPr txBox="1">
            <a:spLocks/>
          </p:cNvSpPr>
          <p:nvPr/>
        </p:nvSpPr>
        <p:spPr bwMode="auto">
          <a:xfrm>
            <a:off x="1150542" y="1989138"/>
            <a:ext cx="5752703"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Emission des hypothèses en appui sur la démarche de diagnostic du constructeur.</a:t>
            </a:r>
            <a:endParaRPr lang="fr-FR" altLang="fr-FR" sz="1800" kern="0" dirty="0" smtClean="0"/>
          </a:p>
          <a:p>
            <a:pPr>
              <a:defRPr/>
            </a:pPr>
            <a:endParaRPr lang="fr-FR" altLang="fr-FR" sz="1800" kern="0" dirty="0" smtClean="0"/>
          </a:p>
          <a:p>
            <a:pPr>
              <a:buFont typeface="Wingdings" panose="05000000000000000000" pitchFamily="2" charset="2"/>
              <a:buChar char="Ø"/>
              <a:defRPr/>
            </a:pPr>
            <a:r>
              <a:rPr lang="fr-FR" altLang="fr-FR" sz="1800" kern="0" dirty="0" smtClean="0"/>
              <a:t>Le carburant n’atteint pas le carburateur</a:t>
            </a:r>
          </a:p>
          <a:p>
            <a:pPr marL="0" indent="0">
              <a:buFont typeface="Zapf Dingbats" charset="2"/>
              <a:buNone/>
              <a:defRPr/>
            </a:pPr>
            <a:endParaRPr lang="fr-FR" altLang="fr-FR" sz="1800" kern="0" dirty="0"/>
          </a:p>
          <a:p>
            <a:pPr marL="0" indent="0">
              <a:buFont typeface="Zapf Dingbats" charset="2"/>
              <a:buNone/>
              <a:defRPr/>
            </a:pPr>
            <a:endParaRPr lang="fr-FR" altLang="fr-FR" sz="1800" kern="0" dirty="0" smtClean="0"/>
          </a:p>
          <a:p>
            <a:pPr>
              <a:buFont typeface="Wingdings" panose="05000000000000000000" pitchFamily="2" charset="2"/>
              <a:buChar char="Ø"/>
              <a:defRPr/>
            </a:pPr>
            <a:r>
              <a:rPr lang="fr-FR" altLang="fr-FR" sz="1800" kern="0" dirty="0" smtClean="0"/>
              <a:t>L’étincelle ne jaillit pas ou au mauvais moment</a:t>
            </a:r>
          </a:p>
          <a:p>
            <a:pPr>
              <a:buFont typeface="Wingdings" panose="05000000000000000000" pitchFamily="2" charset="2"/>
              <a:buChar char="Ø"/>
              <a:defRPr/>
            </a:pPr>
            <a:endParaRPr lang="fr-FR" altLang="fr-FR" sz="1800" kern="0" dirty="0"/>
          </a:p>
          <a:p>
            <a:pPr>
              <a:buFont typeface="Wingdings" panose="05000000000000000000" pitchFamily="2" charset="2"/>
              <a:buChar char="Ø"/>
              <a:defRPr/>
            </a:pPr>
            <a:endParaRPr lang="fr-FR" altLang="fr-FR" sz="1800" kern="0" dirty="0" smtClean="0"/>
          </a:p>
          <a:p>
            <a:pPr>
              <a:buFont typeface="Wingdings" panose="05000000000000000000" pitchFamily="2" charset="2"/>
              <a:buChar char="Ø"/>
              <a:defRPr/>
            </a:pPr>
            <a:endParaRPr lang="fr-FR" altLang="fr-FR" sz="1800" kern="0" dirty="0" smtClean="0"/>
          </a:p>
          <a:p>
            <a:pPr>
              <a:buFont typeface="Wingdings" panose="05000000000000000000" pitchFamily="2" charset="2"/>
              <a:buChar char="Ø"/>
              <a:defRPr/>
            </a:pPr>
            <a:r>
              <a:rPr lang="fr-FR" altLang="fr-FR" sz="1800" kern="0" dirty="0" smtClean="0"/>
              <a:t>Le moteur manque de compression</a:t>
            </a:r>
          </a:p>
          <a:p>
            <a:pPr>
              <a:buFont typeface="Wingdings" panose="05000000000000000000" pitchFamily="2" charset="2"/>
              <a:buChar char="Ø"/>
              <a:defRPr/>
            </a:pPr>
            <a:endParaRPr lang="fr-FR" altLang="fr-FR" sz="1800" kern="0" dirty="0" smtClean="0"/>
          </a:p>
          <a:p>
            <a:pPr marL="0" indent="0">
              <a:buFont typeface="Zapf Dingbats" charset="2"/>
              <a:buNone/>
              <a:defRPr/>
            </a:pPr>
            <a:endParaRPr lang="fr-FR" altLang="fr-FR" sz="1800" kern="0" dirty="0" smtClean="0"/>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l="25159" t="14325" r="39552" b="11943"/>
          <a:stretch>
            <a:fillRect/>
          </a:stretch>
        </p:blipFill>
        <p:spPr bwMode="auto">
          <a:xfrm>
            <a:off x="6746743" y="1700213"/>
            <a:ext cx="3054350" cy="331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3" name="Picture 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7286" y="2708275"/>
            <a:ext cx="1164298" cy="122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2364" y="4275138"/>
            <a:ext cx="15478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6581" y="5111750"/>
            <a:ext cx="2534973" cy="155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2"/>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680524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5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1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10" name="Espace réservé du contenu 2"/>
          <p:cNvSpPr txBox="1">
            <a:spLocks/>
          </p:cNvSpPr>
          <p:nvPr/>
        </p:nvSpPr>
        <p:spPr bwMode="auto">
          <a:xfrm>
            <a:off x="1150542" y="1989138"/>
            <a:ext cx="5051028"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Suivi de la démarche du constructeur :</a:t>
            </a:r>
            <a:endParaRPr lang="fr-FR" altLang="fr-FR" sz="1800" kern="0" dirty="0" smtClean="0"/>
          </a:p>
          <a:p>
            <a:pPr>
              <a:defRPr/>
            </a:pPr>
            <a:endParaRPr lang="fr-FR" altLang="fr-FR" sz="1800" kern="0" dirty="0" smtClean="0"/>
          </a:p>
          <a:p>
            <a:pPr marL="0" indent="0">
              <a:buFont typeface="Zapf Dingbats" charset="2"/>
              <a:buNone/>
              <a:defRPr/>
            </a:pPr>
            <a:endParaRPr lang="fr-FR" sz="1800" dirty="0"/>
          </a:p>
        </p:txBody>
      </p:sp>
      <p:graphicFrame>
        <p:nvGraphicFramePr>
          <p:cNvPr id="8" name="Tableau 7"/>
          <p:cNvGraphicFramePr>
            <a:graphicFrameLocks noGrp="1"/>
          </p:cNvGraphicFramePr>
          <p:nvPr/>
        </p:nvGraphicFramePr>
        <p:xfrm>
          <a:off x="6045068" y="1641476"/>
          <a:ext cx="3625320" cy="4746625"/>
        </p:xfrm>
        <a:graphic>
          <a:graphicData uri="http://schemas.openxmlformats.org/drawingml/2006/table">
            <a:tbl>
              <a:tblPr firstRow="1" firstCol="1" bandRow="1">
                <a:tableStyleId>{5C22544A-7EE6-4342-B048-85BDC9FD1C3A}</a:tableStyleId>
              </a:tblPr>
              <a:tblGrid>
                <a:gridCol w="708186"/>
                <a:gridCol w="617895"/>
                <a:gridCol w="805700"/>
                <a:gridCol w="711987"/>
                <a:gridCol w="781552"/>
              </a:tblGrid>
              <a:tr h="315521">
                <a:tc>
                  <a:txBody>
                    <a:bodyPr/>
                    <a:lstStyle/>
                    <a:p>
                      <a:pPr algn="ctr">
                        <a:lnSpc>
                          <a:spcPct val="115000"/>
                        </a:lnSpc>
                        <a:spcAft>
                          <a:spcPts val="0"/>
                        </a:spcAft>
                      </a:pPr>
                      <a:r>
                        <a:rPr lang="fr-FR" sz="600" dirty="0">
                          <a:effectLst/>
                        </a:rPr>
                        <a:t>Contrôle à réaliser</a:t>
                      </a:r>
                      <a:endParaRPr lang="fr-FR" sz="500" dirty="0">
                        <a:effectLst/>
                        <a:latin typeface="Calibri"/>
                        <a:ea typeface="Calibri"/>
                        <a:cs typeface="Times New Roman"/>
                      </a:endParaRPr>
                    </a:p>
                  </a:txBody>
                  <a:tcPr marL="36704" marR="36704" marT="0" marB="0" anchor="ctr"/>
                </a:tc>
                <a:tc>
                  <a:txBody>
                    <a:bodyPr/>
                    <a:lstStyle/>
                    <a:p>
                      <a:pPr algn="ctr">
                        <a:lnSpc>
                          <a:spcPct val="115000"/>
                        </a:lnSpc>
                        <a:spcAft>
                          <a:spcPts val="0"/>
                        </a:spcAft>
                      </a:pPr>
                      <a:r>
                        <a:rPr lang="fr-FR" sz="600" dirty="0">
                          <a:effectLst/>
                        </a:rPr>
                        <a:t>Conditions spécifiques de réalisation</a:t>
                      </a:r>
                      <a:endParaRPr lang="fr-FR" sz="500" dirty="0">
                        <a:effectLst/>
                        <a:latin typeface="Calibri"/>
                        <a:ea typeface="Calibri"/>
                        <a:cs typeface="Times New Roman"/>
                      </a:endParaRPr>
                    </a:p>
                  </a:txBody>
                  <a:tcPr marL="36704" marR="36704" marT="0" marB="0" anchor="ctr"/>
                </a:tc>
                <a:tc>
                  <a:txBody>
                    <a:bodyPr/>
                    <a:lstStyle/>
                    <a:p>
                      <a:pPr algn="ctr">
                        <a:lnSpc>
                          <a:spcPct val="115000"/>
                        </a:lnSpc>
                        <a:spcAft>
                          <a:spcPts val="0"/>
                        </a:spcAft>
                      </a:pPr>
                      <a:r>
                        <a:rPr lang="fr-FR" sz="600" dirty="0">
                          <a:effectLst/>
                        </a:rPr>
                        <a:t>Valeur ou résultat attendu</a:t>
                      </a:r>
                      <a:endParaRPr lang="fr-FR" sz="500" dirty="0">
                        <a:effectLst/>
                        <a:latin typeface="Calibri"/>
                        <a:ea typeface="Calibri"/>
                        <a:cs typeface="Times New Roman"/>
                      </a:endParaRPr>
                    </a:p>
                  </a:txBody>
                  <a:tcPr marL="36704" marR="36704" marT="0" marB="0" anchor="ctr"/>
                </a:tc>
                <a:tc>
                  <a:txBody>
                    <a:bodyPr/>
                    <a:lstStyle/>
                    <a:p>
                      <a:pPr algn="ctr">
                        <a:lnSpc>
                          <a:spcPct val="115000"/>
                        </a:lnSpc>
                        <a:spcAft>
                          <a:spcPts val="0"/>
                        </a:spcAft>
                      </a:pPr>
                      <a:r>
                        <a:rPr lang="fr-FR" sz="600" dirty="0">
                          <a:effectLst/>
                        </a:rPr>
                        <a:t>Valeur ou résultat obtenu</a:t>
                      </a:r>
                      <a:endParaRPr lang="fr-FR" sz="500" dirty="0">
                        <a:effectLst/>
                        <a:latin typeface="Calibri"/>
                        <a:ea typeface="Calibri"/>
                        <a:cs typeface="Times New Roman"/>
                      </a:endParaRPr>
                    </a:p>
                  </a:txBody>
                  <a:tcPr marL="36704" marR="36704" marT="0" marB="0" anchor="ctr"/>
                </a:tc>
                <a:tc>
                  <a:txBody>
                    <a:bodyPr/>
                    <a:lstStyle/>
                    <a:p>
                      <a:pPr algn="ctr">
                        <a:lnSpc>
                          <a:spcPct val="115000"/>
                        </a:lnSpc>
                        <a:spcAft>
                          <a:spcPts val="0"/>
                        </a:spcAft>
                      </a:pPr>
                      <a:r>
                        <a:rPr lang="fr-FR" sz="600" dirty="0">
                          <a:effectLst/>
                        </a:rPr>
                        <a:t>Conclusion</a:t>
                      </a:r>
                      <a:endParaRPr lang="fr-FR" sz="500" dirty="0">
                        <a:effectLst/>
                        <a:latin typeface="Calibri"/>
                        <a:ea typeface="Calibri"/>
                        <a:cs typeface="Times New Roman"/>
                      </a:endParaRPr>
                    </a:p>
                  </a:txBody>
                  <a:tcPr marL="36704" marR="36704" marT="0" marB="0" anchor="ctr"/>
                </a:tc>
              </a:tr>
              <a:tr h="645815">
                <a:tc>
                  <a:txBody>
                    <a:bodyPr/>
                    <a:lstStyle/>
                    <a:p>
                      <a:pPr>
                        <a:lnSpc>
                          <a:spcPct val="115000"/>
                        </a:lnSpc>
                        <a:spcAft>
                          <a:spcPts val="0"/>
                        </a:spcAft>
                      </a:pPr>
                      <a:r>
                        <a:rPr lang="fr-FR" sz="600" dirty="0">
                          <a:effectLst/>
                        </a:rPr>
                        <a:t>Présence de carburant dans la cuve du carburateur</a:t>
                      </a:r>
                      <a:endParaRPr lang="fr-FR" sz="500" dirty="0">
                        <a:effectLst/>
                        <a:latin typeface="Calibri"/>
                        <a:ea typeface="Calibri"/>
                        <a:cs typeface="Times New Roman"/>
                      </a:endParaRPr>
                    </a:p>
                  </a:txBody>
                  <a:tcPr marL="36704" marR="36704" marT="0" marB="0"/>
                </a:tc>
                <a:tc>
                  <a:txBody>
                    <a:bodyPr/>
                    <a:lstStyle/>
                    <a:p>
                      <a:pPr>
                        <a:lnSpc>
                          <a:spcPct val="115000"/>
                        </a:lnSpc>
                        <a:spcAft>
                          <a:spcPts val="0"/>
                        </a:spcAft>
                      </a:pPr>
                      <a:r>
                        <a:rPr lang="fr-FR" sz="600" dirty="0">
                          <a:effectLst/>
                        </a:rPr>
                        <a:t>Présence de carburant dans le réservoir</a:t>
                      </a:r>
                      <a:endParaRPr lang="fr-FR" sz="500" dirty="0">
                        <a:effectLst/>
                      </a:endParaRPr>
                    </a:p>
                    <a:p>
                      <a:pPr>
                        <a:lnSpc>
                          <a:spcPct val="115000"/>
                        </a:lnSpc>
                        <a:spcAft>
                          <a:spcPts val="0"/>
                        </a:spcAft>
                      </a:pPr>
                      <a:r>
                        <a:rPr lang="fr-FR" sz="600" dirty="0">
                          <a:effectLst/>
                        </a:rPr>
                        <a:t>Robinet de carburant ouvert</a:t>
                      </a:r>
                      <a:endParaRPr lang="fr-FR" sz="500" dirty="0">
                        <a:effectLst/>
                        <a:latin typeface="Calibri"/>
                        <a:ea typeface="Calibri"/>
                        <a:cs typeface="Times New Roman"/>
                      </a:endParaRPr>
                    </a:p>
                  </a:txBody>
                  <a:tcPr marL="36704" marR="36704" marT="0" marB="0"/>
                </a:tc>
                <a:tc>
                  <a:txBody>
                    <a:bodyPr/>
                    <a:lstStyle/>
                    <a:p>
                      <a:pPr>
                        <a:lnSpc>
                          <a:spcPct val="115000"/>
                        </a:lnSpc>
                        <a:spcAft>
                          <a:spcPts val="0"/>
                        </a:spcAft>
                      </a:pPr>
                      <a:r>
                        <a:rPr lang="fr-FR" sz="600" dirty="0">
                          <a:effectLst/>
                        </a:rPr>
                        <a:t>L’essence doit s’écouler normalement, sans bulle d’air</a:t>
                      </a:r>
                      <a:endParaRPr lang="fr-FR" sz="500" dirty="0">
                        <a:effectLst/>
                        <a:latin typeface="Calibri"/>
                        <a:ea typeface="Calibri"/>
                        <a:cs typeface="Times New Roman"/>
                      </a:endParaRPr>
                    </a:p>
                  </a:txBody>
                  <a:tcPr marL="36704" marR="36704" marT="0" marB="0"/>
                </a:tc>
                <a:tc>
                  <a:txBody>
                    <a:bodyPr/>
                    <a:lstStyle/>
                    <a:p>
                      <a:pPr>
                        <a:lnSpc>
                          <a:spcPct val="115000"/>
                        </a:lnSpc>
                        <a:spcAft>
                          <a:spcPts val="0"/>
                        </a:spcAft>
                      </a:pPr>
                      <a:r>
                        <a:rPr lang="fr-FR" sz="600" dirty="0">
                          <a:effectLst/>
                        </a:rPr>
                        <a:t>L’essence s’écoule normalement</a:t>
                      </a:r>
                      <a:endParaRPr lang="fr-FR" sz="500" dirty="0">
                        <a:effectLst/>
                        <a:latin typeface="Calibri"/>
                        <a:ea typeface="Calibri"/>
                        <a:cs typeface="Times New Roman"/>
                      </a:endParaRPr>
                    </a:p>
                  </a:txBody>
                  <a:tcPr marL="36704" marR="36704" marT="0" marB="0"/>
                </a:tc>
                <a:tc>
                  <a:txBody>
                    <a:bodyPr/>
                    <a:lstStyle/>
                    <a:p>
                      <a:pPr>
                        <a:lnSpc>
                          <a:spcPct val="115000"/>
                        </a:lnSpc>
                        <a:spcAft>
                          <a:spcPts val="0"/>
                        </a:spcAft>
                      </a:pPr>
                      <a:r>
                        <a:rPr lang="fr-FR" sz="600" dirty="0">
                          <a:effectLst/>
                        </a:rPr>
                        <a:t>Le circuit de carburant n’est pas à mettre en cause dans le dysfonctionnement</a:t>
                      </a:r>
                      <a:endParaRPr lang="fr-FR" sz="500" dirty="0">
                        <a:effectLst/>
                        <a:latin typeface="Calibri"/>
                        <a:ea typeface="Calibri"/>
                        <a:cs typeface="Times New Roman"/>
                      </a:endParaRPr>
                    </a:p>
                  </a:txBody>
                  <a:tcPr marL="36704" marR="36704" marT="0" marB="0"/>
                </a:tc>
              </a:tr>
              <a:tr h="1189299">
                <a:tc>
                  <a:txBody>
                    <a:bodyPr/>
                    <a:lstStyle/>
                    <a:p>
                      <a:pPr>
                        <a:lnSpc>
                          <a:spcPct val="115000"/>
                        </a:lnSpc>
                        <a:spcAft>
                          <a:spcPts val="0"/>
                        </a:spcAft>
                      </a:pPr>
                      <a:r>
                        <a:rPr lang="fr-FR" sz="600" dirty="0">
                          <a:effectLst/>
                        </a:rPr>
                        <a:t>Contrôler la présence d’étincelle à la bougie</a:t>
                      </a:r>
                      <a:endParaRPr lang="fr-FR" sz="500" dirty="0">
                        <a:effectLst/>
                        <a:latin typeface="Calibri"/>
                        <a:ea typeface="Calibri"/>
                        <a:cs typeface="Times New Roman"/>
                      </a:endParaRPr>
                    </a:p>
                  </a:txBody>
                  <a:tcPr marL="36704" marR="36704" marT="0" marB="0"/>
                </a:tc>
                <a:tc>
                  <a:txBody>
                    <a:bodyPr/>
                    <a:lstStyle/>
                    <a:p>
                      <a:pPr>
                        <a:lnSpc>
                          <a:spcPct val="115000"/>
                        </a:lnSpc>
                        <a:spcAft>
                          <a:spcPts val="0"/>
                        </a:spcAft>
                      </a:pPr>
                      <a:r>
                        <a:rPr lang="fr-FR" sz="600" dirty="0">
                          <a:effectLst/>
                        </a:rPr>
                        <a:t>Contact enclenché</a:t>
                      </a:r>
                      <a:endParaRPr lang="fr-FR" sz="500" dirty="0">
                        <a:effectLst/>
                      </a:endParaRPr>
                    </a:p>
                    <a:p>
                      <a:pPr>
                        <a:lnSpc>
                          <a:spcPct val="115000"/>
                        </a:lnSpc>
                        <a:spcAft>
                          <a:spcPts val="0"/>
                        </a:spcAft>
                      </a:pPr>
                      <a:r>
                        <a:rPr lang="fr-FR" sz="600" dirty="0">
                          <a:effectLst/>
                        </a:rPr>
                        <a:t>Transmission au neutre et frein enclenché</a:t>
                      </a:r>
                      <a:endParaRPr lang="fr-FR" sz="500" dirty="0">
                        <a:effectLst/>
                      </a:endParaRPr>
                    </a:p>
                    <a:p>
                      <a:pPr>
                        <a:lnSpc>
                          <a:spcPct val="115000"/>
                        </a:lnSpc>
                        <a:spcAft>
                          <a:spcPts val="0"/>
                        </a:spcAft>
                      </a:pPr>
                      <a:r>
                        <a:rPr lang="fr-FR" sz="600" dirty="0">
                          <a:effectLst/>
                        </a:rPr>
                        <a:t>Il est possible d’utiliser un éclateur et ainsi d’éviter de démonter la bougie</a:t>
                      </a:r>
                      <a:endParaRPr lang="fr-FR" sz="500" dirty="0">
                        <a:effectLst/>
                        <a:latin typeface="Calibri"/>
                        <a:ea typeface="Calibri"/>
                        <a:cs typeface="Times New Roman"/>
                      </a:endParaRPr>
                    </a:p>
                  </a:txBody>
                  <a:tcPr marL="36704" marR="36704" marT="0" marB="0"/>
                </a:tc>
                <a:tc>
                  <a:txBody>
                    <a:bodyPr/>
                    <a:lstStyle/>
                    <a:p>
                      <a:pPr>
                        <a:lnSpc>
                          <a:spcPct val="115000"/>
                        </a:lnSpc>
                        <a:spcAft>
                          <a:spcPts val="0"/>
                        </a:spcAft>
                      </a:pPr>
                      <a:r>
                        <a:rPr lang="fr-FR" sz="600" dirty="0">
                          <a:effectLst/>
                        </a:rPr>
                        <a:t>L’étincelle doit jaillir entre les électrodes de la bougie ou dans l’éclateur utilisé.</a:t>
                      </a:r>
                      <a:endParaRPr lang="fr-FR" sz="500" dirty="0">
                        <a:effectLst/>
                        <a:latin typeface="Calibri"/>
                        <a:ea typeface="Calibri"/>
                        <a:cs typeface="Times New Roman"/>
                      </a:endParaRPr>
                    </a:p>
                  </a:txBody>
                  <a:tcPr marL="36704" marR="36704" marT="0" marB="0"/>
                </a:tc>
                <a:tc>
                  <a:txBody>
                    <a:bodyPr/>
                    <a:lstStyle/>
                    <a:p>
                      <a:pPr>
                        <a:lnSpc>
                          <a:spcPct val="115000"/>
                        </a:lnSpc>
                        <a:spcAft>
                          <a:spcPts val="0"/>
                        </a:spcAft>
                      </a:pPr>
                      <a:r>
                        <a:rPr lang="fr-FR" sz="600" dirty="0">
                          <a:effectLst/>
                        </a:rPr>
                        <a:t>L’étincelle jaillit correctement, et ce, avec un écartement des électrodes de l’éclateur correctement réglé</a:t>
                      </a:r>
                      <a:endParaRPr lang="fr-FR" sz="500" dirty="0">
                        <a:effectLst/>
                        <a:latin typeface="Calibri"/>
                        <a:ea typeface="Calibri"/>
                        <a:cs typeface="Times New Roman"/>
                      </a:endParaRPr>
                    </a:p>
                  </a:txBody>
                  <a:tcPr marL="36704" marR="36704" marT="0" marB="0"/>
                </a:tc>
                <a:tc>
                  <a:txBody>
                    <a:bodyPr/>
                    <a:lstStyle/>
                    <a:p>
                      <a:pPr>
                        <a:lnSpc>
                          <a:spcPct val="115000"/>
                        </a:lnSpc>
                        <a:spcAft>
                          <a:spcPts val="0"/>
                        </a:spcAft>
                      </a:pPr>
                      <a:r>
                        <a:rPr lang="fr-FR" sz="600" dirty="0">
                          <a:effectLst/>
                        </a:rPr>
                        <a:t>Le sous-système d’allumage semble fonctionner correctement.</a:t>
                      </a:r>
                      <a:endParaRPr lang="fr-FR" sz="500" dirty="0">
                        <a:effectLst/>
                        <a:latin typeface="Calibri"/>
                        <a:ea typeface="Calibri"/>
                        <a:cs typeface="Times New Roman"/>
                      </a:endParaRPr>
                    </a:p>
                  </a:txBody>
                  <a:tcPr marL="36704" marR="36704" marT="0" marB="0"/>
                </a:tc>
              </a:tr>
              <a:tr h="863208">
                <a:tc>
                  <a:txBody>
                    <a:bodyPr/>
                    <a:lstStyle/>
                    <a:p>
                      <a:pPr>
                        <a:lnSpc>
                          <a:spcPct val="115000"/>
                        </a:lnSpc>
                        <a:spcAft>
                          <a:spcPts val="0"/>
                        </a:spcAft>
                      </a:pPr>
                      <a:r>
                        <a:rPr lang="fr-FR" sz="600" dirty="0">
                          <a:effectLst/>
                        </a:rPr>
                        <a:t>Contrôle de la compression du cylindre</a:t>
                      </a:r>
                      <a:endParaRPr lang="fr-FR" sz="500" dirty="0">
                        <a:effectLst/>
                        <a:latin typeface="Calibri"/>
                        <a:ea typeface="Calibri"/>
                        <a:cs typeface="Times New Roman"/>
                      </a:endParaRPr>
                    </a:p>
                  </a:txBody>
                  <a:tcPr marL="36704" marR="36704" marT="0" marB="0"/>
                </a:tc>
                <a:tc>
                  <a:txBody>
                    <a:bodyPr/>
                    <a:lstStyle/>
                    <a:p>
                      <a:pPr>
                        <a:lnSpc>
                          <a:spcPct val="115000"/>
                        </a:lnSpc>
                        <a:spcAft>
                          <a:spcPts val="0"/>
                        </a:spcAft>
                      </a:pPr>
                      <a:r>
                        <a:rPr lang="fr-FR" sz="600" dirty="0">
                          <a:effectLst/>
                        </a:rPr>
                        <a:t>Allumage neutralisé (débrancher le primaire de la bobine)</a:t>
                      </a:r>
                      <a:endParaRPr lang="fr-FR" sz="500" dirty="0">
                        <a:effectLst/>
                      </a:endParaRPr>
                    </a:p>
                    <a:p>
                      <a:pPr>
                        <a:lnSpc>
                          <a:spcPct val="115000"/>
                        </a:lnSpc>
                        <a:spcAft>
                          <a:spcPts val="0"/>
                        </a:spcAft>
                      </a:pPr>
                      <a:r>
                        <a:rPr lang="fr-FR" sz="600" dirty="0">
                          <a:effectLst/>
                        </a:rPr>
                        <a:t>Papillon des gaz ouvert au maximum</a:t>
                      </a:r>
                      <a:endParaRPr lang="fr-FR" sz="500" dirty="0">
                        <a:effectLst/>
                        <a:latin typeface="Calibri"/>
                        <a:ea typeface="Calibri"/>
                        <a:cs typeface="Times New Roman"/>
                      </a:endParaRPr>
                    </a:p>
                  </a:txBody>
                  <a:tcPr marL="36704" marR="36704" marT="0" marB="0"/>
                </a:tc>
                <a:tc>
                  <a:txBody>
                    <a:bodyPr/>
                    <a:lstStyle/>
                    <a:p>
                      <a:pPr>
                        <a:lnSpc>
                          <a:spcPct val="115000"/>
                        </a:lnSpc>
                        <a:spcAft>
                          <a:spcPts val="0"/>
                        </a:spcAft>
                      </a:pPr>
                      <a:r>
                        <a:rPr lang="fr-FR" sz="600" dirty="0">
                          <a:effectLst/>
                        </a:rPr>
                        <a:t>16 BARS</a:t>
                      </a:r>
                      <a:endParaRPr lang="fr-FR" sz="500" dirty="0">
                        <a:effectLst/>
                        <a:latin typeface="Calibri"/>
                        <a:ea typeface="Calibri"/>
                        <a:cs typeface="Times New Roman"/>
                      </a:endParaRPr>
                    </a:p>
                  </a:txBody>
                  <a:tcPr marL="36704" marR="36704" marT="0" marB="0"/>
                </a:tc>
                <a:tc>
                  <a:txBody>
                    <a:bodyPr/>
                    <a:lstStyle/>
                    <a:p>
                      <a:pPr>
                        <a:lnSpc>
                          <a:spcPct val="115000"/>
                        </a:lnSpc>
                        <a:spcAft>
                          <a:spcPts val="0"/>
                        </a:spcAft>
                      </a:pPr>
                      <a:r>
                        <a:rPr lang="fr-FR" sz="600" dirty="0">
                          <a:effectLst/>
                        </a:rPr>
                        <a:t>15 BARS</a:t>
                      </a:r>
                      <a:endParaRPr lang="fr-FR" sz="500" dirty="0">
                        <a:effectLst/>
                        <a:latin typeface="Calibri"/>
                        <a:ea typeface="Calibri"/>
                        <a:cs typeface="Times New Roman"/>
                      </a:endParaRPr>
                    </a:p>
                  </a:txBody>
                  <a:tcPr marL="36704" marR="36704" marT="0" marB="0"/>
                </a:tc>
                <a:tc>
                  <a:txBody>
                    <a:bodyPr/>
                    <a:lstStyle/>
                    <a:p>
                      <a:pPr>
                        <a:lnSpc>
                          <a:spcPct val="115000"/>
                        </a:lnSpc>
                        <a:spcAft>
                          <a:spcPts val="0"/>
                        </a:spcAft>
                      </a:pPr>
                      <a:r>
                        <a:rPr lang="fr-FR" sz="600" dirty="0">
                          <a:effectLst/>
                        </a:rPr>
                        <a:t>Le cylindre est parfaitement étanche à la compression. L’écart n’est pas assez significatif pour être pris en considération.</a:t>
                      </a:r>
                      <a:endParaRPr lang="fr-FR" sz="500" dirty="0">
                        <a:effectLst/>
                        <a:latin typeface="Calibri"/>
                        <a:ea typeface="Calibri"/>
                        <a:cs typeface="Times New Roman"/>
                      </a:endParaRPr>
                    </a:p>
                  </a:txBody>
                  <a:tcPr marL="36704" marR="36704" marT="0" marB="0"/>
                </a:tc>
              </a:tr>
              <a:tr h="1732782">
                <a:tc>
                  <a:txBody>
                    <a:bodyPr/>
                    <a:lstStyle/>
                    <a:p>
                      <a:pPr>
                        <a:lnSpc>
                          <a:spcPct val="115000"/>
                        </a:lnSpc>
                        <a:spcAft>
                          <a:spcPts val="0"/>
                        </a:spcAft>
                      </a:pPr>
                      <a:r>
                        <a:rPr lang="fr-FR" sz="600" dirty="0">
                          <a:effectLst/>
                        </a:rPr>
                        <a:t>Démarrer le moteur dans les conditions normales d’utilisation</a:t>
                      </a:r>
                      <a:endParaRPr lang="fr-FR" sz="500" dirty="0">
                        <a:effectLst/>
                        <a:latin typeface="Calibri"/>
                        <a:ea typeface="Calibri"/>
                        <a:cs typeface="Times New Roman"/>
                      </a:endParaRPr>
                    </a:p>
                  </a:txBody>
                  <a:tcPr marL="36704" marR="36704" marT="0" marB="0"/>
                </a:tc>
                <a:tc>
                  <a:txBody>
                    <a:bodyPr/>
                    <a:lstStyle/>
                    <a:p>
                      <a:pPr>
                        <a:lnSpc>
                          <a:spcPct val="115000"/>
                        </a:lnSpc>
                        <a:spcAft>
                          <a:spcPts val="0"/>
                        </a:spcAft>
                      </a:pPr>
                      <a:r>
                        <a:rPr lang="fr-FR" sz="600" dirty="0">
                          <a:effectLst/>
                        </a:rPr>
                        <a:t>Transmission au neutre, frein enclenché, contact enclenché.</a:t>
                      </a:r>
                      <a:endParaRPr lang="fr-FR" sz="500" dirty="0">
                        <a:effectLst/>
                        <a:latin typeface="Calibri"/>
                        <a:ea typeface="Calibri"/>
                        <a:cs typeface="Times New Roman"/>
                      </a:endParaRPr>
                    </a:p>
                  </a:txBody>
                  <a:tcPr marL="36704" marR="36704" marT="0" marB="0"/>
                </a:tc>
                <a:tc>
                  <a:txBody>
                    <a:bodyPr/>
                    <a:lstStyle/>
                    <a:p>
                      <a:pPr>
                        <a:lnSpc>
                          <a:spcPct val="115000"/>
                        </a:lnSpc>
                        <a:spcAft>
                          <a:spcPts val="0"/>
                        </a:spcAft>
                      </a:pPr>
                      <a:r>
                        <a:rPr lang="fr-FR" sz="600" dirty="0">
                          <a:effectLst/>
                        </a:rPr>
                        <a:t>Le moteur doit démarrer. </a:t>
                      </a:r>
                      <a:endParaRPr lang="fr-FR" sz="500" dirty="0">
                        <a:effectLst/>
                      </a:endParaRPr>
                    </a:p>
                    <a:p>
                      <a:pPr>
                        <a:lnSpc>
                          <a:spcPct val="115000"/>
                        </a:lnSpc>
                        <a:spcAft>
                          <a:spcPts val="0"/>
                        </a:spcAft>
                      </a:pPr>
                      <a:r>
                        <a:rPr lang="fr-FR" sz="600" dirty="0">
                          <a:effectLst/>
                        </a:rPr>
                        <a:t>Dans le cas de notre arbre de diagnostic, les résultats attendus pour continuer le diagnostic sont :</a:t>
                      </a:r>
                      <a:endParaRPr lang="fr-FR" sz="500" dirty="0">
                        <a:effectLst/>
                      </a:endParaRPr>
                    </a:p>
                    <a:p>
                      <a:pPr>
                        <a:lnSpc>
                          <a:spcPct val="115000"/>
                        </a:lnSpc>
                        <a:spcAft>
                          <a:spcPts val="0"/>
                        </a:spcAft>
                      </a:pPr>
                      <a:r>
                        <a:rPr lang="fr-FR" sz="600" dirty="0">
                          <a:effectLst/>
                        </a:rPr>
                        <a:t>-le moteur ne démarre pas</a:t>
                      </a:r>
                      <a:endParaRPr lang="fr-FR" sz="500" dirty="0">
                        <a:effectLst/>
                      </a:endParaRPr>
                    </a:p>
                    <a:p>
                      <a:pPr>
                        <a:lnSpc>
                          <a:spcPct val="115000"/>
                        </a:lnSpc>
                        <a:spcAft>
                          <a:spcPts val="0"/>
                        </a:spcAft>
                      </a:pPr>
                      <a:r>
                        <a:rPr lang="fr-FR" sz="600" dirty="0">
                          <a:effectLst/>
                        </a:rPr>
                        <a:t>-la combustion semble avoir lieu mais le moteur ne démarre pas</a:t>
                      </a:r>
                      <a:endParaRPr lang="fr-FR" sz="500" dirty="0">
                        <a:effectLst/>
                        <a:latin typeface="Calibri"/>
                        <a:ea typeface="Calibri"/>
                        <a:cs typeface="Times New Roman"/>
                      </a:endParaRPr>
                    </a:p>
                  </a:txBody>
                  <a:tcPr marL="36704" marR="36704" marT="0" marB="0"/>
                </a:tc>
                <a:tc>
                  <a:txBody>
                    <a:bodyPr/>
                    <a:lstStyle/>
                    <a:p>
                      <a:pPr>
                        <a:lnSpc>
                          <a:spcPct val="115000"/>
                        </a:lnSpc>
                        <a:spcAft>
                          <a:spcPts val="0"/>
                        </a:spcAft>
                      </a:pPr>
                      <a:r>
                        <a:rPr lang="fr-FR" sz="600" dirty="0">
                          <a:effectLst/>
                        </a:rPr>
                        <a:t>Le moteur ne démarre pas mais une odeur de carburant se dégage et semble avoir des ratés.</a:t>
                      </a:r>
                      <a:endParaRPr lang="fr-FR" sz="500" dirty="0">
                        <a:effectLst/>
                      </a:endParaRPr>
                    </a:p>
                    <a:p>
                      <a:pPr>
                        <a:lnSpc>
                          <a:spcPct val="115000"/>
                        </a:lnSpc>
                        <a:spcAft>
                          <a:spcPts val="0"/>
                        </a:spcAft>
                      </a:pPr>
                      <a:r>
                        <a:rPr lang="fr-FR" sz="600" dirty="0">
                          <a:effectLst/>
                        </a:rPr>
                        <a:t>La combustion semble démarrer mais le moteur ne se lance pas.</a:t>
                      </a:r>
                      <a:endParaRPr lang="fr-FR" sz="500" dirty="0">
                        <a:effectLst/>
                        <a:latin typeface="Calibri"/>
                        <a:ea typeface="Calibri"/>
                        <a:cs typeface="Times New Roman"/>
                      </a:endParaRPr>
                    </a:p>
                  </a:txBody>
                  <a:tcPr marL="36704" marR="36704" marT="0" marB="0"/>
                </a:tc>
                <a:tc>
                  <a:txBody>
                    <a:bodyPr/>
                    <a:lstStyle/>
                    <a:p>
                      <a:pPr>
                        <a:lnSpc>
                          <a:spcPct val="115000"/>
                        </a:lnSpc>
                        <a:spcAft>
                          <a:spcPts val="0"/>
                        </a:spcAft>
                      </a:pPr>
                      <a:r>
                        <a:rPr lang="fr-FR" sz="600" dirty="0">
                          <a:effectLst/>
                        </a:rPr>
                        <a:t>Les résultats obtenus amènent à suivre la procédure de contrôle donnée par le constructeur.</a:t>
                      </a:r>
                      <a:endParaRPr lang="fr-FR" sz="500" dirty="0">
                        <a:effectLst/>
                        <a:latin typeface="Calibri"/>
                        <a:ea typeface="Calibri"/>
                        <a:cs typeface="Times New Roman"/>
                      </a:endParaRPr>
                    </a:p>
                  </a:txBody>
                  <a:tcPr marL="36704" marR="36704" marT="0" marB="0"/>
                </a:tc>
              </a:tr>
            </a:tbl>
          </a:graphicData>
        </a:graphic>
      </p:graphicFrame>
      <p:pic>
        <p:nvPicPr>
          <p:cNvPr id="48129" name="Picture 1"/>
          <p:cNvPicPr>
            <a:picLocks noChangeAspect="1" noChangeArrowheads="1"/>
          </p:cNvPicPr>
          <p:nvPr/>
        </p:nvPicPr>
        <p:blipFill>
          <a:blip r:embed="rId2">
            <a:extLst>
              <a:ext uri="{28A0092B-C50C-407E-A947-70E740481C1C}">
                <a14:useLocalDpi xmlns:a14="http://schemas.microsoft.com/office/drawing/2010/main" val="0"/>
              </a:ext>
            </a:extLst>
          </a:blip>
          <a:srcRect b="92601"/>
          <a:stretch>
            <a:fillRect/>
          </a:stretch>
        </p:blipFill>
        <p:spPr bwMode="auto">
          <a:xfrm>
            <a:off x="1339719" y="2298700"/>
            <a:ext cx="8297994"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6063985" y="4581526"/>
            <a:ext cx="3647679" cy="1800225"/>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endParaRPr lang="fr-FR" altLang="fr-FR" sz="2400">
              <a:solidFill>
                <a:srgbClr val="000000"/>
              </a:solidFill>
              <a:latin typeface="Arial" pitchFamily="34" charset="0"/>
            </a:endParaRP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t="63622" b="6696"/>
          <a:stretch>
            <a:fillRect/>
          </a:stretch>
        </p:blipFill>
        <p:spPr bwMode="auto">
          <a:xfrm>
            <a:off x="1363795" y="3068639"/>
            <a:ext cx="8296275"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re 2"/>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648715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8129"/>
                                        </p:tgtEl>
                                        <p:attrNameLst>
                                          <p:attrName>style.visibility</p:attrName>
                                        </p:attrNameLst>
                                      </p:cBhvr>
                                      <p:to>
                                        <p:strVal val="visible"/>
                                      </p:to>
                                    </p:set>
                                    <p:anim calcmode="lin" valueType="num">
                                      <p:cBhvr>
                                        <p:cTn id="7" dur="500" fill="hold"/>
                                        <p:tgtEl>
                                          <p:spTgt spid="48129"/>
                                        </p:tgtEl>
                                        <p:attrNameLst>
                                          <p:attrName>ppt_w</p:attrName>
                                        </p:attrNameLst>
                                      </p:cBhvr>
                                      <p:tavLst>
                                        <p:tav tm="0">
                                          <p:val>
                                            <p:fltVal val="0"/>
                                          </p:val>
                                        </p:tav>
                                        <p:tav tm="100000">
                                          <p:val>
                                            <p:strVal val="#ppt_w"/>
                                          </p:val>
                                        </p:tav>
                                      </p:tavLst>
                                    </p:anim>
                                    <p:anim calcmode="lin" valueType="num">
                                      <p:cBhvr>
                                        <p:cTn id="8" dur="500" fill="hold"/>
                                        <p:tgtEl>
                                          <p:spTgt spid="48129"/>
                                        </p:tgtEl>
                                        <p:attrNameLst>
                                          <p:attrName>ppt_h</p:attrName>
                                        </p:attrNameLst>
                                      </p:cBhvr>
                                      <p:tavLst>
                                        <p:tav tm="0">
                                          <p:val>
                                            <p:fltVal val="0"/>
                                          </p:val>
                                        </p:tav>
                                        <p:tav tm="100000">
                                          <p:val>
                                            <p:strVal val="#ppt_h"/>
                                          </p:val>
                                        </p:tav>
                                      </p:tavLst>
                                    </p:anim>
                                    <p:animEffect transition="in" filter="fade">
                                      <p:cBhvr>
                                        <p:cTn id="9" dur="500"/>
                                        <p:tgtEl>
                                          <p:spTgt spid="4812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48130"/>
                                        </p:tgtEl>
                                        <p:attrNameLst>
                                          <p:attrName>style.visibility</p:attrName>
                                        </p:attrNameLst>
                                      </p:cBhvr>
                                      <p:to>
                                        <p:strVal val="visible"/>
                                      </p:to>
                                    </p:set>
                                    <p:anim calcmode="lin" valueType="num">
                                      <p:cBhvr>
                                        <p:cTn id="18" dur="500" fill="hold"/>
                                        <p:tgtEl>
                                          <p:spTgt spid="48130"/>
                                        </p:tgtEl>
                                        <p:attrNameLst>
                                          <p:attrName>ppt_w</p:attrName>
                                        </p:attrNameLst>
                                      </p:cBhvr>
                                      <p:tavLst>
                                        <p:tav tm="0">
                                          <p:val>
                                            <p:fltVal val="0"/>
                                          </p:val>
                                        </p:tav>
                                        <p:tav tm="100000">
                                          <p:val>
                                            <p:strVal val="#ppt_w"/>
                                          </p:val>
                                        </p:tav>
                                      </p:tavLst>
                                    </p:anim>
                                    <p:anim calcmode="lin" valueType="num">
                                      <p:cBhvr>
                                        <p:cTn id="19" dur="500" fill="hold"/>
                                        <p:tgtEl>
                                          <p:spTgt spid="48130"/>
                                        </p:tgtEl>
                                        <p:attrNameLst>
                                          <p:attrName>ppt_h</p:attrName>
                                        </p:attrNameLst>
                                      </p:cBhvr>
                                      <p:tavLst>
                                        <p:tav tm="0">
                                          <p:val>
                                            <p:fltVal val="0"/>
                                          </p:val>
                                        </p:tav>
                                        <p:tav tm="100000">
                                          <p:val>
                                            <p:strVal val="#ppt_h"/>
                                          </p:val>
                                        </p:tav>
                                      </p:tavLst>
                                    </p:anim>
                                    <p:animEffect transition="in" filter="fade">
                                      <p:cBhvr>
                                        <p:cTn id="20"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1064568" y="22225"/>
            <a:ext cx="8841432" cy="88649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3200" b="1" dirty="0" smtClean="0"/>
              <a:t>Témoignage Pédagogique</a:t>
            </a:r>
            <a:r>
              <a:rPr lang="fr-FR" sz="3200" b="1" dirty="0"/>
              <a:t>: </a:t>
            </a:r>
            <a:r>
              <a:rPr lang="fr-FR" sz="3200" dirty="0"/>
              <a:t>La démarche de projet au travers de l’épreuve E32 </a:t>
            </a:r>
            <a:endParaRPr lang="fr-FR" sz="3200" b="1" dirty="0"/>
          </a:p>
        </p:txBody>
      </p:sp>
      <p:sp>
        <p:nvSpPr>
          <p:cNvPr id="6" name="Espace réservé du numéro de diapositive 5"/>
          <p:cNvSpPr>
            <a:spLocks noGrp="1"/>
          </p:cNvSpPr>
          <p:nvPr>
            <p:ph type="sldNum" sz="quarter" idx="4294967295"/>
          </p:nvPr>
        </p:nvSpPr>
        <p:spPr>
          <a:xfrm>
            <a:off x="7594600" y="6356350"/>
            <a:ext cx="2311400" cy="365125"/>
          </a:xfrm>
          <a:prstGeom prst="rect">
            <a:avLst/>
          </a:prstGeom>
        </p:spPr>
        <p:txBody>
          <a:bodyPr/>
          <a:lstStyle/>
          <a:p>
            <a:pPr algn="r">
              <a:defRPr/>
            </a:pPr>
            <a:fld id="{C80130EC-06BF-4F8C-9527-37C10879183D}" type="slidenum">
              <a:rPr lang="fr-FR"/>
              <a:pPr algn="r">
                <a:defRPr/>
              </a:pPr>
              <a:t>4</a:t>
            </a:fld>
            <a:endParaRPr lang="fr-FR"/>
          </a:p>
        </p:txBody>
      </p:sp>
      <p:grpSp>
        <p:nvGrpSpPr>
          <p:cNvPr id="15" name="Groupe 14"/>
          <p:cNvGrpSpPr/>
          <p:nvPr/>
        </p:nvGrpSpPr>
        <p:grpSpPr>
          <a:xfrm>
            <a:off x="200472" y="980728"/>
            <a:ext cx="4032448" cy="2153213"/>
            <a:chOff x="56456" y="2033705"/>
            <a:chExt cx="4032448" cy="2153213"/>
          </a:xfrm>
        </p:grpSpPr>
        <p:graphicFrame>
          <p:nvGraphicFramePr>
            <p:cNvPr id="16" name="Diagramme 15"/>
            <p:cNvGraphicFramePr/>
            <p:nvPr>
              <p:extLst>
                <p:ext uri="{D42A27DB-BD31-4B8C-83A1-F6EECF244321}">
                  <p14:modId xmlns:p14="http://schemas.microsoft.com/office/powerpoint/2010/main" val="292049073"/>
                </p:ext>
              </p:extLst>
            </p:nvPr>
          </p:nvGraphicFramePr>
          <p:xfrm>
            <a:off x="56456" y="2033705"/>
            <a:ext cx="4032448" cy="2115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6696" y="3403846"/>
              <a:ext cx="1110035" cy="78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Espace réservé du contenu 6" descr="picto3.ps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6170612" y="3204740"/>
            <a:ext cx="1433513" cy="1541463"/>
          </a:xfrm>
          <a:prstGeom prst="rect">
            <a:avLst/>
          </a:prstGeom>
        </p:spPr>
      </p:pic>
      <p:pic>
        <p:nvPicPr>
          <p:cNvPr id="22" name="Image 7" descr="picto 3.ps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70612" y="5004965"/>
            <a:ext cx="2112963"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8" descr="picto1.ps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99400" y="3060278"/>
            <a:ext cx="1584325"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9" descr="picto4.psd"/>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331200" y="4984328"/>
            <a:ext cx="1230312"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4190826" y="980729"/>
            <a:ext cx="6306790" cy="204812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fr-FR"/>
            </a:defPPr>
            <a:lvl1pPr marL="342900" lvl="0" indent="-342900" eaLnBrk="0" hangingPunct="0">
              <a:lnSpc>
                <a:spcPct val="150000"/>
              </a:lnSpc>
              <a:spcBef>
                <a:spcPct val="20000"/>
              </a:spcBef>
              <a:buClr>
                <a:srgbClr val="2084CE"/>
              </a:buClr>
              <a:buSzPct val="65000"/>
              <a:buFont typeface="Zapf Dingbats" charset="2"/>
              <a:buChar char=""/>
              <a:defRPr sz="2000">
                <a:latin typeface="+mn-lt"/>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marL="0" indent="0">
              <a:buNone/>
            </a:pPr>
            <a:r>
              <a:rPr lang="fr-FR" dirty="0"/>
              <a:t>ÉLABORATION DU DOSSIER TECHNIQUE </a:t>
            </a:r>
            <a:r>
              <a:rPr lang="fr-FR" dirty="0" smtClean="0"/>
              <a:t>:</a:t>
            </a:r>
            <a:endParaRPr lang="fr-FR" sz="1200" dirty="0"/>
          </a:p>
          <a:p>
            <a:r>
              <a:rPr lang="fr-FR" sz="1600" dirty="0"/>
              <a:t>À partir d’une thématique de maintenance </a:t>
            </a:r>
            <a:r>
              <a:rPr lang="fr-FR" sz="1600" dirty="0" smtClean="0"/>
              <a:t>,</a:t>
            </a:r>
            <a:endParaRPr lang="fr-FR" sz="1600" dirty="0"/>
          </a:p>
          <a:p>
            <a:r>
              <a:rPr lang="fr-FR" sz="1600" dirty="0" smtClean="0"/>
              <a:t>tout </a:t>
            </a:r>
            <a:r>
              <a:rPr lang="fr-FR" sz="1600" dirty="0"/>
              <a:t>au long de l’année terminale </a:t>
            </a:r>
            <a:r>
              <a:rPr lang="fr-FR" sz="1600" dirty="0" smtClean="0"/>
              <a:t>,</a:t>
            </a:r>
            <a:endParaRPr lang="fr-FR" sz="1600" dirty="0"/>
          </a:p>
          <a:p>
            <a:r>
              <a:rPr lang="fr-FR" sz="1600" dirty="0" smtClean="0"/>
              <a:t>regroupe le </a:t>
            </a:r>
            <a:r>
              <a:rPr lang="fr-FR" sz="1600" dirty="0"/>
              <a:t>travail </a:t>
            </a:r>
            <a:r>
              <a:rPr lang="fr-FR" sz="1600" dirty="0" smtClean="0"/>
              <a:t>d’investigation du candidat</a:t>
            </a:r>
            <a:endParaRPr lang="fr-FR" sz="1600" dirty="0"/>
          </a:p>
          <a:p>
            <a:r>
              <a:rPr lang="fr-FR" sz="1600" dirty="0" smtClean="0"/>
              <a:t>s'appui </a:t>
            </a:r>
            <a:r>
              <a:rPr lang="fr-FR" sz="1600" dirty="0"/>
              <a:t>sur une ou plusieurs activités professionnelles. </a:t>
            </a:r>
          </a:p>
        </p:txBody>
      </p:sp>
      <p:sp>
        <p:nvSpPr>
          <p:cNvPr id="20" name="ZoneTexte 19"/>
          <p:cNvSpPr txBox="1"/>
          <p:nvPr/>
        </p:nvSpPr>
        <p:spPr>
          <a:xfrm>
            <a:off x="1280592" y="3824658"/>
            <a:ext cx="4818012" cy="1868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fr-FR"/>
            </a:defPPr>
            <a:lvl1pPr marL="342900" lvl="0" indent="-342900" eaLnBrk="0" hangingPunct="0">
              <a:lnSpc>
                <a:spcPct val="150000"/>
              </a:lnSpc>
              <a:spcBef>
                <a:spcPct val="20000"/>
              </a:spcBef>
              <a:buClr>
                <a:srgbClr val="2084CE"/>
              </a:buClr>
              <a:buSzPct val="65000"/>
              <a:buFont typeface="Zapf Dingbats" charset="2"/>
              <a:buChar char=""/>
              <a:defRPr sz="2000">
                <a:latin typeface="+mn-lt"/>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fr-FR" sz="1600" dirty="0" smtClean="0"/>
              <a:t>prend </a:t>
            </a:r>
            <a:r>
              <a:rPr lang="fr-FR" sz="1600" dirty="0"/>
              <a:t>en compte les résultats attendus définis dans le RAP. </a:t>
            </a:r>
            <a:endParaRPr lang="fr-FR" sz="1600" dirty="0" smtClean="0"/>
          </a:p>
          <a:p>
            <a:r>
              <a:rPr lang="fr-FR" sz="1600" dirty="0" smtClean="0"/>
              <a:t>guidé </a:t>
            </a:r>
            <a:r>
              <a:rPr lang="fr-FR" sz="1600" dirty="0"/>
              <a:t>par les indicateurs de performance des </a:t>
            </a:r>
            <a:r>
              <a:rPr lang="fr-FR" sz="1600" dirty="0" smtClean="0"/>
              <a:t>compétences à évaluer.</a:t>
            </a:r>
            <a:endParaRPr lang="fr-FR" sz="1600" dirty="0"/>
          </a:p>
        </p:txBody>
      </p:sp>
    </p:spTree>
    <p:extLst>
      <p:ext uri="{BB962C8B-B14F-4D97-AF65-F5344CB8AC3E}">
        <p14:creationId xmlns:p14="http://schemas.microsoft.com/office/powerpoint/2010/main" val="42084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10" name="Espace réservé du contenu 2"/>
          <p:cNvSpPr txBox="1">
            <a:spLocks/>
          </p:cNvSpPr>
          <p:nvPr/>
        </p:nvSpPr>
        <p:spPr bwMode="auto">
          <a:xfrm>
            <a:off x="1150542" y="1989138"/>
            <a:ext cx="7859448"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Suivi de la démarche du constructeur :</a:t>
            </a:r>
            <a:endParaRPr lang="fr-FR" altLang="fr-FR" sz="1800" kern="0" dirty="0" smtClean="0"/>
          </a:p>
          <a:p>
            <a:pPr>
              <a:defRPr/>
            </a:pPr>
            <a:endParaRPr lang="fr-FR" altLang="fr-FR" sz="1800" kern="0" dirty="0" smtClean="0"/>
          </a:p>
          <a:p>
            <a:pPr>
              <a:defRPr/>
            </a:pPr>
            <a:r>
              <a:rPr lang="fr-FR" sz="1800" dirty="0"/>
              <a:t>Les contrôles à réaliser lorsque le symptôme est « Démarrage impossible malgré une combustion qui s’amorce » sont </a:t>
            </a:r>
            <a:r>
              <a:rPr lang="fr-FR" sz="1800" dirty="0" smtClean="0"/>
              <a:t>:</a:t>
            </a:r>
          </a:p>
          <a:p>
            <a:pPr marL="0" indent="0">
              <a:buFont typeface="Zapf Dingbats" charset="2"/>
              <a:buNone/>
              <a:defRPr/>
            </a:pPr>
            <a:endParaRPr lang="fr-FR" sz="1800" dirty="0"/>
          </a:p>
          <a:p>
            <a:pPr>
              <a:buFont typeface="Wingdings" panose="05000000000000000000" pitchFamily="2" charset="2"/>
              <a:buChar char="Ø"/>
              <a:defRPr/>
            </a:pPr>
            <a:r>
              <a:rPr lang="fr-FR" sz="1800" dirty="0"/>
              <a:t>Prise d’air du conduit d’admission</a:t>
            </a:r>
          </a:p>
          <a:p>
            <a:pPr>
              <a:buFont typeface="Wingdings" panose="05000000000000000000" pitchFamily="2" charset="2"/>
              <a:buChar char="Ø"/>
              <a:defRPr/>
            </a:pPr>
            <a:r>
              <a:rPr lang="fr-FR" sz="1800" dirty="0"/>
              <a:t>Fuite au collecteur d’admission</a:t>
            </a:r>
          </a:p>
          <a:p>
            <a:pPr>
              <a:buFont typeface="Wingdings" panose="05000000000000000000" pitchFamily="2" charset="2"/>
              <a:buChar char="Ø"/>
              <a:defRPr/>
            </a:pPr>
            <a:r>
              <a:rPr lang="fr-FR" sz="1800" dirty="0"/>
              <a:t>Avance à l’allumage incorrecte</a:t>
            </a:r>
          </a:p>
          <a:p>
            <a:pPr>
              <a:buFont typeface="Wingdings" panose="05000000000000000000" pitchFamily="2" charset="2"/>
              <a:buChar char="Ø"/>
              <a:defRPr/>
            </a:pPr>
            <a:r>
              <a:rPr lang="fr-FR" sz="1800" dirty="0"/>
              <a:t>Mauvais réglage de la vis d’air</a:t>
            </a:r>
          </a:p>
          <a:p>
            <a:pPr>
              <a:defRPr/>
            </a:pPr>
            <a:endParaRPr lang="fr-FR" sz="1800" dirty="0"/>
          </a:p>
        </p:txBody>
      </p:sp>
      <p:pic>
        <p:nvPicPr>
          <p:cNvPr id="522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8960" y="3429000"/>
            <a:ext cx="1779984"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215" y="5084764"/>
            <a:ext cx="2651919"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2"/>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2094022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7" end="7"/>
                                            </p:txEl>
                                          </p:spTgt>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nodeType="afterEffect">
                                  <p:stCondLst>
                                    <p:cond delay="0"/>
                                  </p:stCondLst>
                                  <p:childTnLst>
                                    <p:set>
                                      <p:cBhvr>
                                        <p:cTn id="15" dur="1" fill="hold">
                                          <p:stCondLst>
                                            <p:cond delay="0"/>
                                          </p:stCondLst>
                                        </p:cTn>
                                        <p:tgtEl>
                                          <p:spTgt spid="52226"/>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52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8" name="Rectangle 7"/>
          <p:cNvSpPr/>
          <p:nvPr/>
        </p:nvSpPr>
        <p:spPr bwMode="auto">
          <a:xfrm>
            <a:off x="1130575" y="2362103"/>
            <a:ext cx="8502945" cy="1138906"/>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10" name="Espace réservé du contenu 2"/>
          <p:cNvSpPr txBox="1">
            <a:spLocks/>
          </p:cNvSpPr>
          <p:nvPr/>
        </p:nvSpPr>
        <p:spPr bwMode="auto">
          <a:xfrm>
            <a:off x="1150542" y="1989138"/>
            <a:ext cx="7859448"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Suivi de la démarche du constructeur :</a:t>
            </a:r>
            <a:endParaRPr lang="fr-FR" altLang="fr-FR" sz="1800" kern="0" dirty="0" smtClean="0"/>
          </a:p>
          <a:p>
            <a:pPr>
              <a:defRPr/>
            </a:pPr>
            <a:r>
              <a:rPr lang="fr-FR" sz="1800" dirty="0" smtClean="0"/>
              <a:t>Afin d’optimiser le temps du diagnostic, ces contrôles sont hiérarchisés et traités dans un ordre prenant en compte leur pertinence et leur rapidité d’exécution, la nécessité de réaliser un démontage, une vidange, etc.</a:t>
            </a:r>
          </a:p>
          <a:p>
            <a:pPr>
              <a:defRPr/>
            </a:pPr>
            <a:endParaRPr lang="fr-FR" altLang="fr-FR" sz="1800" kern="0" dirty="0" smtClean="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l="4959"/>
          <a:stretch>
            <a:fillRect/>
          </a:stretch>
        </p:blipFill>
        <p:spPr bwMode="auto">
          <a:xfrm>
            <a:off x="1970882" y="3644901"/>
            <a:ext cx="7125097"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re 2"/>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4014472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6" name="Rectangle 5"/>
          <p:cNvSpPr/>
          <p:nvPr/>
        </p:nvSpPr>
        <p:spPr bwMode="auto">
          <a:xfrm>
            <a:off x="1208584" y="2744924"/>
            <a:ext cx="8502945" cy="3132348"/>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10" name="Espace réservé du contenu 2"/>
          <p:cNvSpPr txBox="1">
            <a:spLocks/>
          </p:cNvSpPr>
          <p:nvPr/>
        </p:nvSpPr>
        <p:spPr bwMode="auto">
          <a:xfrm>
            <a:off x="1442906" y="2744788"/>
            <a:ext cx="8112257"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Cette deuxième revue de projet permet :</a:t>
            </a:r>
          </a:p>
          <a:p>
            <a:pPr marL="0" indent="0">
              <a:buFont typeface="Zapf Dingbats" charset="2"/>
              <a:buNone/>
              <a:defRPr/>
            </a:pPr>
            <a:endParaRPr lang="fr-FR" sz="1800" dirty="0" smtClean="0"/>
          </a:p>
          <a:p>
            <a:pPr>
              <a:buFont typeface="Wingdings" panose="05000000000000000000" pitchFamily="2" charset="2"/>
              <a:buChar char="Ø"/>
              <a:defRPr/>
            </a:pPr>
            <a:r>
              <a:rPr lang="fr-FR" sz="1800" dirty="0" smtClean="0"/>
              <a:t>De faire le point avec le binôme sur la compréhension des méthodes de diagnostic apportées par le constructeur</a:t>
            </a:r>
          </a:p>
          <a:p>
            <a:pPr>
              <a:buFont typeface="Wingdings" panose="05000000000000000000" pitchFamily="2" charset="2"/>
              <a:buChar char="Ø"/>
              <a:defRPr/>
            </a:pPr>
            <a:r>
              <a:rPr lang="fr-FR" sz="1800" dirty="0" smtClean="0"/>
              <a:t>De le positionner au regard des compétences évaluées</a:t>
            </a:r>
          </a:p>
          <a:p>
            <a:pPr>
              <a:buFont typeface="Wingdings" panose="05000000000000000000" pitchFamily="2" charset="2"/>
              <a:buChar char="Ø"/>
              <a:defRPr/>
            </a:pPr>
            <a:r>
              <a:rPr lang="fr-FR" sz="1800" dirty="0" smtClean="0"/>
              <a:t>De remédier éventuellement aux problèmes rencontrés (compréhension du système, utilisation des outils d’analyse…)</a:t>
            </a:r>
          </a:p>
          <a:p>
            <a:pPr>
              <a:buFont typeface="Wingdings" panose="05000000000000000000" pitchFamily="2" charset="2"/>
              <a:buChar char="Ø"/>
              <a:defRPr/>
            </a:pPr>
            <a:r>
              <a:rPr lang="fr-FR" sz="1800" dirty="0" smtClean="0"/>
              <a:t>De s’assurer de la qualité de la démarche entreprise</a:t>
            </a:r>
          </a:p>
          <a:p>
            <a:pPr>
              <a:buFont typeface="Wingdings" panose="05000000000000000000" pitchFamily="2" charset="2"/>
              <a:buChar char="Ø"/>
              <a:defRPr/>
            </a:pPr>
            <a:r>
              <a:rPr lang="fr-FR" sz="1800" dirty="0" smtClean="0"/>
              <a:t>De s’assurer de la pertinence de la suite de la démarche envisagée</a:t>
            </a:r>
          </a:p>
          <a:p>
            <a:pPr>
              <a:buFont typeface="Wingdings" panose="05000000000000000000" pitchFamily="2" charset="2"/>
              <a:buChar char="Ø"/>
              <a:defRPr/>
            </a:pPr>
            <a:endParaRPr lang="fr-FR" altLang="fr-FR" sz="1800" kern="0" dirty="0"/>
          </a:p>
          <a:p>
            <a:pPr>
              <a:defRPr/>
            </a:pPr>
            <a:endParaRPr lang="fr-FR" altLang="fr-FR" sz="1800" kern="0" dirty="0" smtClean="0"/>
          </a:p>
        </p:txBody>
      </p:sp>
      <p:sp>
        <p:nvSpPr>
          <p:cNvPr id="7" name="ZoneTexte 6"/>
          <p:cNvSpPr txBox="1"/>
          <p:nvPr/>
        </p:nvSpPr>
        <p:spPr>
          <a:xfrm>
            <a:off x="1209014" y="2071688"/>
            <a:ext cx="8502650" cy="369332"/>
          </a:xfrm>
          <a:prstGeom prst="rect">
            <a:avLst/>
          </a:prstGeom>
          <a:gradFill flip="none" rotWithShape="1">
            <a:gsLst>
              <a:gs pos="0">
                <a:srgbClr val="5E9EFF"/>
              </a:gs>
              <a:gs pos="39999">
                <a:srgbClr val="85C2FF"/>
              </a:gs>
              <a:gs pos="70000">
                <a:srgbClr val="C4D6EB"/>
              </a:gs>
              <a:gs pos="100000">
                <a:srgbClr val="FFEBFA"/>
              </a:gs>
            </a:gsLst>
            <a:lin ang="18900000" scaled="0"/>
            <a:tileRect/>
          </a:gradFill>
          <a:ln w="28575">
            <a:solidFill>
              <a:srgbClr val="7030A0"/>
            </a:solidFill>
          </a:ln>
        </p:spPr>
        <p:txBody>
          <a:bodyPr>
            <a:spAutoFit/>
          </a:bodyPr>
          <a:lstStyle/>
          <a:p>
            <a:pPr algn="ctr">
              <a:defRPr/>
            </a:pPr>
            <a:r>
              <a:rPr lang="fr-FR" b="1" i="1" dirty="0">
                <a:solidFill>
                  <a:srgbClr val="800000"/>
                </a:solidFill>
                <a:latin typeface="+mj-lt"/>
                <a:ea typeface="MS PGothic" pitchFamily="34" charset="-128"/>
              </a:rPr>
              <a:t>Revue de projet</a:t>
            </a:r>
          </a:p>
        </p:txBody>
      </p:sp>
      <p:pic>
        <p:nvPicPr>
          <p:cNvPr id="23560" name="Picture 10" descr="Afficher l'image d'orig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3542" y="2133601"/>
            <a:ext cx="567531"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2" descr="Afficher l'image d'origin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3244" y="2060576"/>
            <a:ext cx="2753387"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12937989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10" name="Espace réservé du contenu 2"/>
          <p:cNvSpPr txBox="1">
            <a:spLocks/>
          </p:cNvSpPr>
          <p:nvPr/>
        </p:nvSpPr>
        <p:spPr bwMode="auto">
          <a:xfrm>
            <a:off x="1150541" y="1989138"/>
            <a:ext cx="3334676"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Réalisation des contrôles :</a:t>
            </a:r>
          </a:p>
          <a:p>
            <a:pPr marL="0" indent="0">
              <a:buFont typeface="Zapf Dingbats" charset="2"/>
              <a:buNone/>
              <a:defRPr/>
            </a:pPr>
            <a:endParaRPr lang="fr-FR" altLang="fr-FR" sz="1800" kern="0" dirty="0" smtClean="0"/>
          </a:p>
          <a:p>
            <a:pPr marL="0" indent="0">
              <a:buFont typeface="Zapf Dingbats" charset="2"/>
              <a:buNone/>
              <a:defRPr/>
            </a:pPr>
            <a:r>
              <a:rPr lang="fr-FR" sz="1800" dirty="0"/>
              <a:t>Le réglage défectueux est l’avance à l’allumage, la clavette était absente. </a:t>
            </a:r>
            <a:endParaRPr lang="fr-FR" altLang="fr-FR" sz="1800" kern="0" dirty="0" smtClean="0"/>
          </a:p>
        </p:txBody>
      </p:sp>
      <p:graphicFrame>
        <p:nvGraphicFramePr>
          <p:cNvPr id="3" name="Tableau 2"/>
          <p:cNvGraphicFramePr>
            <a:graphicFrameLocks noGrp="1"/>
          </p:cNvGraphicFramePr>
          <p:nvPr/>
        </p:nvGraphicFramePr>
        <p:xfrm>
          <a:off x="4351073" y="1628776"/>
          <a:ext cx="5283201" cy="4710113"/>
        </p:xfrm>
        <a:graphic>
          <a:graphicData uri="http://schemas.openxmlformats.org/drawingml/2006/table">
            <a:tbl>
              <a:tblPr/>
              <a:tblGrid>
                <a:gridCol w="835819"/>
                <a:gridCol w="1344877"/>
                <a:gridCol w="882254"/>
                <a:gridCol w="1159140"/>
                <a:gridCol w="1061111"/>
              </a:tblGrid>
              <a:tr h="525851">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fr-FR" altLang="fr-FR" sz="1000" b="1" i="0" u="none" strike="noStrike" cap="none" normalizeH="0" baseline="0" smtClean="0">
                          <a:ln>
                            <a:noFill/>
                          </a:ln>
                          <a:solidFill>
                            <a:srgbClr val="FFFFFF"/>
                          </a:solidFill>
                          <a:effectLst/>
                          <a:latin typeface="Calibri" pitchFamily="34" charset="0"/>
                          <a:ea typeface="ＭＳ Ｐゴシック" pitchFamily="34" charset="-128"/>
                        </a:rPr>
                        <a:t>Contrôle à réaliser</a:t>
                      </a:r>
                      <a:endParaRPr kumimoji="0" lang="fr-FR" altLang="fr-FR" sz="9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59828" marR="598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fr-FR" altLang="fr-FR" sz="1000" b="1" i="0" u="none" strike="noStrike" cap="none" normalizeH="0" baseline="0" smtClean="0">
                          <a:ln>
                            <a:noFill/>
                          </a:ln>
                          <a:solidFill>
                            <a:srgbClr val="FFFFFF"/>
                          </a:solidFill>
                          <a:effectLst/>
                          <a:latin typeface="Calibri" pitchFamily="34" charset="0"/>
                          <a:ea typeface="ＭＳ Ｐゴシック" pitchFamily="34" charset="-128"/>
                        </a:rPr>
                        <a:t>Conditions spécifiques de réalisation</a:t>
                      </a:r>
                      <a:endParaRPr kumimoji="0" lang="fr-FR" altLang="fr-FR" sz="9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59828" marR="598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fr-FR" altLang="fr-FR" sz="1000" b="1" i="0" u="none" strike="noStrike" cap="none" normalizeH="0" baseline="0" smtClean="0">
                          <a:ln>
                            <a:noFill/>
                          </a:ln>
                          <a:solidFill>
                            <a:srgbClr val="FFFFFF"/>
                          </a:solidFill>
                          <a:effectLst/>
                          <a:latin typeface="Calibri" pitchFamily="34" charset="0"/>
                          <a:ea typeface="ＭＳ Ｐゴシック" pitchFamily="34" charset="-128"/>
                        </a:rPr>
                        <a:t>Valeur ou résultat attendu</a:t>
                      </a:r>
                      <a:endParaRPr kumimoji="0" lang="fr-FR" altLang="fr-FR" sz="9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59828" marR="598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fr-FR" altLang="fr-FR" sz="1000" b="1" i="0" u="none" strike="noStrike" cap="none" normalizeH="0" baseline="0" smtClean="0">
                          <a:ln>
                            <a:noFill/>
                          </a:ln>
                          <a:solidFill>
                            <a:srgbClr val="FFFFFF"/>
                          </a:solidFill>
                          <a:effectLst/>
                          <a:latin typeface="Calibri" pitchFamily="34" charset="0"/>
                          <a:ea typeface="ＭＳ Ｐゴシック" pitchFamily="34" charset="-128"/>
                        </a:rPr>
                        <a:t>Valeur ou résultat obtenu</a:t>
                      </a:r>
                      <a:endParaRPr kumimoji="0" lang="fr-FR" altLang="fr-FR" sz="9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59828" marR="598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fr-FR" altLang="fr-FR" sz="1000" b="1" i="0" u="none" strike="noStrike" cap="none" normalizeH="0" baseline="0" smtClean="0">
                          <a:ln>
                            <a:noFill/>
                          </a:ln>
                          <a:solidFill>
                            <a:srgbClr val="FFFFFF"/>
                          </a:solidFill>
                          <a:effectLst/>
                          <a:latin typeface="Calibri" pitchFamily="34" charset="0"/>
                          <a:ea typeface="ＭＳ Ｐゴシック" pitchFamily="34" charset="-128"/>
                        </a:rPr>
                        <a:t>Conclusion</a:t>
                      </a:r>
                      <a:endParaRPr kumimoji="0" lang="fr-FR" altLang="fr-FR" sz="9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59828" marR="598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402269">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1" i="0" u="none" strike="noStrike" cap="none" normalizeH="0" baseline="0" smtClean="0">
                          <a:ln>
                            <a:noFill/>
                          </a:ln>
                          <a:solidFill>
                            <a:srgbClr val="FFFFFF"/>
                          </a:solidFill>
                          <a:effectLst/>
                          <a:latin typeface="Calibri" pitchFamily="34" charset="0"/>
                          <a:ea typeface="ＭＳ Ｐゴシック" pitchFamily="34" charset="-128"/>
                        </a:rPr>
                        <a:t>Fuite au collecteur d’admission</a:t>
                      </a:r>
                      <a:endParaRPr kumimoji="0" lang="fr-FR" altLang="fr-FR" sz="9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Contrôle visuel :</a:t>
                      </a:r>
                      <a:endParaRPr kumimoji="0" lang="fr-FR" altLang="fr-FR" sz="900" b="0" i="0" u="none" strike="noStrike" cap="none" normalizeH="0" baseline="0" smtClean="0">
                        <a:ln>
                          <a:noFill/>
                        </a:ln>
                        <a:solidFill>
                          <a:srgbClr val="000000"/>
                        </a:solidFill>
                        <a:effectLst/>
                        <a:latin typeface="Calibri" pitchFamily="34" charset="0"/>
                        <a:ea typeface="ＭＳ Ｐゴシック" pitchFamily="34" charset="-128"/>
                      </a:endParaRPr>
                    </a:p>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 </a:t>
                      </a:r>
                      <a:endParaRPr kumimoji="0" lang="fr-FR" altLang="fr-FR" sz="9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-absence de craquelure, déformations</a:t>
                      </a:r>
                      <a:endParaRPr kumimoji="0" lang="fr-FR" altLang="fr-FR" sz="900" b="0" i="0" u="none" strike="noStrike" cap="none" normalizeH="0" baseline="0" smtClean="0">
                        <a:ln>
                          <a:noFill/>
                        </a:ln>
                        <a:solidFill>
                          <a:srgbClr val="000000"/>
                        </a:solidFill>
                        <a:effectLst/>
                        <a:latin typeface="Calibri" pitchFamily="34" charset="0"/>
                        <a:ea typeface="ＭＳ Ｐゴシック" pitchFamily="34" charset="-128"/>
                      </a:endParaRPr>
                    </a:p>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-serrage conforme</a:t>
                      </a:r>
                      <a:endParaRPr kumimoji="0" lang="fr-FR" altLang="fr-FR" sz="900" b="0" i="0" u="none" strike="noStrike" cap="none" normalizeH="0" baseline="0" smtClean="0">
                        <a:ln>
                          <a:noFill/>
                        </a:ln>
                        <a:solidFill>
                          <a:srgbClr val="000000"/>
                        </a:solidFill>
                        <a:effectLst/>
                        <a:latin typeface="Calibri" pitchFamily="34" charset="0"/>
                        <a:ea typeface="ＭＳ Ｐゴシック" pitchFamily="34" charset="-128"/>
                      </a:endParaRPr>
                    </a:p>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-présence des joints d’étanchéité</a:t>
                      </a:r>
                      <a:endParaRPr kumimoji="0" lang="fr-FR" altLang="fr-FR" sz="9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L’ensemble est en état correct </a:t>
                      </a:r>
                      <a:endParaRPr kumimoji="0" lang="fr-FR" altLang="fr-FR" sz="9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Le colleteur d’admission ne semble pas mis en cause. </a:t>
                      </a:r>
                      <a:endParaRPr kumimoji="0" lang="fr-FR" altLang="fr-FR" sz="9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701770">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1" i="0" u="none" strike="noStrike" cap="none" normalizeH="0" baseline="0" smtClean="0">
                          <a:ln>
                            <a:noFill/>
                          </a:ln>
                          <a:solidFill>
                            <a:srgbClr val="FFFFFF"/>
                          </a:solidFill>
                          <a:effectLst/>
                          <a:latin typeface="Calibri" pitchFamily="34" charset="0"/>
                          <a:ea typeface="ＭＳ Ｐゴシック" pitchFamily="34" charset="-128"/>
                        </a:rPr>
                        <a:t>Réglage de la vis d’air</a:t>
                      </a:r>
                      <a:endParaRPr kumimoji="0" lang="fr-FR" altLang="fr-FR" sz="9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Réglage moteur à l’arrêt à la valeur donnée par le constructeur</a:t>
                      </a:r>
                      <a:endParaRPr kumimoji="0" lang="fr-FR" altLang="fr-FR" sz="9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1</a:t>
                      </a:r>
                      <a:r>
                        <a:rPr kumimoji="0" lang="fr-FR" altLang="fr-FR" sz="700" b="0" i="0" u="none" strike="noStrike" cap="none" normalizeH="0" baseline="0" smtClean="0">
                          <a:ln>
                            <a:noFill/>
                          </a:ln>
                          <a:solidFill>
                            <a:srgbClr val="000000"/>
                          </a:solidFill>
                          <a:effectLst/>
                          <a:latin typeface="Calibri" pitchFamily="34" charset="0"/>
                          <a:ea typeface="ＭＳ Ｐゴシック" pitchFamily="34" charset="-128"/>
                        </a:rPr>
                        <a:t>1/8</a:t>
                      </a: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±1/2</a:t>
                      </a:r>
                      <a:endParaRPr kumimoji="0" lang="fr-FR" altLang="fr-FR" sz="9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Le réglage était légèrement différent…</a:t>
                      </a:r>
                      <a:endParaRPr kumimoji="0" lang="fr-FR" altLang="fr-FR" sz="9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Après réglage, les symptômes restent inchangés.</a:t>
                      </a:r>
                      <a:endParaRPr kumimoji="0" lang="fr-FR" altLang="fr-FR" sz="9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402269">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1" i="0" u="none" strike="noStrike" cap="none" normalizeH="0" baseline="0" smtClean="0">
                          <a:ln>
                            <a:noFill/>
                          </a:ln>
                          <a:solidFill>
                            <a:srgbClr val="FFFFFF"/>
                          </a:solidFill>
                          <a:effectLst/>
                          <a:latin typeface="Calibri" pitchFamily="34" charset="0"/>
                          <a:ea typeface="ＭＳ Ｐゴシック" pitchFamily="34" charset="-128"/>
                        </a:rPr>
                        <a:t>Contrôle de l’avance à l’allumage</a:t>
                      </a:r>
                      <a:endParaRPr kumimoji="0" lang="fr-FR" altLang="fr-FR" sz="9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Vidange du moteur, dépose du carter d’allumage. Dépose du volant magnétique et contrôle du calage.</a:t>
                      </a:r>
                      <a:endParaRPr kumimoji="0" lang="fr-FR" altLang="fr-FR" sz="9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L’avance doit être de 5° avant le PMH à 1000tr/min</a:t>
                      </a:r>
                      <a:endParaRPr kumimoji="0" lang="fr-FR" altLang="fr-FR" sz="900" b="0" i="0" u="none" strike="noStrike" cap="none" normalizeH="0" baseline="0" smtClean="0">
                        <a:ln>
                          <a:noFill/>
                        </a:ln>
                        <a:solidFill>
                          <a:srgbClr val="000000"/>
                        </a:solidFill>
                        <a:effectLst/>
                        <a:latin typeface="Calibri" pitchFamily="34" charset="0"/>
                        <a:ea typeface="ＭＳ Ｐゴシック" pitchFamily="34" charset="-128"/>
                      </a:endParaRPr>
                    </a:p>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Le bon calage est réalisé grâce à une clavette</a:t>
                      </a:r>
                      <a:endParaRPr kumimoji="0" lang="fr-FR" altLang="fr-FR" sz="9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Lors de la dépose du volant moteur, la clavette était absente et le calage semblait décalé d’un demi-tour…</a:t>
                      </a:r>
                      <a:endParaRPr kumimoji="0" lang="fr-FR" altLang="fr-FR" sz="9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Le calage de l’avance à l’allumage était incorrect…Une remise en état est nécessaire</a:t>
                      </a:r>
                      <a:endParaRPr kumimoji="0" lang="fr-FR" altLang="fr-FR" sz="9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677954">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1" i="0" u="none" strike="noStrike" cap="none" normalizeH="0" baseline="0" smtClean="0">
                          <a:ln>
                            <a:noFill/>
                          </a:ln>
                          <a:solidFill>
                            <a:srgbClr val="FFFFFF"/>
                          </a:solidFill>
                          <a:effectLst/>
                          <a:latin typeface="Calibri" pitchFamily="34" charset="0"/>
                          <a:ea typeface="ＭＳ Ｐゴシック" pitchFamily="34" charset="-128"/>
                        </a:rPr>
                        <a:t>Prise d’air du conduit d’admission</a:t>
                      </a:r>
                      <a:endParaRPr kumimoji="0" lang="fr-FR" altLang="fr-FR" sz="9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Ce contrôle n’a pas été réalisé…</a:t>
                      </a:r>
                      <a:endParaRPr kumimoji="0" lang="fr-FR" altLang="fr-FR" sz="9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 </a:t>
                      </a:r>
                      <a:endParaRPr kumimoji="0" lang="fr-FR" altLang="fr-FR" sz="9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 </a:t>
                      </a:r>
                      <a:endParaRPr kumimoji="0" lang="fr-FR" altLang="fr-FR" sz="9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defTabSz="457200">
                        <a:spcBef>
                          <a:spcPct val="20000"/>
                        </a:spcBef>
                        <a:buClr>
                          <a:srgbClr val="2084CE"/>
                        </a:buClr>
                        <a:buSzPct val="65000"/>
                        <a:buFont typeface="Zapf Dingbats" charset="2"/>
                        <a:defRPr sz="2800">
                          <a:solidFill>
                            <a:schemeClr val="tx1"/>
                          </a:solidFill>
                          <a:latin typeface="Calibri" pitchFamily="34" charset="0"/>
                          <a:ea typeface="ＭＳ Ｐゴシック" pitchFamily="34" charset="-128"/>
                        </a:defRPr>
                      </a:lvl1pPr>
                      <a:lvl2pPr marL="742950" indent="-285750" defTabSz="457200">
                        <a:spcBef>
                          <a:spcPct val="20000"/>
                        </a:spcBef>
                        <a:buClr>
                          <a:srgbClr val="FF8000"/>
                        </a:buClr>
                        <a:buSzPct val="65000"/>
                        <a:buFont typeface="Wingdings" pitchFamily="2" charset="2"/>
                        <a:defRPr sz="2400">
                          <a:solidFill>
                            <a:schemeClr val="tx1"/>
                          </a:solidFill>
                          <a:latin typeface="Calibri" pitchFamily="34" charset="0"/>
                          <a:ea typeface="ＭＳ Ｐゴシック" pitchFamily="34" charset="-128"/>
                        </a:defRPr>
                      </a:lvl2pPr>
                      <a:lvl3pPr marL="1143000" indent="-228600" defTabSz="457200">
                        <a:spcBef>
                          <a:spcPct val="20000"/>
                        </a:spcBef>
                        <a:buClr>
                          <a:srgbClr val="FF0000"/>
                        </a:buClr>
                        <a:buFont typeface="Times" charset="0"/>
                        <a:defRPr sz="2000">
                          <a:solidFill>
                            <a:schemeClr val="tx1"/>
                          </a:solidFill>
                          <a:latin typeface="Calibri" pitchFamily="34" charset="0"/>
                          <a:ea typeface="ＭＳ Ｐゴシック" pitchFamily="34" charset="-128"/>
                        </a:defRPr>
                      </a:lvl3pPr>
                      <a:lvl4pPr marL="1600200" indent="-228600" defTabSz="457200">
                        <a:spcBef>
                          <a:spcPct val="20000"/>
                        </a:spcBef>
                        <a:buClr>
                          <a:srgbClr val="2F9F38"/>
                        </a:buClr>
                        <a:defRPr>
                          <a:solidFill>
                            <a:schemeClr val="tx1"/>
                          </a:solidFill>
                          <a:latin typeface="Calibri" pitchFamily="34" charset="0"/>
                          <a:ea typeface="ＭＳ Ｐゴシック" pitchFamily="34" charset="-128"/>
                        </a:defRPr>
                      </a:lvl4pPr>
                      <a:lvl5pPr marL="2057400" indent="-228600" defTabSz="457200">
                        <a:spcBef>
                          <a:spcPct val="20000"/>
                        </a:spcBef>
                        <a:buClr>
                          <a:srgbClr val="800000"/>
                        </a:buClr>
                        <a:defRPr>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800000"/>
                        </a:buClr>
                        <a:defRPr>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Calibri" pitchFamily="34" charset="0"/>
                          <a:ea typeface="ＭＳ Ｐゴシック" pitchFamily="34" charset="-128"/>
                        </a:rPr>
                        <a:t> </a:t>
                      </a:r>
                      <a:endParaRPr kumimoji="0" lang="fr-FR" altLang="fr-FR" sz="9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59828" marR="598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
        <p:nvSpPr>
          <p:cNvPr id="7" name="Rectangle 6"/>
          <p:cNvSpPr>
            <a:spLocks noChangeArrowheads="1"/>
          </p:cNvSpPr>
          <p:nvPr/>
        </p:nvSpPr>
        <p:spPr bwMode="auto">
          <a:xfrm>
            <a:off x="4328717" y="4221164"/>
            <a:ext cx="5305557" cy="1368425"/>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endParaRPr lang="fr-FR" altLang="fr-FR" sz="2400">
              <a:solidFill>
                <a:srgbClr val="000000"/>
              </a:solidFill>
              <a:latin typeface="Arial" pitchFamily="34" charset="0"/>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796" y="3716339"/>
            <a:ext cx="2651919"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0"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188" y="5373689"/>
            <a:ext cx="1828139"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3"/>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1619542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nodeType="afterEffect">
                                  <p:stCondLst>
                                    <p:cond delay="0"/>
                                  </p:stCondLst>
                                  <p:childTnLst>
                                    <p:set>
                                      <p:cBhvr>
                                        <p:cTn id="16" dur="1" fill="hold">
                                          <p:stCondLst>
                                            <p:cond delay="0"/>
                                          </p:stCondLst>
                                        </p:cTn>
                                        <p:tgtEl>
                                          <p:spTgt spid="53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130575" y="2564904"/>
            <a:ext cx="5148572" cy="3384376"/>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25605"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10" name="Espace réservé du contenu 2"/>
          <p:cNvSpPr txBox="1">
            <a:spLocks/>
          </p:cNvSpPr>
          <p:nvPr/>
        </p:nvSpPr>
        <p:spPr bwMode="auto">
          <a:xfrm>
            <a:off x="1150542" y="1989138"/>
            <a:ext cx="4817136"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Analyse comportementale :</a:t>
            </a:r>
          </a:p>
          <a:p>
            <a:pPr marL="0" indent="0">
              <a:buFont typeface="Zapf Dingbats" charset="2"/>
              <a:buNone/>
              <a:defRPr/>
            </a:pPr>
            <a:endParaRPr lang="fr-FR" altLang="fr-FR" sz="1800" kern="0" dirty="0" smtClean="0"/>
          </a:p>
          <a:p>
            <a:pPr marL="0" indent="0">
              <a:buFont typeface="Zapf Dingbats" charset="2"/>
              <a:buNone/>
              <a:defRPr/>
            </a:pPr>
            <a:r>
              <a:rPr lang="fr-FR" sz="1800" dirty="0" smtClean="0"/>
              <a:t>Le phénomène entrainant le dysfonctionnement peut être décrit à l’aide d’un modèle comportemental (animation Flash, Méca 3D...</a:t>
            </a:r>
            <a:r>
              <a:rPr lang="fr-FR" sz="1800" kern="0" dirty="0" smtClean="0"/>
              <a:t> )</a:t>
            </a:r>
          </a:p>
          <a:p>
            <a:pPr marL="0" indent="0">
              <a:buFont typeface="Zapf Dingbats" charset="2"/>
              <a:buNone/>
              <a:defRPr/>
            </a:pPr>
            <a:endParaRPr lang="fr-FR" sz="1800" kern="0" dirty="0" smtClean="0"/>
          </a:p>
          <a:p>
            <a:pPr marL="0" indent="0">
              <a:buFont typeface="Zapf Dingbats" charset="2"/>
              <a:buNone/>
              <a:defRPr/>
            </a:pPr>
            <a:endParaRPr lang="fr-FR" sz="1800" kern="0" dirty="0" smtClean="0"/>
          </a:p>
          <a:p>
            <a:pPr marL="0" indent="0">
              <a:buFont typeface="Zapf Dingbats" charset="2"/>
              <a:buNone/>
              <a:defRPr/>
            </a:pPr>
            <a:r>
              <a:rPr lang="fr-FR" sz="1800" kern="0" dirty="0" smtClean="0"/>
              <a:t>Cet outil de simulation permet de faire varier les paramètres influant sur le fonctionnement du moteur, dont l’avance à l’allumage et d’en décrire les conséquences sur le comportement.</a:t>
            </a:r>
            <a:endParaRPr lang="fr-FR" sz="1800" dirty="0" smtClean="0"/>
          </a:p>
        </p:txBody>
      </p:sp>
      <p:pic>
        <p:nvPicPr>
          <p:cNvPr id="2560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7136" y="1989139"/>
            <a:ext cx="1454944" cy="153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2852" y="3789363"/>
            <a:ext cx="3117982" cy="233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2"/>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25765230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8" name="Rectangle 7"/>
          <p:cNvSpPr/>
          <p:nvPr/>
        </p:nvSpPr>
        <p:spPr bwMode="auto">
          <a:xfrm>
            <a:off x="1208584" y="2530182"/>
            <a:ext cx="4134459" cy="1402874"/>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10" name="Espace réservé du contenu 2"/>
          <p:cNvSpPr txBox="1">
            <a:spLocks/>
          </p:cNvSpPr>
          <p:nvPr/>
        </p:nvSpPr>
        <p:spPr bwMode="auto">
          <a:xfrm>
            <a:off x="1150541" y="1989138"/>
            <a:ext cx="4270242"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Analyse fonctionnelle :</a:t>
            </a:r>
          </a:p>
          <a:p>
            <a:pPr marL="0" indent="0">
              <a:buFont typeface="Zapf Dingbats" charset="2"/>
              <a:buNone/>
              <a:defRPr/>
            </a:pPr>
            <a:endParaRPr lang="fr-FR" altLang="fr-FR" sz="1800" kern="0" dirty="0" smtClean="0"/>
          </a:p>
          <a:p>
            <a:pPr marL="0" indent="0">
              <a:buFont typeface="Zapf Dingbats" charset="2"/>
              <a:buNone/>
              <a:defRPr/>
            </a:pPr>
            <a:r>
              <a:rPr lang="fr-FR" sz="1800" dirty="0" smtClean="0"/>
              <a:t>En cas d’absence de modèle de comportement, poursuivre l’explication du phénomène à l’aide des outils d’analyse fonctionnelle.</a:t>
            </a:r>
          </a:p>
        </p:txBody>
      </p:sp>
      <p:pic>
        <p:nvPicPr>
          <p:cNvPr id="26631" name="Image 4"/>
          <p:cNvPicPr>
            <a:picLocks noChangeAspect="1" noChangeArrowheads="1"/>
          </p:cNvPicPr>
          <p:nvPr/>
        </p:nvPicPr>
        <p:blipFill>
          <a:blip r:embed="rId2">
            <a:extLst>
              <a:ext uri="{28A0092B-C50C-407E-A947-70E740481C1C}">
                <a14:useLocalDpi xmlns:a14="http://schemas.microsoft.com/office/drawing/2010/main" val="0"/>
              </a:ext>
            </a:extLst>
          </a:blip>
          <a:srcRect r="1047"/>
          <a:stretch>
            <a:fillRect/>
          </a:stretch>
        </p:blipFill>
        <p:spPr bwMode="auto">
          <a:xfrm>
            <a:off x="5513653" y="1698626"/>
            <a:ext cx="388501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Image 5"/>
          <p:cNvPicPr>
            <a:picLocks noChangeAspect="1" noChangeArrowheads="1"/>
          </p:cNvPicPr>
          <p:nvPr/>
        </p:nvPicPr>
        <p:blipFill>
          <a:blip r:embed="rId3">
            <a:extLst>
              <a:ext uri="{28A0092B-C50C-407E-A947-70E740481C1C}">
                <a14:useLocalDpi xmlns:a14="http://schemas.microsoft.com/office/drawing/2010/main" val="0"/>
              </a:ext>
            </a:extLst>
          </a:blip>
          <a:srcRect l="38454" t="31915" r="23325" b="24168"/>
          <a:stretch>
            <a:fillRect/>
          </a:stretch>
        </p:blipFill>
        <p:spPr bwMode="auto">
          <a:xfrm>
            <a:off x="5783660" y="3829050"/>
            <a:ext cx="3537611"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Image 6"/>
          <p:cNvPicPr>
            <a:picLocks noChangeAspect="1" noChangeArrowheads="1"/>
          </p:cNvPicPr>
          <p:nvPr/>
        </p:nvPicPr>
        <p:blipFill>
          <a:blip r:embed="rId4">
            <a:extLst>
              <a:ext uri="{28A0092B-C50C-407E-A947-70E740481C1C}">
                <a14:useLocalDpi xmlns:a14="http://schemas.microsoft.com/office/drawing/2010/main" val="0"/>
              </a:ext>
            </a:extLst>
          </a:blip>
          <a:srcRect l="35609" t="31915" r="20258" b="19946"/>
          <a:stretch>
            <a:fillRect/>
          </a:stretch>
        </p:blipFill>
        <p:spPr bwMode="auto">
          <a:xfrm>
            <a:off x="1520296" y="4046538"/>
            <a:ext cx="4043231"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22256752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10" name="Espace réservé du contenu 2"/>
          <p:cNvSpPr txBox="1">
            <a:spLocks/>
          </p:cNvSpPr>
          <p:nvPr/>
        </p:nvSpPr>
        <p:spPr bwMode="auto">
          <a:xfrm>
            <a:off x="1150542" y="1989138"/>
            <a:ext cx="7625556"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Analyse fonctionnelle :</a:t>
            </a:r>
          </a:p>
          <a:p>
            <a:pPr>
              <a:buFont typeface="Wingdings" panose="05000000000000000000" pitchFamily="2" charset="2"/>
              <a:buChar char="Ø"/>
              <a:defRPr/>
            </a:pPr>
            <a:r>
              <a:rPr lang="fr-FR" sz="1800" dirty="0" smtClean="0"/>
              <a:t>Etude du schéma électrique et extraction d’un schéma simplifié.</a:t>
            </a:r>
          </a:p>
          <a:p>
            <a:pPr marL="0" indent="0">
              <a:buFont typeface="Zapf Dingbats" charset="2"/>
              <a:buNone/>
              <a:defRPr/>
            </a:pPr>
            <a:endParaRPr lang="fr-FR" altLang="fr-FR" sz="1800" kern="0" dirty="0" smtClean="0"/>
          </a:p>
        </p:txBody>
      </p:sp>
      <p:pic>
        <p:nvPicPr>
          <p:cNvPr id="27652" name="Imag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8731" y="2879726"/>
            <a:ext cx="6227366"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noChangeArrowheads="1"/>
          </p:cNvPicPr>
          <p:nvPr/>
        </p:nvPicPr>
        <p:blipFill>
          <a:blip r:embed="rId3">
            <a:extLst>
              <a:ext uri="{28A0092B-C50C-407E-A947-70E740481C1C}">
                <a14:useLocalDpi xmlns:a14="http://schemas.microsoft.com/office/drawing/2010/main" val="0"/>
              </a:ext>
            </a:extLst>
          </a:blip>
          <a:srcRect l="15169"/>
          <a:stretch>
            <a:fillRect/>
          </a:stretch>
        </p:blipFill>
        <p:spPr bwMode="auto">
          <a:xfrm>
            <a:off x="3159259" y="2889250"/>
            <a:ext cx="4837773"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2022936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12" name="Rectangle 11"/>
          <p:cNvSpPr/>
          <p:nvPr/>
        </p:nvSpPr>
        <p:spPr bwMode="auto">
          <a:xfrm>
            <a:off x="5520533" y="3212976"/>
            <a:ext cx="4190995" cy="2088232"/>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10" name="Espace réservé du contenu 2"/>
          <p:cNvSpPr txBox="1">
            <a:spLocks/>
          </p:cNvSpPr>
          <p:nvPr/>
        </p:nvSpPr>
        <p:spPr bwMode="auto">
          <a:xfrm>
            <a:off x="1150542" y="1989138"/>
            <a:ext cx="7625556"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Analyse fonctionnelle :</a:t>
            </a:r>
          </a:p>
          <a:p>
            <a:pPr>
              <a:buFont typeface="Wingdings" panose="05000000000000000000" pitchFamily="2" charset="2"/>
              <a:buChar char="Ø"/>
              <a:defRPr/>
            </a:pPr>
            <a:r>
              <a:rPr lang="fr-FR" sz="1800" dirty="0" smtClean="0"/>
              <a:t>Explication du fonctionnement du système</a:t>
            </a:r>
          </a:p>
          <a:p>
            <a:pPr marL="0" indent="0">
              <a:buFont typeface="Zapf Dingbats" charset="2"/>
              <a:buNone/>
              <a:defRPr/>
            </a:pPr>
            <a:endParaRPr lang="fr-FR" altLang="fr-FR" sz="1800" kern="0" dirty="0" smtClean="0"/>
          </a:p>
        </p:txBody>
      </p:sp>
      <p:pic>
        <p:nvPicPr>
          <p:cNvPr id="28679" name="Picture 2"/>
          <p:cNvPicPr>
            <a:picLocks noChangeAspect="1" noChangeArrowheads="1"/>
          </p:cNvPicPr>
          <p:nvPr/>
        </p:nvPicPr>
        <p:blipFill>
          <a:blip r:embed="rId2">
            <a:extLst>
              <a:ext uri="{28A0092B-C50C-407E-A947-70E740481C1C}">
                <a14:useLocalDpi xmlns:a14="http://schemas.microsoft.com/office/drawing/2010/main" val="0"/>
              </a:ext>
            </a:extLst>
          </a:blip>
          <a:srcRect l="34473" t="29984" r="35674" b="25705"/>
          <a:stretch>
            <a:fillRect/>
          </a:stretch>
        </p:blipFill>
        <p:spPr bwMode="auto">
          <a:xfrm>
            <a:off x="1632084" y="2924175"/>
            <a:ext cx="3888448" cy="299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space réservé du contenu 2"/>
          <p:cNvSpPr txBox="1">
            <a:spLocks/>
          </p:cNvSpPr>
          <p:nvPr/>
        </p:nvSpPr>
        <p:spPr bwMode="auto">
          <a:xfrm>
            <a:off x="5520531" y="3213101"/>
            <a:ext cx="4191133" cy="79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Cette partie peut faire intervenir l’enseignant de sciences, notamment pour décrire les phénomènes liés à l’induction, la nature des composants électroniques, leur fonctionnement…</a:t>
            </a:r>
          </a:p>
          <a:p>
            <a:pPr marL="0" indent="0">
              <a:buFont typeface="Zapf Dingbats" charset="2"/>
              <a:buNone/>
              <a:defRPr/>
            </a:pPr>
            <a:endParaRPr lang="fr-FR" altLang="fr-FR" sz="1800" kern="0" dirty="0" smtClean="0"/>
          </a:p>
        </p:txBody>
      </p:sp>
      <p:sp>
        <p:nvSpPr>
          <p:cNvPr id="3" name="Titre 2"/>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20241956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10" name="Espace réservé du contenu 2"/>
          <p:cNvSpPr txBox="1">
            <a:spLocks/>
          </p:cNvSpPr>
          <p:nvPr/>
        </p:nvSpPr>
        <p:spPr bwMode="auto">
          <a:xfrm>
            <a:off x="1150542" y="1989138"/>
            <a:ext cx="4349353"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Analyse fonctionnelle :</a:t>
            </a:r>
          </a:p>
          <a:p>
            <a:pPr>
              <a:buFont typeface="Wingdings" panose="05000000000000000000" pitchFamily="2" charset="2"/>
              <a:buChar char="Ø"/>
              <a:defRPr/>
            </a:pPr>
            <a:r>
              <a:rPr lang="fr-FR" sz="1800" dirty="0" smtClean="0"/>
              <a:t>Incidence du calage et solution constructive </a:t>
            </a:r>
          </a:p>
          <a:p>
            <a:pPr marL="0" indent="0">
              <a:buFont typeface="Zapf Dingbats" charset="2"/>
              <a:buNone/>
              <a:defRPr/>
            </a:pPr>
            <a:endParaRPr lang="fr-FR" altLang="fr-FR" sz="1800" kern="0" dirty="0" smtClean="0"/>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l="35355" t="44931" r="35318" b="22574"/>
          <a:stretch>
            <a:fillRect/>
          </a:stretch>
        </p:blipFill>
        <p:spPr bwMode="auto">
          <a:xfrm>
            <a:off x="1141942" y="3124200"/>
            <a:ext cx="5131858"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3"/>
          <p:cNvPicPr>
            <a:picLocks noChangeAspect="1" noChangeArrowheads="1"/>
          </p:cNvPicPr>
          <p:nvPr/>
        </p:nvPicPr>
        <p:blipFill>
          <a:blip r:embed="rId3">
            <a:extLst>
              <a:ext uri="{28A0092B-C50C-407E-A947-70E740481C1C}">
                <a14:useLocalDpi xmlns:a14="http://schemas.microsoft.com/office/drawing/2010/main" val="0"/>
              </a:ext>
            </a:extLst>
          </a:blip>
          <a:srcRect l="30061" t="18987" r="33487" b="37761"/>
          <a:stretch>
            <a:fillRect/>
          </a:stretch>
        </p:blipFill>
        <p:spPr bwMode="auto">
          <a:xfrm>
            <a:off x="5493015" y="2397125"/>
            <a:ext cx="4206610" cy="25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2"/>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17195187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10" name="Espace réservé du contenu 2"/>
          <p:cNvSpPr txBox="1">
            <a:spLocks/>
          </p:cNvSpPr>
          <p:nvPr/>
        </p:nvSpPr>
        <p:spPr bwMode="auto">
          <a:xfrm>
            <a:off x="1150542" y="1989138"/>
            <a:ext cx="8483732"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Conclusion :</a:t>
            </a:r>
          </a:p>
          <a:p>
            <a:pPr marL="0" indent="0">
              <a:buFont typeface="Zapf Dingbats" charset="2"/>
              <a:buNone/>
              <a:defRPr/>
            </a:pPr>
            <a:endParaRPr lang="fr-FR" sz="1800" dirty="0" smtClean="0"/>
          </a:p>
          <a:p>
            <a:pPr>
              <a:buFont typeface="Wingdings" panose="05000000000000000000" pitchFamily="2" charset="2"/>
              <a:buChar char="Ø"/>
              <a:defRPr/>
            </a:pPr>
            <a:r>
              <a:rPr lang="fr-FR" sz="1800" dirty="0"/>
              <a:t>Le client est intervenu sur son quad afin de remplacer le démarreur. Lors de cette manipulation il a jugé nécessaire de déposer le volant moteur</a:t>
            </a:r>
            <a:r>
              <a:rPr lang="fr-FR" sz="1800" dirty="0" smtClean="0"/>
              <a:t>.</a:t>
            </a:r>
          </a:p>
          <a:p>
            <a:pPr marL="0" indent="0">
              <a:buFont typeface="Zapf Dingbats" charset="2"/>
              <a:buNone/>
              <a:defRPr/>
            </a:pPr>
            <a:endParaRPr lang="fr-FR" sz="1800" dirty="0"/>
          </a:p>
          <a:p>
            <a:pPr>
              <a:buFont typeface="Wingdings" panose="05000000000000000000" pitchFamily="2" charset="2"/>
              <a:buChar char="Ø"/>
              <a:defRPr/>
            </a:pPr>
            <a:r>
              <a:rPr lang="fr-FR" sz="1800" dirty="0"/>
              <a:t>Lors du remontage, il </a:t>
            </a:r>
            <a:r>
              <a:rPr lang="fr-FR" sz="1800"/>
              <a:t>a </a:t>
            </a:r>
            <a:r>
              <a:rPr lang="fr-FR" sz="1800" smtClean="0"/>
              <a:t>omis </a:t>
            </a:r>
            <a:r>
              <a:rPr lang="fr-FR" sz="1800" dirty="0"/>
              <a:t>de placer la clavette permettant le bon calage de l’allumage. Ce mauvais calage implique une combustion avec un retard </a:t>
            </a:r>
            <a:r>
              <a:rPr lang="fr-FR" sz="1800" dirty="0" smtClean="0"/>
              <a:t>excessif qui ne </a:t>
            </a:r>
            <a:r>
              <a:rPr lang="fr-FR" sz="1800" dirty="0"/>
              <a:t>permettait pas au moteur de se lancer correctement, expliquant les symptômes de « ratés » </a:t>
            </a:r>
            <a:r>
              <a:rPr lang="fr-FR" sz="1800" dirty="0" smtClean="0"/>
              <a:t>et </a:t>
            </a:r>
            <a:r>
              <a:rPr lang="fr-FR" sz="1800" dirty="0"/>
              <a:t>d’odeur de carburant imbrulé</a:t>
            </a:r>
            <a:r>
              <a:rPr lang="fr-FR" sz="1800" dirty="0" smtClean="0"/>
              <a:t>.</a:t>
            </a:r>
            <a:endParaRPr lang="fr-FR" sz="1800" dirty="0"/>
          </a:p>
        </p:txBody>
      </p:sp>
      <p:pic>
        <p:nvPicPr>
          <p:cNvPr id="3072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0723" y="1343026"/>
            <a:ext cx="1279525" cy="122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040" y="4868864"/>
            <a:ext cx="4445661" cy="1893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2"/>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2935483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1064568" y="22225"/>
            <a:ext cx="8841432" cy="88649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3200" b="1" dirty="0" smtClean="0"/>
              <a:t>Témoignage Pédagogique</a:t>
            </a:r>
            <a:r>
              <a:rPr lang="fr-FR" sz="3200" b="1" dirty="0"/>
              <a:t>: </a:t>
            </a:r>
            <a:r>
              <a:rPr lang="fr-FR" sz="3200" dirty="0"/>
              <a:t>La démarche de projet au travers de l’épreuve E32 </a:t>
            </a:r>
            <a:endParaRPr lang="fr-FR" sz="3200" b="1" dirty="0"/>
          </a:p>
        </p:txBody>
      </p:sp>
      <p:sp>
        <p:nvSpPr>
          <p:cNvPr id="6" name="Espace réservé du numéro de diapositive 5"/>
          <p:cNvSpPr>
            <a:spLocks noGrp="1"/>
          </p:cNvSpPr>
          <p:nvPr>
            <p:ph type="sldNum" sz="quarter" idx="4294967295"/>
          </p:nvPr>
        </p:nvSpPr>
        <p:spPr>
          <a:xfrm>
            <a:off x="7594600" y="6356350"/>
            <a:ext cx="2311400" cy="365125"/>
          </a:xfrm>
          <a:prstGeom prst="rect">
            <a:avLst/>
          </a:prstGeom>
        </p:spPr>
        <p:txBody>
          <a:bodyPr/>
          <a:lstStyle/>
          <a:p>
            <a:pPr algn="r">
              <a:defRPr/>
            </a:pPr>
            <a:fld id="{C80130EC-06BF-4F8C-9527-37C10879183D}" type="slidenum">
              <a:rPr lang="fr-FR"/>
              <a:pPr algn="r">
                <a:defRPr/>
              </a:pPr>
              <a:t>5</a:t>
            </a:fld>
            <a:endParaRPr lang="fr-FR"/>
          </a:p>
        </p:txBody>
      </p:sp>
      <p:grpSp>
        <p:nvGrpSpPr>
          <p:cNvPr id="15" name="Groupe 14"/>
          <p:cNvGrpSpPr/>
          <p:nvPr/>
        </p:nvGrpSpPr>
        <p:grpSpPr>
          <a:xfrm>
            <a:off x="200472" y="980728"/>
            <a:ext cx="4032448" cy="2153213"/>
            <a:chOff x="56456" y="2033705"/>
            <a:chExt cx="4032448" cy="2153213"/>
          </a:xfrm>
        </p:grpSpPr>
        <p:graphicFrame>
          <p:nvGraphicFramePr>
            <p:cNvPr id="16" name="Diagramme 15"/>
            <p:cNvGraphicFramePr/>
            <p:nvPr>
              <p:extLst>
                <p:ext uri="{D42A27DB-BD31-4B8C-83A1-F6EECF244321}">
                  <p14:modId xmlns:p14="http://schemas.microsoft.com/office/powerpoint/2010/main" val="3023284404"/>
                </p:ext>
              </p:extLst>
            </p:nvPr>
          </p:nvGraphicFramePr>
          <p:xfrm>
            <a:off x="56456" y="2033705"/>
            <a:ext cx="4032448" cy="2115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6696" y="3403846"/>
              <a:ext cx="1110035" cy="78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Espace réservé du contenu 6" descr="picto3.ps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6170612" y="3204740"/>
            <a:ext cx="1433513" cy="1541463"/>
          </a:xfrm>
          <a:prstGeom prst="rect">
            <a:avLst/>
          </a:prstGeom>
        </p:spPr>
      </p:pic>
      <p:pic>
        <p:nvPicPr>
          <p:cNvPr id="22" name="Image 7" descr="picto 3.ps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70612" y="5004965"/>
            <a:ext cx="2112963"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8" descr="picto1.ps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99400" y="3060278"/>
            <a:ext cx="1584325"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9" descr="picto4.psd"/>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331200" y="4984328"/>
            <a:ext cx="1230312"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9"/>
          <p:cNvSpPr txBox="1"/>
          <p:nvPr/>
        </p:nvSpPr>
        <p:spPr>
          <a:xfrm>
            <a:off x="3500616" y="1124744"/>
            <a:ext cx="6306790" cy="193553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fr-FR"/>
            </a:defPPr>
            <a:lvl1pPr marL="342900" lvl="0" indent="-342900" eaLnBrk="0" hangingPunct="0">
              <a:lnSpc>
                <a:spcPct val="150000"/>
              </a:lnSpc>
              <a:spcBef>
                <a:spcPct val="20000"/>
              </a:spcBef>
              <a:buClr>
                <a:srgbClr val="2084CE"/>
              </a:buClr>
              <a:buSzPct val="65000"/>
              <a:buFont typeface="Zapf Dingbats" charset="2"/>
              <a:buChar char=""/>
              <a:defRPr sz="2000">
                <a:latin typeface="+mn-lt"/>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fr-FR" sz="1600" dirty="0" smtClean="0"/>
              <a:t>Les </a:t>
            </a:r>
            <a:r>
              <a:rPr lang="fr-FR" sz="1600" dirty="0"/>
              <a:t>activités professionnelles de référence pourront être conduites en laboratoire d'analyse fonctionnelle et structurelle, sur le plateau technique de l'établissement de formation ou éventuellement en entreprises</a:t>
            </a:r>
            <a:r>
              <a:rPr lang="fr-FR" sz="1600" dirty="0" smtClean="0"/>
              <a:t>.</a:t>
            </a:r>
            <a:endParaRPr lang="fr-FR" sz="1600" dirty="0"/>
          </a:p>
        </p:txBody>
      </p:sp>
      <p:sp>
        <p:nvSpPr>
          <p:cNvPr id="12" name="ZoneTexte 11"/>
          <p:cNvSpPr txBox="1"/>
          <p:nvPr/>
        </p:nvSpPr>
        <p:spPr>
          <a:xfrm>
            <a:off x="1297335" y="3398102"/>
            <a:ext cx="4873277" cy="298322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fr-FR"/>
            </a:defPPr>
            <a:lvl1pPr marL="342900" lvl="0" indent="-342900" eaLnBrk="0" hangingPunct="0">
              <a:lnSpc>
                <a:spcPct val="150000"/>
              </a:lnSpc>
              <a:spcBef>
                <a:spcPct val="20000"/>
              </a:spcBef>
              <a:buClr>
                <a:srgbClr val="2084CE"/>
              </a:buClr>
              <a:buSzPct val="65000"/>
              <a:buFont typeface="Zapf Dingbats" charset="2"/>
              <a:buChar char=""/>
              <a:defRPr sz="2000">
                <a:latin typeface="+mn-lt"/>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fr-FR" sz="1600" dirty="0" smtClean="0"/>
              <a:t>Les enseignants </a:t>
            </a:r>
            <a:r>
              <a:rPr lang="fr-FR" sz="1600" dirty="0"/>
              <a:t>des domaines généraux </a:t>
            </a:r>
            <a:r>
              <a:rPr lang="fr-FR" sz="1600" dirty="0" smtClean="0"/>
              <a:t>peuvent </a:t>
            </a:r>
            <a:r>
              <a:rPr lang="fr-FR" sz="1600" dirty="0"/>
              <a:t>être associés au suivi de ces activités </a:t>
            </a:r>
            <a:r>
              <a:rPr lang="fr-FR" sz="1600" dirty="0" smtClean="0"/>
              <a:t>(enseignements </a:t>
            </a:r>
            <a:r>
              <a:rPr lang="fr-FR" sz="1600" dirty="0"/>
              <a:t>généraux liés à la </a:t>
            </a:r>
            <a:r>
              <a:rPr lang="fr-FR" sz="1600" dirty="0" smtClean="0"/>
              <a:t>spécialité).</a:t>
            </a:r>
          </a:p>
          <a:p>
            <a:pPr marL="0" indent="0">
              <a:buNone/>
            </a:pPr>
            <a:endParaRPr lang="fr-FR" sz="1600" dirty="0" smtClean="0"/>
          </a:p>
          <a:p>
            <a:r>
              <a:rPr lang="fr-FR" sz="1600" dirty="0" smtClean="0"/>
              <a:t>Les </a:t>
            </a:r>
            <a:r>
              <a:rPr lang="fr-FR" sz="1600" dirty="0"/>
              <a:t>bilans périodiques </a:t>
            </a:r>
            <a:r>
              <a:rPr lang="fr-FR" sz="1600" dirty="0" smtClean="0"/>
              <a:t>participent </a:t>
            </a:r>
            <a:r>
              <a:rPr lang="fr-FR" sz="1600" dirty="0"/>
              <a:t>au processus d’évaluation formative et certificative.</a:t>
            </a:r>
          </a:p>
        </p:txBody>
      </p:sp>
    </p:spTree>
    <p:extLst>
      <p:ext uri="{BB962C8B-B14F-4D97-AF65-F5344CB8AC3E}">
        <p14:creationId xmlns:p14="http://schemas.microsoft.com/office/powerpoint/2010/main" val="44503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10" name="Espace réservé du contenu 2"/>
          <p:cNvSpPr txBox="1">
            <a:spLocks/>
          </p:cNvSpPr>
          <p:nvPr/>
        </p:nvSpPr>
        <p:spPr bwMode="auto">
          <a:xfrm>
            <a:off x="1150542" y="1989138"/>
            <a:ext cx="8483732"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Auto-évaluation de la démarche entreprise :</a:t>
            </a:r>
          </a:p>
          <a:p>
            <a:pPr marL="0" indent="0">
              <a:buFont typeface="Zapf Dingbats" charset="2"/>
              <a:buNone/>
              <a:defRPr/>
            </a:pPr>
            <a:endParaRPr lang="fr-FR" sz="1800" dirty="0" smtClean="0"/>
          </a:p>
          <a:p>
            <a:pPr>
              <a:buFont typeface="Wingdings" panose="05000000000000000000" pitchFamily="2" charset="2"/>
              <a:buChar char="Ø"/>
              <a:defRPr/>
            </a:pPr>
            <a:r>
              <a:rPr lang="fr-FR" sz="1800" dirty="0" smtClean="0"/>
              <a:t>Lors </a:t>
            </a:r>
            <a:r>
              <a:rPr lang="fr-FR" sz="1800" dirty="0"/>
              <a:t>de l’accueil du client, il aurait été judicieux de lui poser davantage de questions concernant la méthode utilisée pour remplacer le démarreur du quad. </a:t>
            </a:r>
            <a:endParaRPr lang="fr-FR" altLang="fr-FR" sz="1800" kern="0" dirty="0" smtClean="0"/>
          </a:p>
        </p:txBody>
      </p:sp>
      <p:pic>
        <p:nvPicPr>
          <p:cNvPr id="3174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1421" y="1811339"/>
            <a:ext cx="1040473" cy="72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10"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4825" y="3986213"/>
            <a:ext cx="2418027"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21639275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8" name="Rectangle 7"/>
          <p:cNvSpPr/>
          <p:nvPr/>
        </p:nvSpPr>
        <p:spPr bwMode="auto">
          <a:xfrm>
            <a:off x="1208584" y="2744924"/>
            <a:ext cx="8502945" cy="3060340"/>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7" name="ZoneTexte 6"/>
          <p:cNvSpPr txBox="1"/>
          <p:nvPr/>
        </p:nvSpPr>
        <p:spPr>
          <a:xfrm>
            <a:off x="1209014" y="2060576"/>
            <a:ext cx="8502650" cy="369332"/>
          </a:xfrm>
          <a:prstGeom prst="rect">
            <a:avLst/>
          </a:prstGeom>
          <a:gradFill flip="none" rotWithShape="1">
            <a:gsLst>
              <a:gs pos="0">
                <a:srgbClr val="5E9EFF"/>
              </a:gs>
              <a:gs pos="39999">
                <a:srgbClr val="85C2FF"/>
              </a:gs>
              <a:gs pos="70000">
                <a:srgbClr val="C4D6EB"/>
              </a:gs>
              <a:gs pos="100000">
                <a:srgbClr val="FFEBFA"/>
              </a:gs>
            </a:gsLst>
            <a:lin ang="18900000" scaled="0"/>
            <a:tileRect/>
          </a:gradFill>
          <a:ln w="28575">
            <a:solidFill>
              <a:srgbClr val="7030A0"/>
            </a:solidFill>
          </a:ln>
        </p:spPr>
        <p:txBody>
          <a:bodyPr>
            <a:spAutoFit/>
          </a:bodyPr>
          <a:lstStyle/>
          <a:p>
            <a:pPr algn="ctr">
              <a:defRPr/>
            </a:pPr>
            <a:r>
              <a:rPr lang="fr-FR" b="1" i="1" dirty="0">
                <a:solidFill>
                  <a:srgbClr val="800000"/>
                </a:solidFill>
                <a:latin typeface="+mj-lt"/>
                <a:ea typeface="MS PGothic" pitchFamily="34" charset="-128"/>
              </a:rPr>
              <a:t>Revue de projet</a:t>
            </a:r>
          </a:p>
        </p:txBody>
      </p:sp>
      <p:sp>
        <p:nvSpPr>
          <p:cNvPr id="6" name="Espace réservé du contenu 2"/>
          <p:cNvSpPr txBox="1">
            <a:spLocks/>
          </p:cNvSpPr>
          <p:nvPr/>
        </p:nvSpPr>
        <p:spPr bwMode="auto">
          <a:xfrm>
            <a:off x="1520296" y="4797426"/>
            <a:ext cx="8113977" cy="79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Suivant la complexité des problématiques et les difficultés rencontrées par les élèves, les prévisions des revues de projet peuvent varier, leur nombre peut être modifié.</a:t>
            </a:r>
          </a:p>
          <a:p>
            <a:pPr marL="0" indent="0">
              <a:buFont typeface="Zapf Dingbats" charset="2"/>
              <a:buNone/>
              <a:defRPr/>
            </a:pPr>
            <a:endParaRPr lang="fr-FR" sz="1800" dirty="0" smtClean="0"/>
          </a:p>
          <a:p>
            <a:pPr marL="0" indent="0">
              <a:buFont typeface="Zapf Dingbats" charset="2"/>
              <a:buNone/>
              <a:defRPr/>
            </a:pPr>
            <a:endParaRPr lang="fr-FR" altLang="fr-FR" sz="1800" kern="0" dirty="0"/>
          </a:p>
          <a:p>
            <a:pPr marL="0" indent="0">
              <a:buFont typeface="Zapf Dingbats" charset="2"/>
              <a:buNone/>
              <a:defRPr/>
            </a:pPr>
            <a:endParaRPr lang="fr-FR" altLang="fr-FR" sz="1800" kern="0" dirty="0" smtClean="0"/>
          </a:p>
        </p:txBody>
      </p:sp>
      <p:sp>
        <p:nvSpPr>
          <p:cNvPr id="10" name="Espace réservé du contenu 2"/>
          <p:cNvSpPr txBox="1">
            <a:spLocks/>
          </p:cNvSpPr>
          <p:nvPr/>
        </p:nvSpPr>
        <p:spPr bwMode="auto">
          <a:xfrm>
            <a:off x="1442906" y="2744788"/>
            <a:ext cx="8112257"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Cette dernière revue de projet permet :</a:t>
            </a:r>
          </a:p>
          <a:p>
            <a:pPr marL="0" indent="0">
              <a:buFont typeface="Zapf Dingbats" charset="2"/>
              <a:buNone/>
              <a:defRPr/>
            </a:pPr>
            <a:endParaRPr lang="fr-FR" sz="1800" dirty="0" smtClean="0"/>
          </a:p>
          <a:p>
            <a:pPr>
              <a:buFont typeface="Wingdings" panose="05000000000000000000" pitchFamily="2" charset="2"/>
              <a:buChar char="Ø"/>
              <a:defRPr/>
            </a:pPr>
            <a:r>
              <a:rPr lang="fr-FR" sz="1800" dirty="0" smtClean="0"/>
              <a:t>De réaliser le compte-rendu oral de l’intégralité de la démarche d’investigation</a:t>
            </a:r>
          </a:p>
          <a:p>
            <a:pPr>
              <a:buFont typeface="Wingdings" panose="05000000000000000000" pitchFamily="2" charset="2"/>
              <a:buChar char="Ø"/>
              <a:defRPr/>
            </a:pPr>
            <a:r>
              <a:rPr lang="fr-FR" sz="1800" dirty="0" smtClean="0"/>
              <a:t>De positionner de manière définitive le binôme sur l’intégralité des compétences évaluées dans U32</a:t>
            </a:r>
          </a:p>
          <a:p>
            <a:pPr marL="0" indent="0">
              <a:buFont typeface="Zapf Dingbats" charset="2"/>
              <a:buNone/>
              <a:defRPr/>
            </a:pPr>
            <a:endParaRPr lang="fr-FR" altLang="fr-FR" sz="1800" kern="0" dirty="0"/>
          </a:p>
          <a:p>
            <a:pPr marL="0" indent="0">
              <a:buFont typeface="Zapf Dingbats" charset="2"/>
              <a:buNone/>
              <a:defRPr/>
            </a:pPr>
            <a:endParaRPr lang="fr-FR" altLang="fr-FR" sz="1800" kern="0" dirty="0" smtClean="0"/>
          </a:p>
        </p:txBody>
      </p:sp>
      <p:pic>
        <p:nvPicPr>
          <p:cNvPr id="32777" name="Picture 10" descr="Afficher l'image d'orig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4432" y="2133601"/>
            <a:ext cx="567531"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2405" t="16452" r="53912" b="11353"/>
          <a:stretch>
            <a:fillRect/>
          </a:stretch>
        </p:blipFill>
        <p:spPr bwMode="auto">
          <a:xfrm>
            <a:off x="8757179" y="4040189"/>
            <a:ext cx="846138"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3096" y="2924175"/>
            <a:ext cx="1076590" cy="76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2"/>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10663480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208584" y="1844824"/>
            <a:ext cx="8502945" cy="3168352"/>
          </a:xfrm>
          <a:prstGeom prst="rect">
            <a:avLst/>
          </a:prstGeom>
          <a:gradFill>
            <a:gsLst>
              <a:gs pos="2000">
                <a:srgbClr val="5E9EFF"/>
              </a:gs>
              <a:gs pos="9000">
                <a:srgbClr val="85C2FF"/>
              </a:gs>
              <a:gs pos="29000">
                <a:schemeClr val="accent2">
                  <a:lumMod val="22000"/>
                  <a:lumOff val="78000"/>
                  <a:alpha val="0"/>
                </a:schemeClr>
              </a:gs>
              <a:gs pos="94000">
                <a:srgbClr val="FFEBFA"/>
              </a:gs>
            </a:gsLst>
            <a:lin ang="18900000" scaled="0"/>
          </a:gradFill>
          <a:ln w="28575" cap="flat" cmpd="sng" algn="ctr">
            <a:solidFill>
              <a:srgbClr val="7030A0"/>
            </a:solidFill>
            <a:prstDash val="solid"/>
            <a:round/>
            <a:headEnd type="none" w="med" len="med"/>
            <a:tailEnd type="none" w="med" len="med"/>
          </a:ln>
          <a:effectLst/>
          <a:extLst/>
        </p:spPr>
        <p:txBody>
          <a:bodyPr/>
          <a:lstStyle/>
          <a:p>
            <a:pPr>
              <a:defRPr/>
            </a:pPr>
            <a:endParaRPr lang="fr-FR" dirty="0">
              <a:solidFill>
                <a:srgbClr val="000000"/>
              </a:solidFill>
              <a:latin typeface="Arial" charset="0"/>
              <a:ea typeface="ＭＳ Ｐゴシック" charset="0"/>
            </a:endParaRPr>
          </a:p>
        </p:txBody>
      </p:sp>
      <p:sp>
        <p:nvSpPr>
          <p:cNvPr id="33797" name="Rectangle 3"/>
          <p:cNvSpPr>
            <a:spLocks noChangeArrowheads="1"/>
          </p:cNvSpPr>
          <p:nvPr/>
        </p:nvSpPr>
        <p:spPr bwMode="auto">
          <a:xfrm>
            <a:off x="1599407" y="981076"/>
            <a:ext cx="83065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084CE"/>
              </a:buClr>
              <a:buSzPct val="65000"/>
              <a:buFont typeface="Zapf Dingbats" charset="2"/>
              <a:buChar char=""/>
              <a:defRPr sz="3200">
                <a:solidFill>
                  <a:schemeClr val="tx1"/>
                </a:solidFill>
                <a:latin typeface="Calibri" pitchFamily="34" charset="0"/>
                <a:ea typeface="ＭＳ Ｐゴシック" pitchFamily="34" charset="-128"/>
              </a:defRPr>
            </a:lvl1pPr>
            <a:lvl2pPr marL="742950" indent="-285750">
              <a:spcBef>
                <a:spcPct val="20000"/>
              </a:spcBef>
              <a:buClr>
                <a:srgbClr val="FF8000"/>
              </a:buClr>
              <a:buSzPct val="65000"/>
              <a:buFont typeface="Wingdings" pitchFamily="2" charset="2"/>
              <a:buChar char="u"/>
              <a:defRPr sz="2800">
                <a:solidFill>
                  <a:schemeClr val="tx1"/>
                </a:solidFill>
                <a:latin typeface="Calibri" pitchFamily="34" charset="0"/>
                <a:ea typeface="ＭＳ Ｐゴシック" pitchFamily="34" charset="-128"/>
              </a:defRPr>
            </a:lvl2pPr>
            <a:lvl3pPr marL="1143000" indent="-228600">
              <a:spcBef>
                <a:spcPct val="20000"/>
              </a:spcBef>
              <a:buClr>
                <a:srgbClr val="FF0000"/>
              </a:buClr>
              <a:buFont typeface="Times" charset="0"/>
              <a:buChar char="•"/>
              <a:defRPr sz="2400">
                <a:solidFill>
                  <a:schemeClr val="tx1"/>
                </a:solidFill>
                <a:latin typeface="Calibri" pitchFamily="34" charset="0"/>
                <a:ea typeface="ＭＳ Ｐゴシック" pitchFamily="34" charset="-128"/>
              </a:defRPr>
            </a:lvl3pPr>
            <a:lvl4pPr marL="1600200" indent="-228600">
              <a:spcBef>
                <a:spcPct val="20000"/>
              </a:spcBef>
              <a:buClr>
                <a:srgbClr val="2F9F38"/>
              </a:buClr>
              <a:buChar char="–"/>
              <a:defRPr sz="2000">
                <a:solidFill>
                  <a:schemeClr val="tx1"/>
                </a:solidFill>
                <a:latin typeface="Calibri" pitchFamily="34" charset="0"/>
                <a:ea typeface="ＭＳ Ｐゴシック" pitchFamily="34" charset="-128"/>
              </a:defRPr>
            </a:lvl4pPr>
            <a:lvl5pPr marL="2057400" indent="-228600">
              <a:spcBef>
                <a:spcPct val="20000"/>
              </a:spcBef>
              <a:buClr>
                <a:srgbClr val="800000"/>
              </a:buClr>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800000"/>
              </a:buClr>
              <a:buChar char="»"/>
              <a:defRPr sz="2000">
                <a:solidFill>
                  <a:schemeClr val="tx1"/>
                </a:solidFill>
                <a:latin typeface="Calibri" pitchFamily="34" charset="0"/>
                <a:ea typeface="ＭＳ Ｐゴシック" pitchFamily="34" charset="-128"/>
              </a:defRPr>
            </a:lvl9pPr>
          </a:lstStyle>
          <a:p>
            <a:pPr>
              <a:spcBef>
                <a:spcPct val="0"/>
              </a:spcBef>
              <a:buClrTx/>
              <a:buSzTx/>
              <a:buFontTx/>
              <a:buNone/>
            </a:pPr>
            <a:r>
              <a:rPr lang="fr-FR" altLang="fr-FR" sz="2400" i="1" u="sng">
                <a:latin typeface="Arial" pitchFamily="34" charset="0"/>
              </a:rPr>
              <a:t>Exemple de diagnostic mené sous forme de projet</a:t>
            </a:r>
            <a:endParaRPr lang="fr-FR" altLang="fr-FR" sz="2400" b="1" i="1" u="sng">
              <a:latin typeface="Arial" pitchFamily="34" charset="0"/>
            </a:endParaRPr>
          </a:p>
        </p:txBody>
      </p:sp>
      <p:sp>
        <p:nvSpPr>
          <p:cNvPr id="10" name="Espace réservé du contenu 2"/>
          <p:cNvSpPr txBox="1">
            <a:spLocks/>
          </p:cNvSpPr>
          <p:nvPr/>
        </p:nvSpPr>
        <p:spPr bwMode="auto">
          <a:xfrm>
            <a:off x="1441185" y="1963738"/>
            <a:ext cx="8112258"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lr>
                <a:srgbClr val="2084CE"/>
              </a:buClr>
              <a:buSzPct val="65000"/>
              <a:buFont typeface="Zapf Dingba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8000"/>
              </a:buClr>
              <a:buSzPct val="65000"/>
              <a:buFont typeface="Wingdings" pitchFamily="2" charset="2"/>
              <a:buChar char="u"/>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0000"/>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2F9F38"/>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fr-FR" sz="1800" dirty="0" smtClean="0"/>
              <a:t>La démarche de résolution de problème peut être envisagée avec l’aide :</a:t>
            </a:r>
          </a:p>
          <a:p>
            <a:pPr marL="0" indent="0">
              <a:buFont typeface="Zapf Dingbats" charset="2"/>
              <a:buNone/>
              <a:defRPr/>
            </a:pPr>
            <a:endParaRPr lang="fr-FR" sz="1800" dirty="0" smtClean="0"/>
          </a:p>
          <a:p>
            <a:pPr>
              <a:buFont typeface="Wingdings" panose="05000000000000000000" pitchFamily="2" charset="2"/>
              <a:buChar char="Ø"/>
              <a:defRPr/>
            </a:pPr>
            <a:r>
              <a:rPr lang="fr-FR" sz="1800" dirty="0" smtClean="0"/>
              <a:t>Du professeur documentaliste</a:t>
            </a:r>
          </a:p>
          <a:p>
            <a:pPr marL="0" indent="0">
              <a:buFont typeface="Zapf Dingbats" charset="2"/>
              <a:buNone/>
              <a:defRPr/>
            </a:pPr>
            <a:endParaRPr lang="fr-FR" sz="1800" dirty="0" smtClean="0"/>
          </a:p>
          <a:p>
            <a:pPr>
              <a:buFont typeface="Wingdings" panose="05000000000000000000" pitchFamily="2" charset="2"/>
              <a:buChar char="Ø"/>
              <a:defRPr/>
            </a:pPr>
            <a:r>
              <a:rPr lang="fr-FR" sz="1800" dirty="0" smtClean="0"/>
              <a:t>Des professeurs de langue</a:t>
            </a:r>
          </a:p>
          <a:p>
            <a:pPr marL="0" indent="0">
              <a:buFont typeface="Zapf Dingbats" charset="2"/>
              <a:buNone/>
              <a:defRPr/>
            </a:pPr>
            <a:endParaRPr lang="fr-FR" sz="1800" dirty="0" smtClean="0"/>
          </a:p>
          <a:p>
            <a:pPr>
              <a:buFont typeface="Wingdings" panose="05000000000000000000" pitchFamily="2" charset="2"/>
              <a:buChar char="Ø"/>
              <a:defRPr/>
            </a:pPr>
            <a:r>
              <a:rPr lang="fr-FR" sz="1800" dirty="0" smtClean="0"/>
              <a:t>Des heures dédiées à l’accompagnement personnalisé</a:t>
            </a:r>
          </a:p>
          <a:p>
            <a:pPr marL="0" indent="0">
              <a:buFont typeface="Zapf Dingbats" charset="2"/>
              <a:buNone/>
              <a:defRPr/>
            </a:pPr>
            <a:endParaRPr lang="fr-FR" sz="1800" dirty="0" smtClean="0"/>
          </a:p>
          <a:p>
            <a:pPr>
              <a:buFont typeface="Wingdings" panose="05000000000000000000" pitchFamily="2" charset="2"/>
              <a:buChar char="Ø"/>
              <a:defRPr/>
            </a:pPr>
            <a:r>
              <a:rPr lang="fr-FR" sz="1800" dirty="0" smtClean="0"/>
              <a:t>Des heures dédiées à l’EGLS…</a:t>
            </a:r>
          </a:p>
          <a:p>
            <a:pPr marL="0" indent="0">
              <a:buFont typeface="Zapf Dingbats" charset="2"/>
              <a:buNone/>
              <a:defRPr/>
            </a:pPr>
            <a:endParaRPr lang="fr-FR" sz="1800" dirty="0" smtClean="0"/>
          </a:p>
        </p:txBody>
      </p:sp>
      <p:pic>
        <p:nvPicPr>
          <p:cNvPr id="3379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746" y="2492376"/>
            <a:ext cx="1908969"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00"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46743" y="3716339"/>
            <a:ext cx="3121421" cy="124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2"/>
          <p:cNvSpPr>
            <a:spLocks noGrp="1"/>
          </p:cNvSpPr>
          <p:nvPr>
            <p:ph type="title"/>
          </p:nvPr>
        </p:nvSpPr>
        <p:spPr>
          <a:xfrm>
            <a:off x="1442906" y="0"/>
            <a:ext cx="8463094" cy="1143000"/>
          </a:xfrm>
        </p:spPr>
        <p:txBody>
          <a:bodyPr/>
          <a:lstStyle/>
          <a:p>
            <a:pPr>
              <a:defRPr/>
            </a:pPr>
            <a:endParaRPr lang="fr-FR"/>
          </a:p>
        </p:txBody>
      </p:sp>
    </p:spTree>
    <p:extLst>
      <p:ext uri="{BB962C8B-B14F-4D97-AF65-F5344CB8AC3E}">
        <p14:creationId xmlns:p14="http://schemas.microsoft.com/office/powerpoint/2010/main" val="33365697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2610" y="2852936"/>
            <a:ext cx="8463390" cy="1143000"/>
          </a:xfrm>
        </p:spPr>
        <p:txBody>
          <a:bodyPr/>
          <a:lstStyle/>
          <a:p>
            <a:r>
              <a:rPr lang="fr-FR" dirty="0" smtClean="0"/>
              <a:t>Merci de votre attention.</a:t>
            </a:r>
            <a:endParaRPr lang="fr-FR" dirty="0"/>
          </a:p>
        </p:txBody>
      </p:sp>
    </p:spTree>
    <p:extLst>
      <p:ext uri="{BB962C8B-B14F-4D97-AF65-F5344CB8AC3E}">
        <p14:creationId xmlns:p14="http://schemas.microsoft.com/office/powerpoint/2010/main" val="191230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1208584" y="22225"/>
            <a:ext cx="8697416" cy="88649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571500" lvl="0" indent="-571500"/>
            <a:r>
              <a:rPr lang="fr-FR" sz="3200" b="1" dirty="0" smtClean="0"/>
              <a:t>Témoignage Pédagogique</a:t>
            </a:r>
            <a:r>
              <a:rPr lang="fr-FR" sz="3200" b="1" dirty="0"/>
              <a:t>: </a:t>
            </a:r>
            <a:r>
              <a:rPr lang="fr-FR" sz="3200" dirty="0"/>
              <a:t>La démarche de projet au travers de l’épreuve E32 .</a:t>
            </a:r>
            <a:endParaRPr lang="fr-FR" sz="3200" b="1" dirty="0"/>
          </a:p>
        </p:txBody>
      </p:sp>
      <p:sp>
        <p:nvSpPr>
          <p:cNvPr id="6" name="Espace réservé du numéro de diapositive 5"/>
          <p:cNvSpPr>
            <a:spLocks noGrp="1"/>
          </p:cNvSpPr>
          <p:nvPr>
            <p:ph type="sldNum" sz="quarter" idx="4294967295"/>
          </p:nvPr>
        </p:nvSpPr>
        <p:spPr>
          <a:xfrm>
            <a:off x="7594600" y="6356350"/>
            <a:ext cx="2311400" cy="365125"/>
          </a:xfrm>
          <a:prstGeom prst="rect">
            <a:avLst/>
          </a:prstGeom>
        </p:spPr>
        <p:txBody>
          <a:bodyPr/>
          <a:lstStyle/>
          <a:p>
            <a:pPr algn="r">
              <a:defRPr/>
            </a:pPr>
            <a:fld id="{C80130EC-06BF-4F8C-9527-37C10879183D}" type="slidenum">
              <a:rPr lang="fr-FR"/>
              <a:pPr algn="r">
                <a:defRPr/>
              </a:pPr>
              <a:t>6</a:t>
            </a:fld>
            <a:endParaRPr lang="fr-FR"/>
          </a:p>
        </p:txBody>
      </p:sp>
      <p:sp>
        <p:nvSpPr>
          <p:cNvPr id="9" name="Rectangle 8"/>
          <p:cNvSpPr/>
          <p:nvPr/>
        </p:nvSpPr>
        <p:spPr>
          <a:xfrm>
            <a:off x="1136576" y="1042247"/>
            <a:ext cx="8352928" cy="369332"/>
          </a:xfrm>
          <a:prstGeom prst="rect">
            <a:avLst/>
          </a:prstGeom>
        </p:spPr>
        <p:txBody>
          <a:bodyPr wrap="square">
            <a:spAutoFit/>
          </a:bodyPr>
          <a:lstStyle/>
          <a:p>
            <a:r>
              <a:rPr lang="fr-FR" dirty="0" smtClean="0">
                <a:latin typeface="+mj-lt"/>
                <a:ea typeface="+mj-ea"/>
                <a:cs typeface="+mj-cs"/>
              </a:rPr>
              <a:t>Laurent Sauret académie </a:t>
            </a:r>
            <a:r>
              <a:rPr lang="fr-FR" dirty="0">
                <a:latin typeface="+mj-lt"/>
                <a:ea typeface="+mj-ea"/>
                <a:cs typeface="+mj-cs"/>
              </a:rPr>
              <a:t>de Clermont-</a:t>
            </a:r>
            <a:r>
              <a:rPr lang="fr-FR" dirty="0" err="1">
                <a:latin typeface="+mj-lt"/>
                <a:ea typeface="+mj-ea"/>
                <a:cs typeface="+mj-cs"/>
              </a:rPr>
              <a:t>Fd</a:t>
            </a:r>
            <a:endParaRPr lang="fr-FR" dirty="0">
              <a:latin typeface="+mj-lt"/>
              <a:ea typeface="+mj-ea"/>
              <a:cs typeface="+mj-cs"/>
            </a:endParaRPr>
          </a:p>
        </p:txBody>
      </p:sp>
      <p:grpSp>
        <p:nvGrpSpPr>
          <p:cNvPr id="2" name="Groupe 1"/>
          <p:cNvGrpSpPr/>
          <p:nvPr/>
        </p:nvGrpSpPr>
        <p:grpSpPr>
          <a:xfrm>
            <a:off x="56456" y="2033705"/>
            <a:ext cx="5112568" cy="2979471"/>
            <a:chOff x="56456" y="2033705"/>
            <a:chExt cx="5112568" cy="2979471"/>
          </a:xfrm>
        </p:grpSpPr>
        <p:graphicFrame>
          <p:nvGraphicFramePr>
            <p:cNvPr id="10" name="Diagramme 9"/>
            <p:cNvGraphicFramePr/>
            <p:nvPr>
              <p:extLst>
                <p:ext uri="{D42A27DB-BD31-4B8C-83A1-F6EECF244321}">
                  <p14:modId xmlns:p14="http://schemas.microsoft.com/office/powerpoint/2010/main" val="1666395666"/>
                </p:ext>
              </p:extLst>
            </p:nvPr>
          </p:nvGraphicFramePr>
          <p:xfrm>
            <a:off x="56456" y="2033705"/>
            <a:ext cx="5112568" cy="2979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0680" y="4014080"/>
              <a:ext cx="1416256" cy="99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6" name="Tableau 15"/>
          <p:cNvGraphicFramePr>
            <a:graphicFrameLocks noGrp="1"/>
          </p:cNvGraphicFramePr>
          <p:nvPr>
            <p:extLst>
              <p:ext uri="{D42A27DB-BD31-4B8C-83A1-F6EECF244321}">
                <p14:modId xmlns:p14="http://schemas.microsoft.com/office/powerpoint/2010/main" val="1621011720"/>
              </p:ext>
            </p:extLst>
          </p:nvPr>
        </p:nvGraphicFramePr>
        <p:xfrm>
          <a:off x="6249144" y="3717032"/>
          <a:ext cx="2962659" cy="1186180"/>
        </p:xfrm>
        <a:graphic>
          <a:graphicData uri="http://schemas.openxmlformats.org/drawingml/2006/table">
            <a:tbl>
              <a:tblPr>
                <a:tableStyleId>{5C22544A-7EE6-4342-B048-85BDC9FD1C3A}</a:tableStyleId>
              </a:tblPr>
              <a:tblGrid>
                <a:gridCol w="432048"/>
                <a:gridCol w="2530611"/>
              </a:tblGrid>
              <a:tr h="276860">
                <a:tc>
                  <a:txBody>
                    <a:bodyPr/>
                    <a:lstStyle/>
                    <a:p>
                      <a:pPr algn="ctr">
                        <a:lnSpc>
                          <a:spcPct val="115000"/>
                        </a:lnSpc>
                        <a:spcAft>
                          <a:spcPts val="0"/>
                        </a:spcAft>
                      </a:pPr>
                      <a:r>
                        <a:rPr lang="fr-FR" sz="1100" dirty="0">
                          <a:effectLst/>
                        </a:rPr>
                        <a:t>C2.1</a:t>
                      </a:r>
                      <a:endParaRPr lang="fr-FR" sz="1100" dirty="0">
                        <a:effectLst/>
                        <a:latin typeface="Arial"/>
                        <a:ea typeface="Times New Roman"/>
                        <a:cs typeface="Times New Roman"/>
                      </a:endParaRPr>
                    </a:p>
                  </a:txBody>
                  <a:tcPr marL="44450" marR="44450" marT="0" marB="0" anchor="ctr"/>
                </a:tc>
                <a:tc>
                  <a:txBody>
                    <a:bodyPr/>
                    <a:lstStyle/>
                    <a:p>
                      <a:pPr algn="just">
                        <a:lnSpc>
                          <a:spcPct val="115000"/>
                        </a:lnSpc>
                        <a:spcAft>
                          <a:spcPts val="0"/>
                        </a:spcAft>
                      </a:pPr>
                      <a:r>
                        <a:rPr lang="fr-FR" sz="1100" dirty="0">
                          <a:effectLst/>
                        </a:rPr>
                        <a:t>Constater et identifier l’état du système</a:t>
                      </a:r>
                      <a:endParaRPr lang="fr-FR" sz="1100" dirty="0">
                        <a:effectLst/>
                        <a:latin typeface="Arial"/>
                        <a:ea typeface="Times New Roman"/>
                        <a:cs typeface="Times New Roman"/>
                      </a:endParaRPr>
                    </a:p>
                  </a:txBody>
                  <a:tcPr marL="44450" marR="44450" marT="0" marB="0" anchor="ctr"/>
                </a:tc>
              </a:tr>
              <a:tr h="336550">
                <a:tc>
                  <a:txBody>
                    <a:bodyPr/>
                    <a:lstStyle/>
                    <a:p>
                      <a:pPr algn="ctr">
                        <a:lnSpc>
                          <a:spcPct val="115000"/>
                        </a:lnSpc>
                        <a:spcAft>
                          <a:spcPts val="0"/>
                        </a:spcAft>
                      </a:pPr>
                      <a:r>
                        <a:rPr lang="fr-FR" sz="1100">
                          <a:effectLst/>
                        </a:rPr>
                        <a:t>C2.3</a:t>
                      </a:r>
                      <a:endParaRPr lang="fr-FR" sz="1100">
                        <a:effectLst/>
                        <a:latin typeface="Arial"/>
                        <a:ea typeface="Times New Roman"/>
                        <a:cs typeface="Times New Roman"/>
                      </a:endParaRPr>
                    </a:p>
                  </a:txBody>
                  <a:tcPr marL="44450" marR="44450" marT="0" marB="0" anchor="ctr"/>
                </a:tc>
                <a:tc>
                  <a:txBody>
                    <a:bodyPr/>
                    <a:lstStyle/>
                    <a:p>
                      <a:pPr algn="just">
                        <a:lnSpc>
                          <a:spcPct val="115000"/>
                        </a:lnSpc>
                        <a:spcAft>
                          <a:spcPts val="0"/>
                        </a:spcAft>
                      </a:pPr>
                      <a:r>
                        <a:rPr lang="fr-FR" sz="1100" dirty="0">
                          <a:effectLst/>
                        </a:rPr>
                        <a:t>Émettre et valider des hypothèses</a:t>
                      </a:r>
                      <a:endParaRPr lang="fr-FR" sz="1100" dirty="0">
                        <a:effectLst/>
                        <a:latin typeface="Arial"/>
                        <a:ea typeface="Times New Roman"/>
                        <a:cs typeface="Times New Roman"/>
                      </a:endParaRPr>
                    </a:p>
                  </a:txBody>
                  <a:tcPr marL="44450" marR="44450" marT="0" marB="0" anchor="ctr"/>
                </a:tc>
              </a:tr>
              <a:tr h="286385">
                <a:tc>
                  <a:txBody>
                    <a:bodyPr/>
                    <a:lstStyle/>
                    <a:p>
                      <a:pPr algn="ctr">
                        <a:lnSpc>
                          <a:spcPct val="115000"/>
                        </a:lnSpc>
                        <a:spcAft>
                          <a:spcPts val="0"/>
                        </a:spcAft>
                      </a:pPr>
                      <a:r>
                        <a:rPr lang="fr-FR" sz="1100" dirty="0">
                          <a:effectLst/>
                        </a:rPr>
                        <a:t>C2.5</a:t>
                      </a:r>
                      <a:endParaRPr lang="fr-FR" sz="1100" dirty="0">
                        <a:effectLst/>
                        <a:latin typeface="Arial"/>
                        <a:ea typeface="Times New Roman"/>
                        <a:cs typeface="Times New Roman"/>
                      </a:endParaRPr>
                    </a:p>
                  </a:txBody>
                  <a:tcPr marL="44450" marR="44450" marT="0" marB="0" anchor="ctr"/>
                </a:tc>
                <a:tc>
                  <a:txBody>
                    <a:bodyPr/>
                    <a:lstStyle/>
                    <a:p>
                      <a:pPr algn="just">
                        <a:lnSpc>
                          <a:spcPct val="115000"/>
                        </a:lnSpc>
                        <a:spcAft>
                          <a:spcPts val="0"/>
                        </a:spcAft>
                      </a:pPr>
                      <a:r>
                        <a:rPr lang="fr-FR" sz="1100" dirty="0">
                          <a:effectLst/>
                        </a:rPr>
                        <a:t>Analyser le comportement du système</a:t>
                      </a:r>
                      <a:endParaRPr lang="fr-FR" sz="1100" dirty="0">
                        <a:effectLst/>
                        <a:latin typeface="Arial"/>
                        <a:ea typeface="Times New Roman"/>
                        <a:cs typeface="Times New Roman"/>
                      </a:endParaRPr>
                    </a:p>
                  </a:txBody>
                  <a:tcPr marL="44450" marR="44450" marT="0" marB="0" anchor="ctr"/>
                </a:tc>
              </a:tr>
              <a:tr h="286385">
                <a:tc>
                  <a:txBody>
                    <a:bodyPr/>
                    <a:lstStyle/>
                    <a:p>
                      <a:pPr algn="ctr">
                        <a:lnSpc>
                          <a:spcPct val="115000"/>
                        </a:lnSpc>
                        <a:spcAft>
                          <a:spcPts val="0"/>
                        </a:spcAft>
                      </a:pPr>
                      <a:r>
                        <a:rPr lang="fr-FR" sz="1100">
                          <a:effectLst/>
                        </a:rPr>
                        <a:t>C4.1</a:t>
                      </a:r>
                      <a:endParaRPr lang="fr-FR" sz="1100">
                        <a:effectLst/>
                        <a:latin typeface="Arial"/>
                        <a:ea typeface="Times New Roman"/>
                        <a:cs typeface="Times New Roman"/>
                      </a:endParaRPr>
                    </a:p>
                  </a:txBody>
                  <a:tcPr marL="44450" marR="44450" marT="0" marB="0" anchor="ctr"/>
                </a:tc>
                <a:tc>
                  <a:txBody>
                    <a:bodyPr/>
                    <a:lstStyle/>
                    <a:p>
                      <a:pPr algn="just">
                        <a:lnSpc>
                          <a:spcPct val="115000"/>
                        </a:lnSpc>
                        <a:spcAft>
                          <a:spcPts val="0"/>
                        </a:spcAft>
                      </a:pPr>
                      <a:r>
                        <a:rPr lang="fr-FR" sz="1100" dirty="0">
                          <a:effectLst/>
                        </a:rPr>
                        <a:t>Mettre en œuvre le système</a:t>
                      </a:r>
                      <a:endParaRPr lang="fr-FR" sz="1100" dirty="0">
                        <a:effectLst/>
                        <a:latin typeface="Arial"/>
                        <a:ea typeface="Times New Roman"/>
                        <a:cs typeface="Times New Roman"/>
                      </a:endParaRPr>
                    </a:p>
                  </a:txBody>
                  <a:tcPr marL="44450" marR="44450" marT="0" marB="0" anchor="ctr"/>
                </a:tc>
              </a:tr>
            </a:tbl>
          </a:graphicData>
        </a:graphic>
      </p:graphicFrame>
      <p:sp>
        <p:nvSpPr>
          <p:cNvPr id="17" name="ZoneTexte 16"/>
          <p:cNvSpPr txBox="1"/>
          <p:nvPr/>
        </p:nvSpPr>
        <p:spPr>
          <a:xfrm>
            <a:off x="5313040" y="3284984"/>
            <a:ext cx="3683765" cy="369332"/>
          </a:xfrm>
          <a:prstGeom prst="rect">
            <a:avLst/>
          </a:prstGeom>
          <a:noFill/>
        </p:spPr>
        <p:txBody>
          <a:bodyPr wrap="none" rtlCol="0">
            <a:spAutoFit/>
          </a:bodyPr>
          <a:lstStyle/>
          <a:p>
            <a:r>
              <a:rPr lang="fr-FR" b="1" dirty="0" smtClean="0">
                <a:effectLst>
                  <a:outerShdw blurRad="38100" dist="38100" dir="2700000" algn="tl">
                    <a:srgbClr val="000000">
                      <a:alpha val="43137"/>
                    </a:srgbClr>
                  </a:outerShdw>
                </a:effectLst>
                <a:latin typeface="+mj-lt"/>
              </a:rPr>
              <a:t>Compétences visées (tout ou partie) </a:t>
            </a:r>
            <a:endParaRPr lang="fr-FR" b="1" dirty="0">
              <a:effectLst>
                <a:outerShdw blurRad="38100" dist="38100" dir="2700000" algn="tl">
                  <a:srgbClr val="000000">
                    <a:alpha val="43137"/>
                  </a:srgbClr>
                </a:outerShdw>
              </a:effectLst>
              <a:latin typeface="+mj-lt"/>
            </a:endParaRPr>
          </a:p>
        </p:txBody>
      </p:sp>
      <p:sp>
        <p:nvSpPr>
          <p:cNvPr id="18" name="ZoneTexte 17"/>
          <p:cNvSpPr txBox="1"/>
          <p:nvPr/>
        </p:nvSpPr>
        <p:spPr>
          <a:xfrm>
            <a:off x="4698220" y="1596245"/>
            <a:ext cx="4880992" cy="369332"/>
          </a:xfrm>
          <a:prstGeom prst="rect">
            <a:avLst/>
          </a:prstGeom>
          <a:noFill/>
        </p:spPr>
        <p:txBody>
          <a:bodyPr wrap="square" rtlCol="0">
            <a:spAutoFit/>
          </a:bodyPr>
          <a:lstStyle/>
          <a:p>
            <a:r>
              <a:rPr lang="fr-FR" b="1" dirty="0">
                <a:effectLst>
                  <a:outerShdw blurRad="38100" dist="38100" dir="2700000" algn="tl">
                    <a:srgbClr val="000000">
                      <a:alpha val="43137"/>
                    </a:srgbClr>
                  </a:outerShdw>
                </a:effectLst>
                <a:latin typeface="+mj-lt"/>
              </a:rPr>
              <a:t>Nature de l’activité professionnelle de référence  </a:t>
            </a:r>
          </a:p>
        </p:txBody>
      </p:sp>
      <p:graphicFrame>
        <p:nvGraphicFramePr>
          <p:cNvPr id="20" name="Tableau 19"/>
          <p:cNvGraphicFramePr>
            <a:graphicFrameLocks noGrp="1"/>
          </p:cNvGraphicFramePr>
          <p:nvPr>
            <p:extLst>
              <p:ext uri="{D42A27DB-BD31-4B8C-83A1-F6EECF244321}">
                <p14:modId xmlns:p14="http://schemas.microsoft.com/office/powerpoint/2010/main" val="4003145281"/>
              </p:ext>
            </p:extLst>
          </p:nvPr>
        </p:nvGraphicFramePr>
        <p:xfrm>
          <a:off x="4335766" y="5157192"/>
          <a:ext cx="2962659" cy="1472565"/>
        </p:xfrm>
        <a:graphic>
          <a:graphicData uri="http://schemas.openxmlformats.org/drawingml/2006/table">
            <a:tbl>
              <a:tblPr>
                <a:tableStyleId>{5C22544A-7EE6-4342-B048-85BDC9FD1C3A}</a:tableStyleId>
              </a:tblPr>
              <a:tblGrid>
                <a:gridCol w="432048"/>
                <a:gridCol w="2530611"/>
              </a:tblGrid>
              <a:tr h="276860">
                <a:tc>
                  <a:txBody>
                    <a:bodyPr/>
                    <a:lstStyle/>
                    <a:p>
                      <a:pPr algn="ctr">
                        <a:lnSpc>
                          <a:spcPct val="115000"/>
                        </a:lnSpc>
                        <a:spcAft>
                          <a:spcPts val="0"/>
                        </a:spcAft>
                      </a:pPr>
                      <a:r>
                        <a:rPr lang="fr-FR" sz="1100" b="1" dirty="0" smtClean="0">
                          <a:effectLst/>
                        </a:rPr>
                        <a:t>S1</a:t>
                      </a:r>
                      <a:endParaRPr lang="fr-FR" sz="1100" b="1" dirty="0">
                        <a:effectLst/>
                        <a:latin typeface="Arial"/>
                        <a:ea typeface="Times New Roman"/>
                        <a:cs typeface="Times New Roman"/>
                      </a:endParaRPr>
                    </a:p>
                  </a:txBody>
                  <a:tcPr marL="44450" marR="44450" marT="0" marB="0" anchor="ctr"/>
                </a:tc>
                <a:tc>
                  <a:txBody>
                    <a:bodyPr/>
                    <a:lstStyle/>
                    <a:p>
                      <a:pPr marL="0" algn="just" defTabSz="914400" rtl="0" eaLnBrk="1" latinLnBrk="0" hangingPunct="1">
                        <a:lnSpc>
                          <a:spcPct val="115000"/>
                        </a:lnSpc>
                        <a:spcAft>
                          <a:spcPts val="0"/>
                        </a:spcAft>
                      </a:pPr>
                      <a:r>
                        <a:rPr lang="fr-FR" sz="1100" b="1" kern="1200" dirty="0" smtClean="0">
                          <a:solidFill>
                            <a:schemeClr val="dk1"/>
                          </a:solidFill>
                          <a:effectLst/>
                          <a:latin typeface="+mn-lt"/>
                          <a:ea typeface="+mn-ea"/>
                          <a:cs typeface="+mn-cs"/>
                        </a:rPr>
                        <a:t>L’APPROCHE SYSTÈME DU MATÉRIEL</a:t>
                      </a:r>
                      <a:endParaRPr lang="fr-FR" sz="1100" b="1" kern="1200" dirty="0">
                        <a:solidFill>
                          <a:schemeClr val="dk1"/>
                        </a:solidFill>
                        <a:effectLst/>
                        <a:latin typeface="+mn-lt"/>
                        <a:ea typeface="+mn-ea"/>
                        <a:cs typeface="+mn-cs"/>
                      </a:endParaRPr>
                    </a:p>
                  </a:txBody>
                  <a:tcPr marL="44450" marR="44450" marT="0" marB="0" anchor="ctr"/>
                </a:tc>
              </a:tr>
              <a:tr h="336550">
                <a:tc>
                  <a:txBody>
                    <a:bodyPr/>
                    <a:lstStyle/>
                    <a:p>
                      <a:pPr algn="ctr">
                        <a:lnSpc>
                          <a:spcPct val="115000"/>
                        </a:lnSpc>
                        <a:spcAft>
                          <a:spcPts val="0"/>
                        </a:spcAft>
                      </a:pPr>
                      <a:r>
                        <a:rPr lang="fr-FR" sz="1100" b="1" dirty="0" smtClean="0">
                          <a:effectLst/>
                        </a:rPr>
                        <a:t>S2</a:t>
                      </a:r>
                      <a:endParaRPr lang="fr-FR" sz="1100" b="1" dirty="0">
                        <a:effectLst/>
                        <a:latin typeface="Arial"/>
                        <a:ea typeface="Times New Roman"/>
                        <a:cs typeface="Times New Roman"/>
                      </a:endParaRPr>
                    </a:p>
                  </a:txBody>
                  <a:tcPr marL="44450" marR="44450" marT="0" marB="0" anchor="ctr"/>
                </a:tc>
                <a:tc>
                  <a:txBody>
                    <a:bodyPr/>
                    <a:lstStyle/>
                    <a:p>
                      <a:pPr marL="0" algn="l" defTabSz="914400" rtl="0" eaLnBrk="1" latinLnBrk="0" hangingPunct="1">
                        <a:lnSpc>
                          <a:spcPct val="115000"/>
                        </a:lnSpc>
                        <a:spcAft>
                          <a:spcPts val="0"/>
                        </a:spcAft>
                      </a:pPr>
                      <a:r>
                        <a:rPr lang="fr-FR" sz="1100" b="1" kern="1200" smtClean="0">
                          <a:solidFill>
                            <a:schemeClr val="dk1"/>
                          </a:solidFill>
                          <a:effectLst/>
                          <a:latin typeface="+mn-lt"/>
                          <a:ea typeface="+mn-ea"/>
                          <a:cs typeface="+mn-cs"/>
                        </a:rPr>
                        <a:t>LA CHAÎNE D’ÉNERGIE</a:t>
                      </a:r>
                      <a:endParaRPr lang="fr-FR" sz="1100" b="1" kern="1200" dirty="0">
                        <a:solidFill>
                          <a:schemeClr val="dk1"/>
                        </a:solidFill>
                        <a:effectLst/>
                        <a:latin typeface="+mn-lt"/>
                        <a:ea typeface="+mn-ea"/>
                        <a:cs typeface="+mn-cs"/>
                      </a:endParaRPr>
                    </a:p>
                  </a:txBody>
                  <a:tcPr marL="44450" marR="44450" marT="0" marB="0" anchor="ctr"/>
                </a:tc>
              </a:tr>
              <a:tr h="286385">
                <a:tc>
                  <a:txBody>
                    <a:bodyPr/>
                    <a:lstStyle/>
                    <a:p>
                      <a:pPr algn="ctr">
                        <a:lnSpc>
                          <a:spcPct val="115000"/>
                        </a:lnSpc>
                        <a:spcAft>
                          <a:spcPts val="0"/>
                        </a:spcAft>
                      </a:pPr>
                      <a:r>
                        <a:rPr lang="fr-FR" sz="1100" b="1" dirty="0" smtClean="0">
                          <a:effectLst/>
                        </a:rPr>
                        <a:t>S3</a:t>
                      </a:r>
                      <a:endParaRPr lang="fr-FR" sz="1100" b="1" dirty="0">
                        <a:effectLst/>
                        <a:latin typeface="Arial"/>
                        <a:ea typeface="Times New Roman"/>
                        <a:cs typeface="Times New Roman"/>
                      </a:endParaRPr>
                    </a:p>
                  </a:txBody>
                  <a:tcPr marL="44450" marR="44450" marT="0" marB="0" anchor="ctr"/>
                </a:tc>
                <a:tc>
                  <a:txBody>
                    <a:bodyPr/>
                    <a:lstStyle/>
                    <a:p>
                      <a:pPr marL="0" algn="l" defTabSz="914400" rtl="0" eaLnBrk="1" latinLnBrk="0" hangingPunct="1">
                        <a:lnSpc>
                          <a:spcPct val="115000"/>
                        </a:lnSpc>
                        <a:spcAft>
                          <a:spcPts val="0"/>
                        </a:spcAft>
                      </a:pPr>
                      <a:r>
                        <a:rPr lang="fr-FR" sz="1100" b="1" kern="1200" dirty="0" smtClean="0">
                          <a:solidFill>
                            <a:schemeClr val="dk1"/>
                          </a:solidFill>
                          <a:effectLst/>
                          <a:latin typeface="+mn-lt"/>
                          <a:ea typeface="+mn-ea"/>
                          <a:cs typeface="+mn-cs"/>
                        </a:rPr>
                        <a:t>LA CHAÎNE D’INFORMATION</a:t>
                      </a:r>
                      <a:endParaRPr lang="fr-FR" sz="1100" b="1" kern="1200" dirty="0">
                        <a:solidFill>
                          <a:schemeClr val="dk1"/>
                        </a:solidFill>
                        <a:effectLst/>
                        <a:latin typeface="+mn-lt"/>
                        <a:ea typeface="+mn-ea"/>
                        <a:cs typeface="+mn-cs"/>
                      </a:endParaRPr>
                    </a:p>
                  </a:txBody>
                  <a:tcPr marL="44450" marR="44450" marT="0" marB="0" anchor="ctr"/>
                </a:tc>
              </a:tr>
              <a:tr h="286385">
                <a:tc>
                  <a:txBody>
                    <a:bodyPr/>
                    <a:lstStyle/>
                    <a:p>
                      <a:pPr algn="ctr">
                        <a:lnSpc>
                          <a:spcPct val="115000"/>
                        </a:lnSpc>
                        <a:spcAft>
                          <a:spcPts val="0"/>
                        </a:spcAft>
                      </a:pPr>
                      <a:r>
                        <a:rPr lang="fr-FR" sz="1100" b="1" dirty="0" smtClean="0">
                          <a:effectLst/>
                        </a:rPr>
                        <a:t>S4</a:t>
                      </a:r>
                      <a:endParaRPr lang="fr-FR" sz="1100" b="1" dirty="0">
                        <a:effectLst/>
                        <a:latin typeface="Arial"/>
                        <a:ea typeface="Times New Roman"/>
                        <a:cs typeface="Times New Roman"/>
                      </a:endParaRPr>
                    </a:p>
                  </a:txBody>
                  <a:tcPr marL="44450" marR="44450" marT="0" marB="0" anchor="ctr"/>
                </a:tc>
                <a:tc>
                  <a:txBody>
                    <a:bodyPr/>
                    <a:lstStyle/>
                    <a:p>
                      <a:pPr algn="just">
                        <a:lnSpc>
                          <a:spcPct val="115000"/>
                        </a:lnSpc>
                        <a:spcAft>
                          <a:spcPts val="0"/>
                        </a:spcAft>
                      </a:pPr>
                      <a:r>
                        <a:rPr lang="fr-FR" sz="1100" b="1" kern="1200" dirty="0" smtClean="0">
                          <a:solidFill>
                            <a:schemeClr val="dk1"/>
                          </a:solidFill>
                          <a:effectLst/>
                          <a:latin typeface="+mn-lt"/>
                          <a:ea typeface="+mn-ea"/>
                          <a:cs typeface="+mn-cs"/>
                        </a:rPr>
                        <a:t>LA MISE EN ŒUVRE DES MATÉRIELS</a:t>
                      </a:r>
                      <a:endParaRPr lang="fr-FR" sz="1100" b="1" kern="1200" dirty="0">
                        <a:solidFill>
                          <a:schemeClr val="dk1"/>
                        </a:solidFill>
                        <a:effectLst/>
                        <a:latin typeface="+mn-lt"/>
                        <a:ea typeface="+mn-ea"/>
                        <a:cs typeface="+mn-cs"/>
                      </a:endParaRPr>
                    </a:p>
                  </a:txBody>
                  <a:tcPr marL="44450" marR="44450" marT="0" marB="0" anchor="ctr"/>
                </a:tc>
              </a:tr>
              <a:tr h="286385">
                <a:tc>
                  <a:txBody>
                    <a:bodyPr/>
                    <a:lstStyle/>
                    <a:p>
                      <a:pPr marL="0" algn="ctr" defTabSz="914400" rtl="0" eaLnBrk="1" latinLnBrk="0" hangingPunct="1">
                        <a:lnSpc>
                          <a:spcPct val="115000"/>
                        </a:lnSpc>
                        <a:spcAft>
                          <a:spcPts val="0"/>
                        </a:spcAft>
                      </a:pPr>
                      <a:r>
                        <a:rPr lang="fr-FR" sz="1100" b="1" kern="1200" dirty="0" smtClean="0">
                          <a:solidFill>
                            <a:schemeClr val="dk1"/>
                          </a:solidFill>
                          <a:effectLst/>
                          <a:latin typeface="+mn-lt"/>
                          <a:ea typeface="+mn-ea"/>
                          <a:cs typeface="+mn-cs"/>
                        </a:rPr>
                        <a:t>S6</a:t>
                      </a:r>
                      <a:endParaRPr lang="fr-FR" sz="1100" b="1" kern="1200" dirty="0">
                        <a:solidFill>
                          <a:schemeClr val="dk1"/>
                        </a:solidFill>
                        <a:effectLst/>
                        <a:latin typeface="+mn-lt"/>
                        <a:ea typeface="+mn-ea"/>
                        <a:cs typeface="+mn-cs"/>
                      </a:endParaRPr>
                    </a:p>
                  </a:txBody>
                  <a:tcPr marL="44450" marR="44450" marT="0" marB="0" anchor="ctr"/>
                </a:tc>
                <a:tc>
                  <a:txBody>
                    <a:bodyPr/>
                    <a:lstStyle/>
                    <a:p>
                      <a:pPr marL="0" algn="just" defTabSz="914400" rtl="0" eaLnBrk="1" latinLnBrk="0" hangingPunct="1">
                        <a:lnSpc>
                          <a:spcPct val="115000"/>
                        </a:lnSpc>
                        <a:spcAft>
                          <a:spcPts val="0"/>
                        </a:spcAft>
                      </a:pPr>
                      <a:r>
                        <a:rPr lang="fr-FR" sz="1100" b="1" kern="1200" dirty="0" smtClean="0">
                          <a:solidFill>
                            <a:schemeClr val="dk1"/>
                          </a:solidFill>
                          <a:effectLst/>
                          <a:latin typeface="+mn-lt"/>
                          <a:ea typeface="+mn-ea"/>
                          <a:cs typeface="+mn-cs"/>
                        </a:rPr>
                        <a:t>LA TECHNIQUE DE MAINTENANCE</a:t>
                      </a:r>
                      <a:endParaRPr lang="fr-FR" sz="1100" b="1" kern="1200" dirty="0">
                        <a:solidFill>
                          <a:schemeClr val="dk1"/>
                        </a:solidFill>
                        <a:effectLst/>
                        <a:latin typeface="+mn-lt"/>
                        <a:ea typeface="+mn-ea"/>
                        <a:cs typeface="+mn-cs"/>
                      </a:endParaRPr>
                    </a:p>
                  </a:txBody>
                  <a:tcPr marL="44450" marR="44450" marT="0" marB="0" anchor="ctr"/>
                </a:tc>
              </a:tr>
            </a:tbl>
          </a:graphicData>
        </a:graphic>
      </p:graphicFrame>
      <p:sp>
        <p:nvSpPr>
          <p:cNvPr id="21" name="ZoneTexte 20"/>
          <p:cNvSpPr txBox="1"/>
          <p:nvPr/>
        </p:nvSpPr>
        <p:spPr>
          <a:xfrm>
            <a:off x="7367224" y="5589240"/>
            <a:ext cx="2088232" cy="369332"/>
          </a:xfrm>
          <a:prstGeom prst="rect">
            <a:avLst/>
          </a:prstGeom>
          <a:noFill/>
        </p:spPr>
        <p:txBody>
          <a:bodyPr wrap="square" rtlCol="0">
            <a:spAutoFit/>
          </a:bodyPr>
          <a:lstStyle/>
          <a:p>
            <a:r>
              <a:rPr lang="fr-FR" b="1" dirty="0" smtClean="0">
                <a:effectLst>
                  <a:outerShdw blurRad="38100" dist="38100" dir="2700000" algn="tl">
                    <a:srgbClr val="000000">
                      <a:alpha val="43137"/>
                    </a:srgbClr>
                  </a:outerShdw>
                </a:effectLst>
                <a:latin typeface="+mj-lt"/>
              </a:rPr>
              <a:t>Savoirs associés</a:t>
            </a:r>
            <a:endParaRPr lang="fr-FR" b="1" dirty="0">
              <a:effectLst>
                <a:outerShdw blurRad="38100" dist="38100" dir="2700000" algn="tl">
                  <a:srgbClr val="000000">
                    <a:alpha val="43137"/>
                  </a:srgbClr>
                </a:outerShdw>
              </a:effectLst>
              <a:latin typeface="+mj-lt"/>
            </a:endParaRPr>
          </a:p>
        </p:txBody>
      </p:sp>
      <p:graphicFrame>
        <p:nvGraphicFramePr>
          <p:cNvPr id="22" name="Tableau 21"/>
          <p:cNvGraphicFramePr>
            <a:graphicFrameLocks noGrp="1"/>
          </p:cNvGraphicFramePr>
          <p:nvPr>
            <p:extLst>
              <p:ext uri="{D42A27DB-BD31-4B8C-83A1-F6EECF244321}">
                <p14:modId xmlns:p14="http://schemas.microsoft.com/office/powerpoint/2010/main" val="606175193"/>
              </p:ext>
            </p:extLst>
          </p:nvPr>
        </p:nvGraphicFramePr>
        <p:xfrm>
          <a:off x="5449280" y="1988840"/>
          <a:ext cx="4040224" cy="976168"/>
        </p:xfrm>
        <a:graphic>
          <a:graphicData uri="http://schemas.openxmlformats.org/drawingml/2006/table">
            <a:tbl>
              <a:tblPr firstRow="1" firstCol="1" bandRow="1" bandCol="1"/>
              <a:tblGrid>
                <a:gridCol w="4040224"/>
              </a:tblGrid>
              <a:tr h="244042">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269875" indent="-269875" algn="l">
                        <a:lnSpc>
                          <a:spcPct val="115000"/>
                        </a:lnSpc>
                        <a:spcAft>
                          <a:spcPts val="0"/>
                        </a:spcAft>
                        <a:tabLst>
                          <a:tab pos="139700" algn="l"/>
                        </a:tabLst>
                      </a:pPr>
                      <a:r>
                        <a:rPr lang="fr-FR" sz="1100" dirty="0">
                          <a:effectLst/>
                        </a:rPr>
                        <a:t>Activité 2  EFFECTUER UN DIAGNOSTIC</a:t>
                      </a:r>
                      <a:endParaRPr lang="fr-FR" sz="1100" dirty="0">
                        <a:effectLst/>
                        <a:latin typeface="Arial"/>
                        <a:ea typeface="Times New Roman"/>
                        <a:cs typeface="Times New Roman"/>
                      </a:endParaRPr>
                    </a:p>
                  </a:txBody>
                  <a:tcPr marL="66389" marR="66389" marT="0" marB="0" anchor="ctr">
                    <a:lnL>
                      <a:noFill/>
                    </a:lnL>
                    <a:lnR>
                      <a:noFill/>
                    </a:lnR>
                    <a:lnT>
                      <a:noFill/>
                    </a:lnT>
                    <a:lnB>
                      <a:noFill/>
                    </a:lnB>
                    <a:lnTlToBr w="12700" cmpd="sng">
                      <a:noFill/>
                      <a:prstDash val="solid"/>
                    </a:lnTlToBr>
                    <a:lnBlToTr w="12700" cmpd="sng">
                      <a:noFill/>
                      <a:prstDash val="solid"/>
                    </a:lnBlToTr>
                    <a:solidFill>
                      <a:srgbClr val="C0504D"/>
                    </a:solidFill>
                  </a:tcPr>
                </a:tc>
              </a:tr>
              <a:tr h="244042">
                <a:tc>
                  <a:txBody>
                    <a:bodyPr/>
                    <a:lstStyle>
                      <a:lvl1pPr marL="0" algn="l" defTabSz="457200" rtl="0" eaLnBrk="1" latinLnBrk="0" hangingPunct="1">
                        <a:defRPr sz="1800" b="1" kern="1200">
                          <a:solidFill>
                            <a:schemeClr val="dk1"/>
                          </a:solidFill>
                          <a:latin typeface="Calibri"/>
                        </a:defRPr>
                      </a:lvl1pPr>
                      <a:lvl2pPr marL="457200" algn="l" defTabSz="457200" rtl="0" eaLnBrk="1" latinLnBrk="0" hangingPunct="1">
                        <a:defRPr sz="1800" b="1" kern="1200">
                          <a:solidFill>
                            <a:schemeClr val="dk1"/>
                          </a:solidFill>
                          <a:latin typeface="Calibri"/>
                        </a:defRPr>
                      </a:lvl2pPr>
                      <a:lvl3pPr marL="914400" algn="l" defTabSz="457200" rtl="0" eaLnBrk="1" latinLnBrk="0" hangingPunct="1">
                        <a:defRPr sz="1800" b="1" kern="1200">
                          <a:solidFill>
                            <a:schemeClr val="dk1"/>
                          </a:solidFill>
                          <a:latin typeface="Calibri"/>
                        </a:defRPr>
                      </a:lvl3pPr>
                      <a:lvl4pPr marL="1371600" algn="l" defTabSz="457200" rtl="0" eaLnBrk="1" latinLnBrk="0" hangingPunct="1">
                        <a:defRPr sz="1800" b="1" kern="1200">
                          <a:solidFill>
                            <a:schemeClr val="dk1"/>
                          </a:solidFill>
                          <a:latin typeface="Calibri"/>
                        </a:defRPr>
                      </a:lvl4pPr>
                      <a:lvl5pPr marL="1828800" algn="l" defTabSz="457200" rtl="0" eaLnBrk="1" latinLnBrk="0" hangingPunct="1">
                        <a:defRPr sz="1800" b="1" kern="1200">
                          <a:solidFill>
                            <a:schemeClr val="dk1"/>
                          </a:solidFill>
                          <a:latin typeface="Calibri"/>
                        </a:defRPr>
                      </a:lvl5pPr>
                      <a:lvl6pPr marL="2286000" algn="l" defTabSz="457200" rtl="0" eaLnBrk="1" latinLnBrk="0" hangingPunct="1">
                        <a:defRPr sz="1800" b="1" kern="1200">
                          <a:solidFill>
                            <a:schemeClr val="dk1"/>
                          </a:solidFill>
                          <a:latin typeface="Calibri"/>
                        </a:defRPr>
                      </a:lvl6pPr>
                      <a:lvl7pPr marL="2743200" algn="l" defTabSz="457200" rtl="0" eaLnBrk="1" latinLnBrk="0" hangingPunct="1">
                        <a:defRPr sz="1800" b="1" kern="1200">
                          <a:solidFill>
                            <a:schemeClr val="dk1"/>
                          </a:solidFill>
                          <a:latin typeface="Calibri"/>
                        </a:defRPr>
                      </a:lvl7pPr>
                      <a:lvl8pPr marL="3200400" algn="l" defTabSz="457200" rtl="0" eaLnBrk="1" latinLnBrk="0" hangingPunct="1">
                        <a:defRPr sz="1800" b="1" kern="1200">
                          <a:solidFill>
                            <a:schemeClr val="dk1"/>
                          </a:solidFill>
                          <a:latin typeface="Calibri"/>
                        </a:defRPr>
                      </a:lvl8pPr>
                      <a:lvl9pPr marL="3657600" algn="l" defTabSz="457200" rtl="0" eaLnBrk="1" latinLnBrk="0" hangingPunct="1">
                        <a:defRPr sz="1800" b="1" kern="1200">
                          <a:solidFill>
                            <a:schemeClr val="dk1"/>
                          </a:solidFill>
                          <a:latin typeface="Calibri"/>
                        </a:defRPr>
                      </a:lvl9pPr>
                    </a:lstStyle>
                    <a:p>
                      <a:pPr marL="269875" indent="-269875" algn="l">
                        <a:lnSpc>
                          <a:spcPct val="115000"/>
                        </a:lnSpc>
                        <a:spcAft>
                          <a:spcPts val="0"/>
                        </a:spcAft>
                        <a:tabLst>
                          <a:tab pos="139700" algn="l"/>
                        </a:tabLst>
                      </a:pPr>
                      <a:r>
                        <a:rPr lang="fr-FR" sz="1100" dirty="0">
                          <a:effectLst/>
                        </a:rPr>
                        <a:t>T2.1 Constater les symptômes, analyser, hiérarchiser les données</a:t>
                      </a:r>
                      <a:endParaRPr lang="fr-FR" sz="1100" dirty="0">
                        <a:effectLst/>
                        <a:latin typeface="Arial"/>
                        <a:ea typeface="Times New Roman"/>
                        <a:cs typeface="Times New Roman"/>
                      </a:endParaRPr>
                    </a:p>
                  </a:txBody>
                  <a:tcPr marL="66389" marR="66389" marT="0" marB="0" anchor="ctr">
                    <a:lnL>
                      <a:noFill/>
                    </a:lnL>
                    <a:lnR>
                      <a:noFill/>
                    </a:lnR>
                    <a:lnT>
                      <a:noFill/>
                    </a:lnT>
                    <a:lnB>
                      <a:noFill/>
                    </a:lnB>
                    <a:lnTlToBr w="12700" cmpd="sng">
                      <a:noFill/>
                      <a:prstDash val="solid"/>
                    </a:lnTlToBr>
                    <a:lnBlToTr w="12700" cmpd="sng">
                      <a:noFill/>
                      <a:prstDash val="solid"/>
                    </a:lnBlToTr>
                    <a:solidFill>
                      <a:srgbClr val="4F81BD">
                        <a:tint val="40000"/>
                      </a:srgbClr>
                    </a:solidFill>
                  </a:tcPr>
                </a:tc>
              </a:tr>
              <a:tr h="244042">
                <a:tc>
                  <a:txBody>
                    <a:bodyPr/>
                    <a:lstStyle>
                      <a:lvl1pPr marL="0" algn="l" defTabSz="457200" rtl="0" eaLnBrk="1" latinLnBrk="0" hangingPunct="1">
                        <a:defRPr sz="1800" b="1" kern="1200">
                          <a:solidFill>
                            <a:schemeClr val="dk1"/>
                          </a:solidFill>
                          <a:latin typeface="Calibri"/>
                        </a:defRPr>
                      </a:lvl1pPr>
                      <a:lvl2pPr marL="457200" algn="l" defTabSz="457200" rtl="0" eaLnBrk="1" latinLnBrk="0" hangingPunct="1">
                        <a:defRPr sz="1800" b="1" kern="1200">
                          <a:solidFill>
                            <a:schemeClr val="dk1"/>
                          </a:solidFill>
                          <a:latin typeface="Calibri"/>
                        </a:defRPr>
                      </a:lvl2pPr>
                      <a:lvl3pPr marL="914400" algn="l" defTabSz="457200" rtl="0" eaLnBrk="1" latinLnBrk="0" hangingPunct="1">
                        <a:defRPr sz="1800" b="1" kern="1200">
                          <a:solidFill>
                            <a:schemeClr val="dk1"/>
                          </a:solidFill>
                          <a:latin typeface="Calibri"/>
                        </a:defRPr>
                      </a:lvl3pPr>
                      <a:lvl4pPr marL="1371600" algn="l" defTabSz="457200" rtl="0" eaLnBrk="1" latinLnBrk="0" hangingPunct="1">
                        <a:defRPr sz="1800" b="1" kern="1200">
                          <a:solidFill>
                            <a:schemeClr val="dk1"/>
                          </a:solidFill>
                          <a:latin typeface="Calibri"/>
                        </a:defRPr>
                      </a:lvl4pPr>
                      <a:lvl5pPr marL="1828800" algn="l" defTabSz="457200" rtl="0" eaLnBrk="1" latinLnBrk="0" hangingPunct="1">
                        <a:defRPr sz="1800" b="1" kern="1200">
                          <a:solidFill>
                            <a:schemeClr val="dk1"/>
                          </a:solidFill>
                          <a:latin typeface="Calibri"/>
                        </a:defRPr>
                      </a:lvl5pPr>
                      <a:lvl6pPr marL="2286000" algn="l" defTabSz="457200" rtl="0" eaLnBrk="1" latinLnBrk="0" hangingPunct="1">
                        <a:defRPr sz="1800" b="1" kern="1200">
                          <a:solidFill>
                            <a:schemeClr val="dk1"/>
                          </a:solidFill>
                          <a:latin typeface="Calibri"/>
                        </a:defRPr>
                      </a:lvl6pPr>
                      <a:lvl7pPr marL="2743200" algn="l" defTabSz="457200" rtl="0" eaLnBrk="1" latinLnBrk="0" hangingPunct="1">
                        <a:defRPr sz="1800" b="1" kern="1200">
                          <a:solidFill>
                            <a:schemeClr val="dk1"/>
                          </a:solidFill>
                          <a:latin typeface="Calibri"/>
                        </a:defRPr>
                      </a:lvl7pPr>
                      <a:lvl8pPr marL="3200400" algn="l" defTabSz="457200" rtl="0" eaLnBrk="1" latinLnBrk="0" hangingPunct="1">
                        <a:defRPr sz="1800" b="1" kern="1200">
                          <a:solidFill>
                            <a:schemeClr val="dk1"/>
                          </a:solidFill>
                          <a:latin typeface="Calibri"/>
                        </a:defRPr>
                      </a:lvl8pPr>
                      <a:lvl9pPr marL="3657600" algn="l" defTabSz="457200" rtl="0" eaLnBrk="1" latinLnBrk="0" hangingPunct="1">
                        <a:defRPr sz="1800" b="1" kern="1200">
                          <a:solidFill>
                            <a:schemeClr val="dk1"/>
                          </a:solidFill>
                          <a:latin typeface="Calibri"/>
                        </a:defRPr>
                      </a:lvl9pPr>
                    </a:lstStyle>
                    <a:p>
                      <a:pPr marL="269875" indent="-269875" algn="l">
                        <a:lnSpc>
                          <a:spcPct val="115000"/>
                        </a:lnSpc>
                        <a:spcAft>
                          <a:spcPts val="0"/>
                        </a:spcAft>
                        <a:tabLst>
                          <a:tab pos="139700" algn="l"/>
                        </a:tabLst>
                      </a:pPr>
                      <a:r>
                        <a:rPr lang="fr-FR" sz="1100" dirty="0">
                          <a:effectLst/>
                        </a:rPr>
                        <a:t>T2.2 Réaliser les tests, les mesures</a:t>
                      </a:r>
                      <a:endParaRPr lang="fr-FR" sz="1100" dirty="0">
                        <a:effectLst/>
                        <a:latin typeface="Arial"/>
                        <a:ea typeface="Times New Roman"/>
                        <a:cs typeface="Times New Roman"/>
                      </a:endParaRPr>
                    </a:p>
                  </a:txBody>
                  <a:tcPr marL="66389" marR="66389" marT="0" marB="0" anchor="ctr">
                    <a:lnL>
                      <a:noFill/>
                    </a:lnL>
                    <a:lnR>
                      <a:noFill/>
                    </a:lnR>
                    <a:lnT>
                      <a:noFill/>
                    </a:lnT>
                    <a:lnB>
                      <a:noFill/>
                    </a:lnB>
                    <a:lnTlToBr w="12700" cmpd="sng">
                      <a:noFill/>
                      <a:prstDash val="solid"/>
                    </a:lnTlToBr>
                    <a:lnBlToTr w="12700" cmpd="sng">
                      <a:noFill/>
                      <a:prstDash val="solid"/>
                    </a:lnBlToTr>
                    <a:solidFill>
                      <a:srgbClr val="4F81BD">
                        <a:tint val="20000"/>
                      </a:srgbClr>
                    </a:solidFill>
                  </a:tcPr>
                </a:tc>
              </a:tr>
              <a:tr h="244042">
                <a:tc>
                  <a:txBody>
                    <a:bodyPr/>
                    <a:lstStyle>
                      <a:lvl1pPr marL="0" algn="l" defTabSz="457200" rtl="0" eaLnBrk="1" latinLnBrk="0" hangingPunct="1">
                        <a:defRPr sz="1800" b="1" kern="1200">
                          <a:solidFill>
                            <a:schemeClr val="dk1"/>
                          </a:solidFill>
                          <a:latin typeface="Calibri"/>
                        </a:defRPr>
                      </a:lvl1pPr>
                      <a:lvl2pPr marL="457200" algn="l" defTabSz="457200" rtl="0" eaLnBrk="1" latinLnBrk="0" hangingPunct="1">
                        <a:defRPr sz="1800" b="1" kern="1200">
                          <a:solidFill>
                            <a:schemeClr val="dk1"/>
                          </a:solidFill>
                          <a:latin typeface="Calibri"/>
                        </a:defRPr>
                      </a:lvl2pPr>
                      <a:lvl3pPr marL="914400" algn="l" defTabSz="457200" rtl="0" eaLnBrk="1" latinLnBrk="0" hangingPunct="1">
                        <a:defRPr sz="1800" b="1" kern="1200">
                          <a:solidFill>
                            <a:schemeClr val="dk1"/>
                          </a:solidFill>
                          <a:latin typeface="Calibri"/>
                        </a:defRPr>
                      </a:lvl3pPr>
                      <a:lvl4pPr marL="1371600" algn="l" defTabSz="457200" rtl="0" eaLnBrk="1" latinLnBrk="0" hangingPunct="1">
                        <a:defRPr sz="1800" b="1" kern="1200">
                          <a:solidFill>
                            <a:schemeClr val="dk1"/>
                          </a:solidFill>
                          <a:latin typeface="Calibri"/>
                        </a:defRPr>
                      </a:lvl4pPr>
                      <a:lvl5pPr marL="1828800" algn="l" defTabSz="457200" rtl="0" eaLnBrk="1" latinLnBrk="0" hangingPunct="1">
                        <a:defRPr sz="1800" b="1" kern="1200">
                          <a:solidFill>
                            <a:schemeClr val="dk1"/>
                          </a:solidFill>
                          <a:latin typeface="Calibri"/>
                        </a:defRPr>
                      </a:lvl5pPr>
                      <a:lvl6pPr marL="2286000" algn="l" defTabSz="457200" rtl="0" eaLnBrk="1" latinLnBrk="0" hangingPunct="1">
                        <a:defRPr sz="1800" b="1" kern="1200">
                          <a:solidFill>
                            <a:schemeClr val="dk1"/>
                          </a:solidFill>
                          <a:latin typeface="Calibri"/>
                        </a:defRPr>
                      </a:lvl6pPr>
                      <a:lvl7pPr marL="2743200" algn="l" defTabSz="457200" rtl="0" eaLnBrk="1" latinLnBrk="0" hangingPunct="1">
                        <a:defRPr sz="1800" b="1" kern="1200">
                          <a:solidFill>
                            <a:schemeClr val="dk1"/>
                          </a:solidFill>
                          <a:latin typeface="Calibri"/>
                        </a:defRPr>
                      </a:lvl7pPr>
                      <a:lvl8pPr marL="3200400" algn="l" defTabSz="457200" rtl="0" eaLnBrk="1" latinLnBrk="0" hangingPunct="1">
                        <a:defRPr sz="1800" b="1" kern="1200">
                          <a:solidFill>
                            <a:schemeClr val="dk1"/>
                          </a:solidFill>
                          <a:latin typeface="Calibri"/>
                        </a:defRPr>
                      </a:lvl8pPr>
                      <a:lvl9pPr marL="3657600" algn="l" defTabSz="457200" rtl="0" eaLnBrk="1" latinLnBrk="0" hangingPunct="1">
                        <a:defRPr sz="1800" b="1" kern="1200">
                          <a:solidFill>
                            <a:schemeClr val="dk1"/>
                          </a:solidFill>
                          <a:latin typeface="Calibri"/>
                        </a:defRPr>
                      </a:lvl9pPr>
                    </a:lstStyle>
                    <a:p>
                      <a:pPr marL="269875" indent="-269875" algn="l">
                        <a:lnSpc>
                          <a:spcPct val="115000"/>
                        </a:lnSpc>
                        <a:spcAft>
                          <a:spcPts val="0"/>
                        </a:spcAft>
                        <a:tabLst>
                          <a:tab pos="139700" algn="l"/>
                        </a:tabLst>
                      </a:pPr>
                      <a:r>
                        <a:rPr lang="fr-FR" sz="1100" dirty="0">
                          <a:effectLst/>
                        </a:rPr>
                        <a:t>T2.3 Interpréter les résultats. Identifier les composants défectueux</a:t>
                      </a:r>
                      <a:endParaRPr lang="fr-FR" sz="1100" dirty="0">
                        <a:effectLst/>
                        <a:latin typeface="Arial"/>
                        <a:ea typeface="Times New Roman"/>
                        <a:cs typeface="Times New Roman"/>
                      </a:endParaRPr>
                    </a:p>
                  </a:txBody>
                  <a:tcPr marL="66389" marR="66389" marT="0" marB="0" anchor="ctr">
                    <a:lnL>
                      <a:noFill/>
                    </a:lnL>
                    <a:lnR>
                      <a:noFill/>
                    </a:lnR>
                    <a:lnT>
                      <a:noFill/>
                    </a:lnT>
                    <a:lnB>
                      <a:noFill/>
                    </a:lnB>
                    <a:lnTlToBr w="12700" cmpd="sng">
                      <a:noFill/>
                      <a:prstDash val="solid"/>
                    </a:lnTlToBr>
                    <a:lnBlToTr w="12700" cmpd="sng">
                      <a:noFill/>
                      <a:prstDash val="solid"/>
                    </a:lnBlToTr>
                    <a:solidFill>
                      <a:srgbClr val="4F81BD">
                        <a:tint val="40000"/>
                      </a:srgbClr>
                    </a:solidFill>
                  </a:tcPr>
                </a:tc>
              </a:tr>
            </a:tbl>
          </a:graphicData>
        </a:graphic>
      </p:graphicFrame>
    </p:spTree>
    <p:extLst>
      <p:ext uri="{BB962C8B-B14F-4D97-AF65-F5344CB8AC3E}">
        <p14:creationId xmlns:p14="http://schemas.microsoft.com/office/powerpoint/2010/main" val="46240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1064568" y="22225"/>
            <a:ext cx="8841432" cy="88649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3200" b="1" dirty="0" smtClean="0"/>
              <a:t>Témoignage Pédagogique</a:t>
            </a:r>
            <a:r>
              <a:rPr lang="fr-FR" sz="3200" b="1" dirty="0"/>
              <a:t>: </a:t>
            </a:r>
            <a:r>
              <a:rPr lang="fr-FR" sz="3200" dirty="0"/>
              <a:t>La démarche de projet au travers de l’épreuve E32 </a:t>
            </a:r>
            <a:endParaRPr lang="fr-FR" sz="3200" b="1" dirty="0"/>
          </a:p>
        </p:txBody>
      </p:sp>
      <p:sp>
        <p:nvSpPr>
          <p:cNvPr id="6" name="Espace réservé du numéro de diapositive 5"/>
          <p:cNvSpPr>
            <a:spLocks noGrp="1"/>
          </p:cNvSpPr>
          <p:nvPr>
            <p:ph type="sldNum" sz="quarter" idx="4294967295"/>
          </p:nvPr>
        </p:nvSpPr>
        <p:spPr>
          <a:xfrm>
            <a:off x="7594600" y="6356350"/>
            <a:ext cx="2311400" cy="365125"/>
          </a:xfrm>
          <a:prstGeom prst="rect">
            <a:avLst/>
          </a:prstGeom>
        </p:spPr>
        <p:txBody>
          <a:bodyPr/>
          <a:lstStyle/>
          <a:p>
            <a:pPr algn="r">
              <a:defRPr/>
            </a:pPr>
            <a:fld id="{C80130EC-06BF-4F8C-9527-37C10879183D}" type="slidenum">
              <a:rPr lang="fr-FR"/>
              <a:pPr algn="r">
                <a:defRPr/>
              </a:pPr>
              <a:t>7</a:t>
            </a:fld>
            <a:endParaRPr lang="fr-FR"/>
          </a:p>
        </p:txBody>
      </p:sp>
      <p:grpSp>
        <p:nvGrpSpPr>
          <p:cNvPr id="15" name="Groupe 14"/>
          <p:cNvGrpSpPr/>
          <p:nvPr/>
        </p:nvGrpSpPr>
        <p:grpSpPr>
          <a:xfrm>
            <a:off x="200472" y="980728"/>
            <a:ext cx="4032448" cy="2153213"/>
            <a:chOff x="56456" y="2033705"/>
            <a:chExt cx="4032448" cy="2153213"/>
          </a:xfrm>
        </p:grpSpPr>
        <p:graphicFrame>
          <p:nvGraphicFramePr>
            <p:cNvPr id="16" name="Diagramme 15"/>
            <p:cNvGraphicFramePr/>
            <p:nvPr>
              <p:extLst>
                <p:ext uri="{D42A27DB-BD31-4B8C-83A1-F6EECF244321}">
                  <p14:modId xmlns:p14="http://schemas.microsoft.com/office/powerpoint/2010/main" val="3016623751"/>
                </p:ext>
              </p:extLst>
            </p:nvPr>
          </p:nvGraphicFramePr>
          <p:xfrm>
            <a:off x="56456" y="2033705"/>
            <a:ext cx="4032448" cy="2115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6696" y="3403846"/>
              <a:ext cx="1110035" cy="78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2979" y="3612644"/>
            <a:ext cx="336550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8" name="Tableau 17"/>
          <p:cNvGraphicFramePr>
            <a:graphicFrameLocks noGrp="1"/>
          </p:cNvGraphicFramePr>
          <p:nvPr>
            <p:extLst>
              <p:ext uri="{D42A27DB-BD31-4B8C-83A1-F6EECF244321}">
                <p14:modId xmlns:p14="http://schemas.microsoft.com/office/powerpoint/2010/main" val="3976122231"/>
              </p:ext>
            </p:extLst>
          </p:nvPr>
        </p:nvGraphicFramePr>
        <p:xfrm>
          <a:off x="4880992" y="1052736"/>
          <a:ext cx="3744416" cy="976168"/>
        </p:xfrm>
        <a:graphic>
          <a:graphicData uri="http://schemas.openxmlformats.org/drawingml/2006/table">
            <a:tbl>
              <a:tblPr firstRow="1" firstCol="1" bandRow="1" bandCol="1"/>
              <a:tblGrid>
                <a:gridCol w="3744416"/>
              </a:tblGrid>
              <a:tr h="244042">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269875" indent="-269875" algn="l">
                        <a:lnSpc>
                          <a:spcPct val="115000"/>
                        </a:lnSpc>
                        <a:spcAft>
                          <a:spcPts val="0"/>
                        </a:spcAft>
                        <a:tabLst>
                          <a:tab pos="139700" algn="l"/>
                        </a:tabLst>
                      </a:pPr>
                      <a:r>
                        <a:rPr lang="fr-FR" sz="1000" dirty="0">
                          <a:effectLst/>
                        </a:rPr>
                        <a:t>Activité 2  EFFECTUER UN DIAGNOSTIC</a:t>
                      </a:r>
                      <a:endParaRPr lang="fr-FR" sz="1000" dirty="0">
                        <a:effectLst/>
                        <a:latin typeface="Arial"/>
                        <a:ea typeface="Times New Roman"/>
                        <a:cs typeface="Times New Roman"/>
                      </a:endParaRPr>
                    </a:p>
                  </a:txBody>
                  <a:tcPr marL="66389" marR="66389" marT="0" marB="0" anchor="ctr">
                    <a:lnL>
                      <a:noFill/>
                    </a:lnL>
                    <a:lnR>
                      <a:noFill/>
                    </a:lnR>
                    <a:lnT>
                      <a:noFill/>
                    </a:lnT>
                    <a:lnB>
                      <a:noFill/>
                    </a:lnB>
                    <a:lnTlToBr w="12700" cmpd="sng">
                      <a:noFill/>
                      <a:prstDash val="solid"/>
                    </a:lnTlToBr>
                    <a:lnBlToTr w="12700" cmpd="sng">
                      <a:noFill/>
                      <a:prstDash val="solid"/>
                    </a:lnBlToTr>
                    <a:solidFill>
                      <a:srgbClr val="C0504D"/>
                    </a:solidFill>
                  </a:tcPr>
                </a:tc>
              </a:tr>
              <a:tr h="244042">
                <a:tc>
                  <a:txBody>
                    <a:bodyPr/>
                    <a:lstStyle>
                      <a:lvl1pPr marL="0" algn="l" defTabSz="457200" rtl="0" eaLnBrk="1" latinLnBrk="0" hangingPunct="1">
                        <a:defRPr sz="1800" b="1" kern="1200">
                          <a:solidFill>
                            <a:schemeClr val="dk1"/>
                          </a:solidFill>
                          <a:latin typeface="Calibri"/>
                        </a:defRPr>
                      </a:lvl1pPr>
                      <a:lvl2pPr marL="457200" algn="l" defTabSz="457200" rtl="0" eaLnBrk="1" latinLnBrk="0" hangingPunct="1">
                        <a:defRPr sz="1800" b="1" kern="1200">
                          <a:solidFill>
                            <a:schemeClr val="dk1"/>
                          </a:solidFill>
                          <a:latin typeface="Calibri"/>
                        </a:defRPr>
                      </a:lvl2pPr>
                      <a:lvl3pPr marL="914400" algn="l" defTabSz="457200" rtl="0" eaLnBrk="1" latinLnBrk="0" hangingPunct="1">
                        <a:defRPr sz="1800" b="1" kern="1200">
                          <a:solidFill>
                            <a:schemeClr val="dk1"/>
                          </a:solidFill>
                          <a:latin typeface="Calibri"/>
                        </a:defRPr>
                      </a:lvl3pPr>
                      <a:lvl4pPr marL="1371600" algn="l" defTabSz="457200" rtl="0" eaLnBrk="1" latinLnBrk="0" hangingPunct="1">
                        <a:defRPr sz="1800" b="1" kern="1200">
                          <a:solidFill>
                            <a:schemeClr val="dk1"/>
                          </a:solidFill>
                          <a:latin typeface="Calibri"/>
                        </a:defRPr>
                      </a:lvl4pPr>
                      <a:lvl5pPr marL="1828800" algn="l" defTabSz="457200" rtl="0" eaLnBrk="1" latinLnBrk="0" hangingPunct="1">
                        <a:defRPr sz="1800" b="1" kern="1200">
                          <a:solidFill>
                            <a:schemeClr val="dk1"/>
                          </a:solidFill>
                          <a:latin typeface="Calibri"/>
                        </a:defRPr>
                      </a:lvl5pPr>
                      <a:lvl6pPr marL="2286000" algn="l" defTabSz="457200" rtl="0" eaLnBrk="1" latinLnBrk="0" hangingPunct="1">
                        <a:defRPr sz="1800" b="1" kern="1200">
                          <a:solidFill>
                            <a:schemeClr val="dk1"/>
                          </a:solidFill>
                          <a:latin typeface="Calibri"/>
                        </a:defRPr>
                      </a:lvl6pPr>
                      <a:lvl7pPr marL="2743200" algn="l" defTabSz="457200" rtl="0" eaLnBrk="1" latinLnBrk="0" hangingPunct="1">
                        <a:defRPr sz="1800" b="1" kern="1200">
                          <a:solidFill>
                            <a:schemeClr val="dk1"/>
                          </a:solidFill>
                          <a:latin typeface="Calibri"/>
                        </a:defRPr>
                      </a:lvl7pPr>
                      <a:lvl8pPr marL="3200400" algn="l" defTabSz="457200" rtl="0" eaLnBrk="1" latinLnBrk="0" hangingPunct="1">
                        <a:defRPr sz="1800" b="1" kern="1200">
                          <a:solidFill>
                            <a:schemeClr val="dk1"/>
                          </a:solidFill>
                          <a:latin typeface="Calibri"/>
                        </a:defRPr>
                      </a:lvl8pPr>
                      <a:lvl9pPr marL="3657600" algn="l" defTabSz="457200" rtl="0" eaLnBrk="1" latinLnBrk="0" hangingPunct="1">
                        <a:defRPr sz="1800" b="1" kern="1200">
                          <a:solidFill>
                            <a:schemeClr val="dk1"/>
                          </a:solidFill>
                          <a:latin typeface="Calibri"/>
                        </a:defRPr>
                      </a:lvl9pPr>
                    </a:lstStyle>
                    <a:p>
                      <a:pPr marL="269875" indent="-269875" algn="l">
                        <a:lnSpc>
                          <a:spcPct val="115000"/>
                        </a:lnSpc>
                        <a:spcAft>
                          <a:spcPts val="0"/>
                        </a:spcAft>
                        <a:tabLst>
                          <a:tab pos="139700" algn="l"/>
                        </a:tabLst>
                      </a:pPr>
                      <a:r>
                        <a:rPr lang="fr-FR" sz="1000" dirty="0">
                          <a:effectLst/>
                        </a:rPr>
                        <a:t>T2.1 Constater les symptômes, analyser, hiérarchiser les données</a:t>
                      </a:r>
                      <a:endParaRPr lang="fr-FR" sz="1000" dirty="0">
                        <a:effectLst/>
                        <a:latin typeface="Arial"/>
                        <a:ea typeface="Times New Roman"/>
                        <a:cs typeface="Times New Roman"/>
                      </a:endParaRPr>
                    </a:p>
                  </a:txBody>
                  <a:tcPr marL="66389" marR="66389" marT="0" marB="0" anchor="ctr">
                    <a:lnL>
                      <a:noFill/>
                    </a:lnL>
                    <a:lnR>
                      <a:noFill/>
                    </a:lnR>
                    <a:lnT>
                      <a:noFill/>
                    </a:lnT>
                    <a:lnB>
                      <a:noFill/>
                    </a:lnB>
                    <a:lnTlToBr w="12700" cmpd="sng">
                      <a:noFill/>
                      <a:prstDash val="solid"/>
                    </a:lnTlToBr>
                    <a:lnBlToTr w="12700" cmpd="sng">
                      <a:noFill/>
                      <a:prstDash val="solid"/>
                    </a:lnBlToTr>
                    <a:solidFill>
                      <a:srgbClr val="4F81BD">
                        <a:tint val="40000"/>
                      </a:srgbClr>
                    </a:solidFill>
                  </a:tcPr>
                </a:tc>
              </a:tr>
              <a:tr h="244042">
                <a:tc>
                  <a:txBody>
                    <a:bodyPr/>
                    <a:lstStyle>
                      <a:lvl1pPr marL="0" algn="l" defTabSz="457200" rtl="0" eaLnBrk="1" latinLnBrk="0" hangingPunct="1">
                        <a:defRPr sz="1800" b="1" kern="1200">
                          <a:solidFill>
                            <a:schemeClr val="dk1"/>
                          </a:solidFill>
                          <a:latin typeface="Calibri"/>
                        </a:defRPr>
                      </a:lvl1pPr>
                      <a:lvl2pPr marL="457200" algn="l" defTabSz="457200" rtl="0" eaLnBrk="1" latinLnBrk="0" hangingPunct="1">
                        <a:defRPr sz="1800" b="1" kern="1200">
                          <a:solidFill>
                            <a:schemeClr val="dk1"/>
                          </a:solidFill>
                          <a:latin typeface="Calibri"/>
                        </a:defRPr>
                      </a:lvl2pPr>
                      <a:lvl3pPr marL="914400" algn="l" defTabSz="457200" rtl="0" eaLnBrk="1" latinLnBrk="0" hangingPunct="1">
                        <a:defRPr sz="1800" b="1" kern="1200">
                          <a:solidFill>
                            <a:schemeClr val="dk1"/>
                          </a:solidFill>
                          <a:latin typeface="Calibri"/>
                        </a:defRPr>
                      </a:lvl3pPr>
                      <a:lvl4pPr marL="1371600" algn="l" defTabSz="457200" rtl="0" eaLnBrk="1" latinLnBrk="0" hangingPunct="1">
                        <a:defRPr sz="1800" b="1" kern="1200">
                          <a:solidFill>
                            <a:schemeClr val="dk1"/>
                          </a:solidFill>
                          <a:latin typeface="Calibri"/>
                        </a:defRPr>
                      </a:lvl4pPr>
                      <a:lvl5pPr marL="1828800" algn="l" defTabSz="457200" rtl="0" eaLnBrk="1" latinLnBrk="0" hangingPunct="1">
                        <a:defRPr sz="1800" b="1" kern="1200">
                          <a:solidFill>
                            <a:schemeClr val="dk1"/>
                          </a:solidFill>
                          <a:latin typeface="Calibri"/>
                        </a:defRPr>
                      </a:lvl5pPr>
                      <a:lvl6pPr marL="2286000" algn="l" defTabSz="457200" rtl="0" eaLnBrk="1" latinLnBrk="0" hangingPunct="1">
                        <a:defRPr sz="1800" b="1" kern="1200">
                          <a:solidFill>
                            <a:schemeClr val="dk1"/>
                          </a:solidFill>
                          <a:latin typeface="Calibri"/>
                        </a:defRPr>
                      </a:lvl6pPr>
                      <a:lvl7pPr marL="2743200" algn="l" defTabSz="457200" rtl="0" eaLnBrk="1" latinLnBrk="0" hangingPunct="1">
                        <a:defRPr sz="1800" b="1" kern="1200">
                          <a:solidFill>
                            <a:schemeClr val="dk1"/>
                          </a:solidFill>
                          <a:latin typeface="Calibri"/>
                        </a:defRPr>
                      </a:lvl7pPr>
                      <a:lvl8pPr marL="3200400" algn="l" defTabSz="457200" rtl="0" eaLnBrk="1" latinLnBrk="0" hangingPunct="1">
                        <a:defRPr sz="1800" b="1" kern="1200">
                          <a:solidFill>
                            <a:schemeClr val="dk1"/>
                          </a:solidFill>
                          <a:latin typeface="Calibri"/>
                        </a:defRPr>
                      </a:lvl8pPr>
                      <a:lvl9pPr marL="3657600" algn="l" defTabSz="457200" rtl="0" eaLnBrk="1" latinLnBrk="0" hangingPunct="1">
                        <a:defRPr sz="1800" b="1" kern="1200">
                          <a:solidFill>
                            <a:schemeClr val="dk1"/>
                          </a:solidFill>
                          <a:latin typeface="Calibri"/>
                        </a:defRPr>
                      </a:lvl9pPr>
                    </a:lstStyle>
                    <a:p>
                      <a:pPr marL="269875" indent="-269875" algn="l">
                        <a:lnSpc>
                          <a:spcPct val="115000"/>
                        </a:lnSpc>
                        <a:spcAft>
                          <a:spcPts val="0"/>
                        </a:spcAft>
                        <a:tabLst>
                          <a:tab pos="139700" algn="l"/>
                        </a:tabLst>
                      </a:pPr>
                      <a:r>
                        <a:rPr lang="fr-FR" sz="1000" dirty="0">
                          <a:effectLst/>
                        </a:rPr>
                        <a:t>T2.2 Réaliser les tests, les mesures</a:t>
                      </a:r>
                      <a:endParaRPr lang="fr-FR" sz="1000" dirty="0">
                        <a:effectLst/>
                        <a:latin typeface="Arial"/>
                        <a:ea typeface="Times New Roman"/>
                        <a:cs typeface="Times New Roman"/>
                      </a:endParaRPr>
                    </a:p>
                  </a:txBody>
                  <a:tcPr marL="66389" marR="66389" marT="0" marB="0" anchor="ctr">
                    <a:lnL>
                      <a:noFill/>
                    </a:lnL>
                    <a:lnR>
                      <a:noFill/>
                    </a:lnR>
                    <a:lnT>
                      <a:noFill/>
                    </a:lnT>
                    <a:lnB>
                      <a:noFill/>
                    </a:lnB>
                    <a:lnTlToBr w="12700" cmpd="sng">
                      <a:noFill/>
                      <a:prstDash val="solid"/>
                    </a:lnTlToBr>
                    <a:lnBlToTr w="12700" cmpd="sng">
                      <a:noFill/>
                      <a:prstDash val="solid"/>
                    </a:lnBlToTr>
                    <a:solidFill>
                      <a:srgbClr val="4F81BD">
                        <a:tint val="20000"/>
                      </a:srgbClr>
                    </a:solidFill>
                  </a:tcPr>
                </a:tc>
              </a:tr>
              <a:tr h="244042">
                <a:tc>
                  <a:txBody>
                    <a:bodyPr/>
                    <a:lstStyle>
                      <a:lvl1pPr marL="0" algn="l" defTabSz="457200" rtl="0" eaLnBrk="1" latinLnBrk="0" hangingPunct="1">
                        <a:defRPr sz="1800" b="1" kern="1200">
                          <a:solidFill>
                            <a:schemeClr val="dk1"/>
                          </a:solidFill>
                          <a:latin typeface="Calibri"/>
                        </a:defRPr>
                      </a:lvl1pPr>
                      <a:lvl2pPr marL="457200" algn="l" defTabSz="457200" rtl="0" eaLnBrk="1" latinLnBrk="0" hangingPunct="1">
                        <a:defRPr sz="1800" b="1" kern="1200">
                          <a:solidFill>
                            <a:schemeClr val="dk1"/>
                          </a:solidFill>
                          <a:latin typeface="Calibri"/>
                        </a:defRPr>
                      </a:lvl2pPr>
                      <a:lvl3pPr marL="914400" algn="l" defTabSz="457200" rtl="0" eaLnBrk="1" latinLnBrk="0" hangingPunct="1">
                        <a:defRPr sz="1800" b="1" kern="1200">
                          <a:solidFill>
                            <a:schemeClr val="dk1"/>
                          </a:solidFill>
                          <a:latin typeface="Calibri"/>
                        </a:defRPr>
                      </a:lvl3pPr>
                      <a:lvl4pPr marL="1371600" algn="l" defTabSz="457200" rtl="0" eaLnBrk="1" latinLnBrk="0" hangingPunct="1">
                        <a:defRPr sz="1800" b="1" kern="1200">
                          <a:solidFill>
                            <a:schemeClr val="dk1"/>
                          </a:solidFill>
                          <a:latin typeface="Calibri"/>
                        </a:defRPr>
                      </a:lvl4pPr>
                      <a:lvl5pPr marL="1828800" algn="l" defTabSz="457200" rtl="0" eaLnBrk="1" latinLnBrk="0" hangingPunct="1">
                        <a:defRPr sz="1800" b="1" kern="1200">
                          <a:solidFill>
                            <a:schemeClr val="dk1"/>
                          </a:solidFill>
                          <a:latin typeface="Calibri"/>
                        </a:defRPr>
                      </a:lvl5pPr>
                      <a:lvl6pPr marL="2286000" algn="l" defTabSz="457200" rtl="0" eaLnBrk="1" latinLnBrk="0" hangingPunct="1">
                        <a:defRPr sz="1800" b="1" kern="1200">
                          <a:solidFill>
                            <a:schemeClr val="dk1"/>
                          </a:solidFill>
                          <a:latin typeface="Calibri"/>
                        </a:defRPr>
                      </a:lvl6pPr>
                      <a:lvl7pPr marL="2743200" algn="l" defTabSz="457200" rtl="0" eaLnBrk="1" latinLnBrk="0" hangingPunct="1">
                        <a:defRPr sz="1800" b="1" kern="1200">
                          <a:solidFill>
                            <a:schemeClr val="dk1"/>
                          </a:solidFill>
                          <a:latin typeface="Calibri"/>
                        </a:defRPr>
                      </a:lvl7pPr>
                      <a:lvl8pPr marL="3200400" algn="l" defTabSz="457200" rtl="0" eaLnBrk="1" latinLnBrk="0" hangingPunct="1">
                        <a:defRPr sz="1800" b="1" kern="1200">
                          <a:solidFill>
                            <a:schemeClr val="dk1"/>
                          </a:solidFill>
                          <a:latin typeface="Calibri"/>
                        </a:defRPr>
                      </a:lvl8pPr>
                      <a:lvl9pPr marL="3657600" algn="l" defTabSz="457200" rtl="0" eaLnBrk="1" latinLnBrk="0" hangingPunct="1">
                        <a:defRPr sz="1800" b="1" kern="1200">
                          <a:solidFill>
                            <a:schemeClr val="dk1"/>
                          </a:solidFill>
                          <a:latin typeface="Calibri"/>
                        </a:defRPr>
                      </a:lvl9pPr>
                    </a:lstStyle>
                    <a:p>
                      <a:pPr marL="269875" indent="-269875" algn="l">
                        <a:lnSpc>
                          <a:spcPct val="115000"/>
                        </a:lnSpc>
                        <a:spcAft>
                          <a:spcPts val="0"/>
                        </a:spcAft>
                        <a:tabLst>
                          <a:tab pos="139700" algn="l"/>
                        </a:tabLst>
                      </a:pPr>
                      <a:r>
                        <a:rPr lang="fr-FR" sz="1000" dirty="0">
                          <a:effectLst/>
                        </a:rPr>
                        <a:t>T2.3 Interpréter les résultats. Identifier les composants défectueux</a:t>
                      </a:r>
                      <a:endParaRPr lang="fr-FR" sz="1000" dirty="0">
                        <a:effectLst/>
                        <a:latin typeface="Arial"/>
                        <a:ea typeface="Times New Roman"/>
                        <a:cs typeface="Times New Roman"/>
                      </a:endParaRPr>
                    </a:p>
                  </a:txBody>
                  <a:tcPr marL="66389" marR="66389" marT="0" marB="0" anchor="ctr">
                    <a:lnL>
                      <a:noFill/>
                    </a:lnL>
                    <a:lnR>
                      <a:noFill/>
                    </a:lnR>
                    <a:lnT>
                      <a:noFill/>
                    </a:lnT>
                    <a:lnB>
                      <a:noFill/>
                    </a:lnB>
                    <a:lnTlToBr w="12700" cmpd="sng">
                      <a:noFill/>
                      <a:prstDash val="solid"/>
                    </a:lnTlToBr>
                    <a:lnBlToTr w="12700" cmpd="sng">
                      <a:noFill/>
                      <a:prstDash val="solid"/>
                    </a:lnBlToTr>
                    <a:solidFill>
                      <a:srgbClr val="4F81BD">
                        <a:tint val="40000"/>
                      </a:srgbClr>
                    </a:solidFill>
                  </a:tcPr>
                </a:tc>
              </a:tr>
            </a:tbl>
          </a:graphicData>
        </a:graphic>
      </p:graphicFrame>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3040" y="2254456"/>
            <a:ext cx="3298126" cy="4278445"/>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Espace réservé du numéro de diapositive 5"/>
          <p:cNvSpPr txBox="1">
            <a:spLocks/>
          </p:cNvSpPr>
          <p:nvPr/>
        </p:nvSpPr>
        <p:spPr>
          <a:xfrm>
            <a:off x="7099300" y="6356350"/>
            <a:ext cx="2311400" cy="365125"/>
          </a:xfrm>
          <a:prstGeom prst="rect">
            <a:avLst/>
          </a:prstGeom>
        </p:spPr>
        <p:txBody>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C80130EC-06BF-4F8C-9527-37C10879183D}" type="slidenum">
              <a:rPr lang="fr-FR" smtClean="0"/>
              <a:pPr>
                <a:defRPr/>
              </a:pPr>
              <a:t>7</a:t>
            </a:fld>
            <a:endParaRPr lang="fr-F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9104" y="2996952"/>
            <a:ext cx="3076099" cy="3081486"/>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9144" y="3501008"/>
            <a:ext cx="3298126" cy="3153494"/>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266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1064568" y="22225"/>
            <a:ext cx="8841432" cy="88649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3200" b="1" dirty="0" smtClean="0"/>
              <a:t>Témoignage Pédagogique</a:t>
            </a:r>
            <a:r>
              <a:rPr lang="fr-FR" sz="3200" b="1" dirty="0"/>
              <a:t>: </a:t>
            </a:r>
            <a:r>
              <a:rPr lang="fr-FR" sz="3200" dirty="0"/>
              <a:t>La démarche de projet au travers de l’épreuve E32 </a:t>
            </a:r>
            <a:endParaRPr lang="fr-FR" sz="3200" b="1" dirty="0"/>
          </a:p>
        </p:txBody>
      </p:sp>
      <p:sp>
        <p:nvSpPr>
          <p:cNvPr id="6" name="Espace réservé du numéro de diapositive 5"/>
          <p:cNvSpPr>
            <a:spLocks noGrp="1"/>
          </p:cNvSpPr>
          <p:nvPr>
            <p:ph type="sldNum" sz="quarter" idx="4294967295"/>
          </p:nvPr>
        </p:nvSpPr>
        <p:spPr>
          <a:xfrm>
            <a:off x="7594600" y="6356350"/>
            <a:ext cx="2311400" cy="365125"/>
          </a:xfrm>
          <a:prstGeom prst="rect">
            <a:avLst/>
          </a:prstGeom>
        </p:spPr>
        <p:txBody>
          <a:bodyPr/>
          <a:lstStyle/>
          <a:p>
            <a:pPr algn="r">
              <a:defRPr/>
            </a:pPr>
            <a:fld id="{C80130EC-06BF-4F8C-9527-37C10879183D}" type="slidenum">
              <a:rPr lang="fr-FR"/>
              <a:pPr algn="r">
                <a:defRPr/>
              </a:pPr>
              <a:t>8</a:t>
            </a:fld>
            <a:endParaRPr lang="fr-FR"/>
          </a:p>
        </p:txBody>
      </p:sp>
      <p:grpSp>
        <p:nvGrpSpPr>
          <p:cNvPr id="15" name="Groupe 14"/>
          <p:cNvGrpSpPr/>
          <p:nvPr/>
        </p:nvGrpSpPr>
        <p:grpSpPr>
          <a:xfrm>
            <a:off x="200472" y="980728"/>
            <a:ext cx="4032448" cy="2153213"/>
            <a:chOff x="56456" y="2033705"/>
            <a:chExt cx="4032448" cy="2153213"/>
          </a:xfrm>
        </p:grpSpPr>
        <p:graphicFrame>
          <p:nvGraphicFramePr>
            <p:cNvPr id="16" name="Diagramme 15"/>
            <p:cNvGraphicFramePr/>
            <p:nvPr>
              <p:extLst>
                <p:ext uri="{D42A27DB-BD31-4B8C-83A1-F6EECF244321}">
                  <p14:modId xmlns:p14="http://schemas.microsoft.com/office/powerpoint/2010/main" val="3097261765"/>
                </p:ext>
              </p:extLst>
            </p:nvPr>
          </p:nvGraphicFramePr>
          <p:xfrm>
            <a:off x="56456" y="2033705"/>
            <a:ext cx="4032448" cy="2115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6696" y="3403846"/>
              <a:ext cx="1110035" cy="78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6" name="Tableau 25"/>
          <p:cNvGraphicFramePr>
            <a:graphicFrameLocks noGrp="1"/>
          </p:cNvGraphicFramePr>
          <p:nvPr>
            <p:extLst>
              <p:ext uri="{D42A27DB-BD31-4B8C-83A1-F6EECF244321}">
                <p14:modId xmlns:p14="http://schemas.microsoft.com/office/powerpoint/2010/main" val="2517384727"/>
              </p:ext>
            </p:extLst>
          </p:nvPr>
        </p:nvGraphicFramePr>
        <p:xfrm>
          <a:off x="1280592" y="3789040"/>
          <a:ext cx="3178683" cy="1186180"/>
        </p:xfrm>
        <a:graphic>
          <a:graphicData uri="http://schemas.openxmlformats.org/drawingml/2006/table">
            <a:tbl>
              <a:tblPr/>
              <a:tblGrid>
                <a:gridCol w="463551"/>
                <a:gridCol w="2715132"/>
              </a:tblGrid>
              <a:tr h="27686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15000"/>
                        </a:lnSpc>
                        <a:spcAft>
                          <a:spcPts val="0"/>
                        </a:spcAft>
                      </a:pPr>
                      <a:r>
                        <a:rPr lang="fr-FR" sz="1100" b="0" dirty="0">
                          <a:effectLst/>
                        </a:rPr>
                        <a:t>C2.1</a:t>
                      </a:r>
                      <a:endParaRPr lang="fr-FR" sz="1100" b="0" dirty="0">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just">
                        <a:lnSpc>
                          <a:spcPct val="115000"/>
                        </a:lnSpc>
                        <a:spcAft>
                          <a:spcPts val="0"/>
                        </a:spcAft>
                      </a:pPr>
                      <a:r>
                        <a:rPr lang="fr-FR" sz="1100" b="0" dirty="0">
                          <a:effectLst/>
                        </a:rPr>
                        <a:t>Constater et identifier l’état du système</a:t>
                      </a:r>
                      <a:endParaRPr lang="fr-FR" sz="1100" b="0" dirty="0">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3655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15000"/>
                        </a:lnSpc>
                        <a:spcAft>
                          <a:spcPts val="0"/>
                        </a:spcAft>
                      </a:pPr>
                      <a:r>
                        <a:rPr lang="fr-FR" sz="1200" b="1">
                          <a:effectLst>
                            <a:outerShdw blurRad="38100" dist="38100" dir="2700000" algn="tl">
                              <a:srgbClr val="000000">
                                <a:alpha val="43137"/>
                              </a:srgbClr>
                            </a:outerShdw>
                          </a:effectLst>
                        </a:rPr>
                        <a:t>C2.3</a:t>
                      </a:r>
                      <a:endParaRPr lang="fr-FR" sz="1200" b="1">
                        <a:effectLst>
                          <a:outerShdw blurRad="38100" dist="38100" dir="2700000" algn="tl">
                            <a:srgbClr val="000000">
                              <a:alpha val="43137"/>
                            </a:srgbClr>
                          </a:outerShdw>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just">
                        <a:lnSpc>
                          <a:spcPct val="115000"/>
                        </a:lnSpc>
                        <a:spcAft>
                          <a:spcPts val="0"/>
                        </a:spcAft>
                      </a:pPr>
                      <a:r>
                        <a:rPr lang="fr-FR" sz="1200" b="1" dirty="0">
                          <a:effectLst>
                            <a:outerShdw blurRad="38100" dist="38100" dir="2700000" algn="tl">
                              <a:srgbClr val="000000">
                                <a:alpha val="43137"/>
                              </a:srgbClr>
                            </a:outerShdw>
                          </a:effectLst>
                        </a:rPr>
                        <a:t>Émettre et valider des hypothèses</a:t>
                      </a:r>
                      <a:endParaRPr lang="fr-FR" sz="1200" b="1" dirty="0">
                        <a:effectLst>
                          <a:outerShdw blurRad="38100" dist="38100" dir="2700000" algn="tl">
                            <a:srgbClr val="000000">
                              <a:alpha val="43137"/>
                            </a:srgbClr>
                          </a:outerShdw>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8638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15000"/>
                        </a:lnSpc>
                        <a:spcAft>
                          <a:spcPts val="0"/>
                        </a:spcAft>
                      </a:pPr>
                      <a:r>
                        <a:rPr lang="fr-FR" sz="1200" b="1">
                          <a:effectLst>
                            <a:outerShdw blurRad="38100" dist="38100" dir="2700000" algn="tl">
                              <a:srgbClr val="000000">
                                <a:alpha val="43137"/>
                              </a:srgbClr>
                            </a:outerShdw>
                          </a:effectLst>
                        </a:rPr>
                        <a:t>C2.5</a:t>
                      </a:r>
                      <a:endParaRPr lang="fr-FR" sz="1200" b="1">
                        <a:effectLst>
                          <a:outerShdw blurRad="38100" dist="38100" dir="2700000" algn="tl">
                            <a:srgbClr val="000000">
                              <a:alpha val="43137"/>
                            </a:srgbClr>
                          </a:outerShdw>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just">
                        <a:lnSpc>
                          <a:spcPct val="115000"/>
                        </a:lnSpc>
                        <a:spcAft>
                          <a:spcPts val="0"/>
                        </a:spcAft>
                      </a:pPr>
                      <a:r>
                        <a:rPr lang="fr-FR" sz="1200" b="1" dirty="0">
                          <a:effectLst>
                            <a:outerShdw blurRad="38100" dist="38100" dir="2700000" algn="tl">
                              <a:srgbClr val="000000">
                                <a:alpha val="43137"/>
                              </a:srgbClr>
                            </a:outerShdw>
                          </a:effectLst>
                        </a:rPr>
                        <a:t>Analyser le comportement du système</a:t>
                      </a:r>
                      <a:endParaRPr lang="fr-FR" sz="1200" b="1" dirty="0">
                        <a:effectLst>
                          <a:outerShdw blurRad="38100" dist="38100" dir="2700000" algn="tl">
                            <a:srgbClr val="000000">
                              <a:alpha val="43137"/>
                            </a:srgbClr>
                          </a:outerShdw>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8638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15000"/>
                        </a:lnSpc>
                        <a:spcAft>
                          <a:spcPts val="0"/>
                        </a:spcAft>
                      </a:pPr>
                      <a:r>
                        <a:rPr lang="fr-FR" sz="1200" b="1" kern="1200" dirty="0">
                          <a:solidFill>
                            <a:schemeClr val="dk1"/>
                          </a:solidFill>
                          <a:effectLst>
                            <a:outerShdw blurRad="38100" dist="38100" dir="2700000" algn="tl">
                              <a:srgbClr val="000000">
                                <a:alpha val="43137"/>
                              </a:srgbClr>
                            </a:outerShdw>
                          </a:effectLst>
                          <a:latin typeface="Calibri"/>
                          <a:ea typeface="+mn-ea"/>
                          <a:cs typeface="+mn-cs"/>
                        </a:rPr>
                        <a:t>C4.1</a:t>
                      </a: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algn="l" defTabSz="457200" rtl="0" eaLnBrk="1" latinLnBrk="0" hangingPunct="1">
                        <a:lnSpc>
                          <a:spcPct val="115000"/>
                        </a:lnSpc>
                        <a:spcAft>
                          <a:spcPts val="0"/>
                        </a:spcAft>
                      </a:pPr>
                      <a:r>
                        <a:rPr lang="fr-FR" sz="1200" b="1" kern="1200" dirty="0">
                          <a:solidFill>
                            <a:schemeClr val="dk1"/>
                          </a:solidFill>
                          <a:effectLst>
                            <a:outerShdw blurRad="38100" dist="38100" dir="2700000" algn="tl">
                              <a:srgbClr val="000000">
                                <a:alpha val="43137"/>
                              </a:srgbClr>
                            </a:outerShdw>
                          </a:effectLst>
                          <a:latin typeface="Calibri"/>
                          <a:ea typeface="+mn-ea"/>
                          <a:cs typeface="+mn-cs"/>
                        </a:rPr>
                        <a:t>Mettre en œuvre le système</a:t>
                      </a: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9" name="ZoneTexte 28"/>
          <p:cNvSpPr txBox="1"/>
          <p:nvPr/>
        </p:nvSpPr>
        <p:spPr>
          <a:xfrm>
            <a:off x="2584542" y="5219908"/>
            <a:ext cx="91563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rPr>
              <a:t>CHOIX</a:t>
            </a:r>
          </a:p>
        </p:txBody>
      </p:sp>
      <p:grpSp>
        <p:nvGrpSpPr>
          <p:cNvPr id="2" name="Groupe 1"/>
          <p:cNvGrpSpPr/>
          <p:nvPr/>
        </p:nvGrpSpPr>
        <p:grpSpPr>
          <a:xfrm>
            <a:off x="3872880" y="3881850"/>
            <a:ext cx="648072" cy="1043639"/>
            <a:chOff x="4016896" y="3881850"/>
            <a:chExt cx="648072" cy="1043639"/>
          </a:xfrm>
        </p:grpSpPr>
        <p:cxnSp>
          <p:nvCxnSpPr>
            <p:cNvPr id="27" name="Connecteur droit 26"/>
            <p:cNvCxnSpPr/>
            <p:nvPr/>
          </p:nvCxnSpPr>
          <p:spPr>
            <a:xfrm>
              <a:off x="4160912" y="3881850"/>
              <a:ext cx="470683" cy="123214"/>
            </a:xfrm>
            <a:prstGeom prst="line">
              <a:avLst/>
            </a:prstGeom>
            <a:noFill/>
            <a:ln w="50800" cap="flat" cmpd="sng" algn="ctr">
              <a:solidFill>
                <a:srgbClr val="FF0000"/>
              </a:solidFill>
              <a:prstDash val="solid"/>
            </a:ln>
            <a:effectLst/>
          </p:spPr>
        </p:cxnSp>
        <p:cxnSp>
          <p:nvCxnSpPr>
            <p:cNvPr id="28" name="Connecteur droit 27"/>
            <p:cNvCxnSpPr/>
            <p:nvPr/>
          </p:nvCxnSpPr>
          <p:spPr>
            <a:xfrm flipV="1">
              <a:off x="4243871" y="3912167"/>
              <a:ext cx="402618" cy="76200"/>
            </a:xfrm>
            <a:prstGeom prst="line">
              <a:avLst/>
            </a:prstGeom>
            <a:noFill/>
            <a:ln w="50800" cap="flat" cmpd="sng" algn="ctr">
              <a:solidFill>
                <a:srgbClr val="FF0000"/>
              </a:solidFill>
              <a:prstDash val="solid"/>
            </a:ln>
            <a:effectLst/>
          </p:spPr>
        </p:cxnSp>
        <p:cxnSp>
          <p:nvCxnSpPr>
            <p:cNvPr id="30" name="Connecteur droit 29"/>
            <p:cNvCxnSpPr/>
            <p:nvPr/>
          </p:nvCxnSpPr>
          <p:spPr>
            <a:xfrm>
              <a:off x="4376936" y="4581128"/>
              <a:ext cx="77270" cy="99707"/>
            </a:xfrm>
            <a:prstGeom prst="line">
              <a:avLst/>
            </a:prstGeom>
            <a:noFill/>
            <a:ln w="50800" cap="flat" cmpd="sng" algn="ctr">
              <a:solidFill>
                <a:srgbClr val="00B050"/>
              </a:solidFill>
              <a:prstDash val="solid"/>
            </a:ln>
            <a:effectLst/>
          </p:spPr>
        </p:cxnSp>
        <p:cxnSp>
          <p:nvCxnSpPr>
            <p:cNvPr id="31" name="Connecteur droit 30"/>
            <p:cNvCxnSpPr/>
            <p:nvPr/>
          </p:nvCxnSpPr>
          <p:spPr>
            <a:xfrm flipV="1">
              <a:off x="4443683" y="4480490"/>
              <a:ext cx="221285" cy="187394"/>
            </a:xfrm>
            <a:prstGeom prst="line">
              <a:avLst/>
            </a:prstGeom>
            <a:noFill/>
            <a:ln w="50800" cap="flat" cmpd="sng" algn="ctr">
              <a:solidFill>
                <a:srgbClr val="00B050"/>
              </a:solidFill>
              <a:prstDash val="solid"/>
            </a:ln>
            <a:effectLst/>
          </p:spPr>
        </p:cxnSp>
        <p:cxnSp>
          <p:nvCxnSpPr>
            <p:cNvPr id="34" name="Connecteur droit 33"/>
            <p:cNvCxnSpPr/>
            <p:nvPr/>
          </p:nvCxnSpPr>
          <p:spPr>
            <a:xfrm>
              <a:off x="4088904" y="4265397"/>
              <a:ext cx="77270" cy="99707"/>
            </a:xfrm>
            <a:prstGeom prst="line">
              <a:avLst/>
            </a:prstGeom>
            <a:noFill/>
            <a:ln w="50800" cap="flat" cmpd="sng" algn="ctr">
              <a:solidFill>
                <a:srgbClr val="00B050"/>
              </a:solidFill>
              <a:prstDash val="solid"/>
            </a:ln>
            <a:effectLst/>
          </p:spPr>
        </p:cxnSp>
        <p:cxnSp>
          <p:nvCxnSpPr>
            <p:cNvPr id="35" name="Connecteur droit 34"/>
            <p:cNvCxnSpPr/>
            <p:nvPr/>
          </p:nvCxnSpPr>
          <p:spPr>
            <a:xfrm flipV="1">
              <a:off x="4155651" y="4164759"/>
              <a:ext cx="221285" cy="187394"/>
            </a:xfrm>
            <a:prstGeom prst="line">
              <a:avLst/>
            </a:prstGeom>
            <a:noFill/>
            <a:ln w="50800" cap="flat" cmpd="sng" algn="ctr">
              <a:solidFill>
                <a:srgbClr val="00B050"/>
              </a:solidFill>
              <a:prstDash val="solid"/>
            </a:ln>
            <a:effectLst/>
          </p:spPr>
        </p:cxnSp>
        <p:cxnSp>
          <p:nvCxnSpPr>
            <p:cNvPr id="36" name="Connecteur droit 35"/>
            <p:cNvCxnSpPr/>
            <p:nvPr/>
          </p:nvCxnSpPr>
          <p:spPr>
            <a:xfrm>
              <a:off x="4016896" y="4825782"/>
              <a:ext cx="77270" cy="99707"/>
            </a:xfrm>
            <a:prstGeom prst="line">
              <a:avLst/>
            </a:prstGeom>
            <a:noFill/>
            <a:ln w="50800" cap="flat" cmpd="sng" algn="ctr">
              <a:solidFill>
                <a:srgbClr val="00B050"/>
              </a:solidFill>
              <a:prstDash val="solid"/>
            </a:ln>
            <a:effectLst/>
          </p:spPr>
        </p:cxnSp>
        <p:cxnSp>
          <p:nvCxnSpPr>
            <p:cNvPr id="37" name="Connecteur droit 36"/>
            <p:cNvCxnSpPr/>
            <p:nvPr/>
          </p:nvCxnSpPr>
          <p:spPr>
            <a:xfrm flipV="1">
              <a:off x="4083643" y="4725144"/>
              <a:ext cx="221285" cy="187394"/>
            </a:xfrm>
            <a:prstGeom prst="line">
              <a:avLst/>
            </a:prstGeom>
            <a:noFill/>
            <a:ln w="50800" cap="flat" cmpd="sng" algn="ctr">
              <a:solidFill>
                <a:srgbClr val="00B050"/>
              </a:solidFill>
              <a:prstDash val="solid"/>
            </a:ln>
            <a:effectLst/>
          </p:spPr>
        </p:cxnSp>
      </p:grpSp>
      <p:pic>
        <p:nvPicPr>
          <p:cNvPr id="3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7741" y="1046405"/>
            <a:ext cx="4385659" cy="2310587"/>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0563" y="1955279"/>
            <a:ext cx="4378901" cy="3201913"/>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69024" y="3163553"/>
            <a:ext cx="4406083" cy="2821267"/>
          </a:xfrm>
          <a:prstGeom prst="rect">
            <a:avLst/>
          </a:prstGeom>
          <a:noFill/>
          <a:ln w="9525">
            <a:solidFill>
              <a:schemeClr val="tx1"/>
            </a:solidFill>
            <a:miter lim="800000"/>
            <a:headEnd/>
            <a:tailEnd/>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2663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1064568" y="22225"/>
            <a:ext cx="8841432" cy="88649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3200" b="1" dirty="0" smtClean="0"/>
              <a:t>Témoignage Pédagogique</a:t>
            </a:r>
            <a:r>
              <a:rPr lang="fr-FR" sz="3200" b="1" dirty="0"/>
              <a:t>: </a:t>
            </a:r>
            <a:r>
              <a:rPr lang="fr-FR" sz="3200" dirty="0"/>
              <a:t>La démarche de projet au travers de l’épreuve E32 </a:t>
            </a:r>
            <a:endParaRPr lang="fr-FR" sz="3200" b="1" dirty="0"/>
          </a:p>
        </p:txBody>
      </p:sp>
      <p:sp>
        <p:nvSpPr>
          <p:cNvPr id="6" name="Espace réservé du numéro de diapositive 5"/>
          <p:cNvSpPr>
            <a:spLocks noGrp="1"/>
          </p:cNvSpPr>
          <p:nvPr>
            <p:ph type="sldNum" sz="quarter" idx="4294967295"/>
          </p:nvPr>
        </p:nvSpPr>
        <p:spPr>
          <a:xfrm>
            <a:off x="7594600" y="6356350"/>
            <a:ext cx="2311400" cy="365125"/>
          </a:xfrm>
          <a:prstGeom prst="rect">
            <a:avLst/>
          </a:prstGeom>
        </p:spPr>
        <p:txBody>
          <a:bodyPr/>
          <a:lstStyle/>
          <a:p>
            <a:pPr algn="r">
              <a:defRPr/>
            </a:pPr>
            <a:fld id="{C80130EC-06BF-4F8C-9527-37C10879183D}" type="slidenum">
              <a:rPr lang="fr-FR"/>
              <a:pPr algn="r">
                <a:defRPr/>
              </a:pPr>
              <a:t>9</a:t>
            </a:fld>
            <a:endParaRPr lang="fr-FR"/>
          </a:p>
        </p:txBody>
      </p:sp>
      <p:grpSp>
        <p:nvGrpSpPr>
          <p:cNvPr id="15" name="Groupe 14"/>
          <p:cNvGrpSpPr/>
          <p:nvPr/>
        </p:nvGrpSpPr>
        <p:grpSpPr>
          <a:xfrm>
            <a:off x="200472" y="980728"/>
            <a:ext cx="4032448" cy="2153213"/>
            <a:chOff x="56456" y="2033705"/>
            <a:chExt cx="4032448" cy="2153213"/>
          </a:xfrm>
        </p:grpSpPr>
        <p:graphicFrame>
          <p:nvGraphicFramePr>
            <p:cNvPr id="16" name="Diagramme 15"/>
            <p:cNvGraphicFramePr/>
            <p:nvPr>
              <p:extLst>
                <p:ext uri="{D42A27DB-BD31-4B8C-83A1-F6EECF244321}">
                  <p14:modId xmlns:p14="http://schemas.microsoft.com/office/powerpoint/2010/main" val="1053890703"/>
                </p:ext>
              </p:extLst>
            </p:nvPr>
          </p:nvGraphicFramePr>
          <p:xfrm>
            <a:off x="56456" y="2033705"/>
            <a:ext cx="4032448" cy="2115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6696" y="3403846"/>
              <a:ext cx="1110035" cy="78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Espace réservé du contenu 6" descr="picto3.ps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6098604" y="2916708"/>
            <a:ext cx="1433513" cy="1541463"/>
          </a:xfrm>
          <a:prstGeom prst="rect">
            <a:avLst/>
          </a:prstGeom>
        </p:spPr>
      </p:pic>
      <p:pic>
        <p:nvPicPr>
          <p:cNvPr id="22" name="Image 7" descr="picto 3.ps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98604" y="4716933"/>
            <a:ext cx="2112963"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8" descr="picto1.ps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27392" y="2772246"/>
            <a:ext cx="1584325"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9" descr="picto4.psd"/>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259192" y="4696296"/>
            <a:ext cx="1230312"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3" name="Tableau 32"/>
          <p:cNvGraphicFramePr>
            <a:graphicFrameLocks noGrp="1"/>
          </p:cNvGraphicFramePr>
          <p:nvPr>
            <p:extLst>
              <p:ext uri="{D42A27DB-BD31-4B8C-83A1-F6EECF244321}">
                <p14:modId xmlns:p14="http://schemas.microsoft.com/office/powerpoint/2010/main" val="1612886927"/>
              </p:ext>
            </p:extLst>
          </p:nvPr>
        </p:nvGraphicFramePr>
        <p:xfrm>
          <a:off x="1342269" y="4221088"/>
          <a:ext cx="2962659" cy="1472565"/>
        </p:xfrm>
        <a:graphic>
          <a:graphicData uri="http://schemas.openxmlformats.org/drawingml/2006/table">
            <a:tbl>
              <a:tblPr/>
              <a:tblGrid>
                <a:gridCol w="432048"/>
                <a:gridCol w="2530611"/>
              </a:tblGrid>
              <a:tr h="27686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15000"/>
                        </a:lnSpc>
                        <a:spcAft>
                          <a:spcPts val="0"/>
                        </a:spcAft>
                      </a:pPr>
                      <a:r>
                        <a:rPr lang="fr-FR" sz="1100" dirty="0" smtClean="0">
                          <a:effectLst/>
                        </a:rPr>
                        <a:t>S1</a:t>
                      </a:r>
                      <a:endParaRPr lang="fr-FR" sz="1100" b="1" dirty="0">
                        <a:effectLst/>
                        <a:latin typeface="Arial"/>
                        <a:ea typeface="Times New Roman"/>
                        <a:cs typeface="Times New Roman"/>
                      </a:endParaRPr>
                    </a:p>
                  </a:txBody>
                  <a:tcPr marL="44450" marR="44450" marT="0" marB="0" anchor="ctr">
                    <a:lnL w="12700" cmpd="sng">
                      <a:solidFill>
                        <a:srgbClr val="C0504D"/>
                      </a:solidFill>
                    </a:lnL>
                    <a:lnR w="12700" cmpd="sng">
                      <a:solidFill>
                        <a:srgbClr val="C0504D"/>
                      </a:solidFill>
                    </a:lnR>
                    <a:lnT w="12700" cmpd="sng">
                      <a:solidFill>
                        <a:srgbClr val="C0504D"/>
                      </a:solidFill>
                    </a:lnT>
                    <a:lnB w="12700" cmpd="sng">
                      <a:solidFill>
                        <a:srgbClr val="C0504D"/>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algn="just" defTabSz="914400" rtl="0" eaLnBrk="1" latinLnBrk="0" hangingPunct="1">
                        <a:lnSpc>
                          <a:spcPct val="115000"/>
                        </a:lnSpc>
                        <a:spcAft>
                          <a:spcPts val="0"/>
                        </a:spcAft>
                      </a:pPr>
                      <a:r>
                        <a:rPr lang="fr-FR" sz="1100" kern="1200" dirty="0" smtClean="0">
                          <a:effectLst/>
                        </a:rPr>
                        <a:t>L’APPROCHE SYSTÈME DU MATÉRIEL</a:t>
                      </a:r>
                      <a:endParaRPr lang="fr-FR" sz="1100" b="1" kern="1200" dirty="0">
                        <a:solidFill>
                          <a:schemeClr val="dk1"/>
                        </a:solidFill>
                        <a:effectLst/>
                        <a:latin typeface="+mn-lt"/>
                        <a:ea typeface="+mn-ea"/>
                        <a:cs typeface="+mn-cs"/>
                      </a:endParaRPr>
                    </a:p>
                  </a:txBody>
                  <a:tcPr marL="44450" marR="44450" marT="0" marB="0" anchor="ctr">
                    <a:lnL w="12700" cmpd="sng">
                      <a:solidFill>
                        <a:srgbClr val="C0504D"/>
                      </a:solidFill>
                    </a:lnL>
                    <a:lnR w="12700" cmpd="sng">
                      <a:solidFill>
                        <a:srgbClr val="C0504D"/>
                      </a:solidFill>
                    </a:lnR>
                    <a:lnT w="12700" cmpd="sng">
                      <a:solidFill>
                        <a:srgbClr val="C0504D"/>
                      </a:solidFill>
                    </a:lnT>
                    <a:lnB w="12700" cmpd="sng">
                      <a:solidFill>
                        <a:srgbClr val="C0504D"/>
                      </a:solidFill>
                    </a:lnB>
                    <a:lnTlToBr w="12700" cmpd="sng">
                      <a:noFill/>
                      <a:prstDash val="solid"/>
                    </a:lnTlToBr>
                    <a:lnBlToTr w="12700" cmpd="sng">
                      <a:noFill/>
                      <a:prstDash val="solid"/>
                    </a:lnBlToTr>
                    <a:solidFill>
                      <a:srgbClr val="C0504D">
                        <a:tint val="20000"/>
                      </a:srgbClr>
                    </a:solidFill>
                  </a:tcPr>
                </a:tc>
              </a:tr>
              <a:tr h="33655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15000"/>
                        </a:lnSpc>
                        <a:spcAft>
                          <a:spcPts val="0"/>
                        </a:spcAft>
                      </a:pPr>
                      <a:r>
                        <a:rPr lang="fr-FR" sz="1100" dirty="0" smtClean="0">
                          <a:effectLst/>
                        </a:rPr>
                        <a:t>S2</a:t>
                      </a:r>
                      <a:endParaRPr lang="fr-FR" sz="1100" b="1" dirty="0">
                        <a:effectLst/>
                        <a:latin typeface="Arial"/>
                        <a:ea typeface="Times New Roman"/>
                        <a:cs typeface="Times New Roman"/>
                      </a:endParaRPr>
                    </a:p>
                  </a:txBody>
                  <a:tcPr marL="44450" marR="44450" marT="0" marB="0" anchor="ctr">
                    <a:lnL w="12700" cmpd="sng">
                      <a:solidFill>
                        <a:srgbClr val="C0504D"/>
                      </a:solidFill>
                    </a:lnL>
                    <a:lnR w="12700" cmpd="sng">
                      <a:solidFill>
                        <a:srgbClr val="C0504D"/>
                      </a:solidFill>
                    </a:lnR>
                    <a:lnT w="12700" cmpd="sng">
                      <a:solidFill>
                        <a:srgbClr val="C0504D"/>
                      </a:solidFill>
                    </a:lnT>
                    <a:lnB w="12700" cmpd="sng">
                      <a:solidFill>
                        <a:srgbClr val="C0504D"/>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algn="l" defTabSz="914400" rtl="0" eaLnBrk="1" latinLnBrk="0" hangingPunct="1">
                        <a:lnSpc>
                          <a:spcPct val="115000"/>
                        </a:lnSpc>
                        <a:spcAft>
                          <a:spcPts val="0"/>
                        </a:spcAft>
                      </a:pPr>
                      <a:r>
                        <a:rPr lang="fr-FR" sz="1100" kern="1200" smtClean="0">
                          <a:effectLst/>
                        </a:rPr>
                        <a:t>LA CHAÎNE D’ÉNERGIE</a:t>
                      </a:r>
                      <a:endParaRPr lang="fr-FR" sz="1100" b="1" kern="1200" dirty="0">
                        <a:solidFill>
                          <a:schemeClr val="dk1"/>
                        </a:solidFill>
                        <a:effectLst/>
                        <a:latin typeface="+mn-lt"/>
                        <a:ea typeface="+mn-ea"/>
                        <a:cs typeface="+mn-cs"/>
                      </a:endParaRPr>
                    </a:p>
                  </a:txBody>
                  <a:tcPr marL="44450" marR="44450" marT="0" marB="0" anchor="ctr">
                    <a:lnL w="12700" cmpd="sng">
                      <a:solidFill>
                        <a:srgbClr val="C0504D"/>
                      </a:solidFill>
                    </a:lnL>
                    <a:lnR w="12700" cmpd="sng">
                      <a:solidFill>
                        <a:srgbClr val="C0504D"/>
                      </a:solidFill>
                    </a:lnR>
                    <a:lnT w="12700" cmpd="sng">
                      <a:solidFill>
                        <a:srgbClr val="C0504D"/>
                      </a:solidFill>
                    </a:lnT>
                    <a:lnB w="12700" cmpd="sng">
                      <a:solidFill>
                        <a:srgbClr val="C0504D"/>
                      </a:solidFill>
                    </a:lnB>
                    <a:lnTlToBr w="12700" cmpd="sng">
                      <a:noFill/>
                      <a:prstDash val="solid"/>
                    </a:lnTlToBr>
                    <a:lnBlToTr w="12700" cmpd="sng">
                      <a:noFill/>
                      <a:prstDash val="solid"/>
                    </a:lnBlToTr>
                    <a:solidFill>
                      <a:srgbClr val="C0504D">
                        <a:tint val="20000"/>
                      </a:srgbClr>
                    </a:solidFill>
                  </a:tcPr>
                </a:tc>
              </a:tr>
              <a:tr h="28638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15000"/>
                        </a:lnSpc>
                        <a:spcAft>
                          <a:spcPts val="0"/>
                        </a:spcAft>
                      </a:pPr>
                      <a:r>
                        <a:rPr lang="fr-FR" sz="1100" dirty="0" smtClean="0">
                          <a:effectLst/>
                        </a:rPr>
                        <a:t>S3</a:t>
                      </a:r>
                      <a:endParaRPr lang="fr-FR" sz="1100" b="1" dirty="0">
                        <a:effectLst/>
                        <a:latin typeface="Arial"/>
                        <a:ea typeface="Times New Roman"/>
                        <a:cs typeface="Times New Roman"/>
                      </a:endParaRPr>
                    </a:p>
                  </a:txBody>
                  <a:tcPr marL="44450" marR="44450" marT="0" marB="0" anchor="ctr">
                    <a:lnL w="12700" cmpd="sng">
                      <a:solidFill>
                        <a:srgbClr val="C0504D"/>
                      </a:solidFill>
                    </a:lnL>
                    <a:lnR w="12700" cmpd="sng">
                      <a:solidFill>
                        <a:srgbClr val="C0504D"/>
                      </a:solidFill>
                    </a:lnR>
                    <a:lnT w="12700" cmpd="sng">
                      <a:solidFill>
                        <a:srgbClr val="C0504D"/>
                      </a:solidFill>
                    </a:lnT>
                    <a:lnB w="12700" cmpd="sng">
                      <a:solidFill>
                        <a:srgbClr val="C0504D"/>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algn="l" defTabSz="914400" rtl="0" eaLnBrk="1" latinLnBrk="0" hangingPunct="1">
                        <a:lnSpc>
                          <a:spcPct val="115000"/>
                        </a:lnSpc>
                        <a:spcAft>
                          <a:spcPts val="0"/>
                        </a:spcAft>
                      </a:pPr>
                      <a:r>
                        <a:rPr lang="fr-FR" sz="1100" kern="1200" dirty="0" smtClean="0">
                          <a:effectLst/>
                        </a:rPr>
                        <a:t>LA CHAÎNE D’INFORMATION</a:t>
                      </a:r>
                      <a:endParaRPr lang="fr-FR" sz="1100" b="1" kern="1200" dirty="0">
                        <a:solidFill>
                          <a:schemeClr val="dk1"/>
                        </a:solidFill>
                        <a:effectLst/>
                        <a:latin typeface="+mn-lt"/>
                        <a:ea typeface="+mn-ea"/>
                        <a:cs typeface="+mn-cs"/>
                      </a:endParaRPr>
                    </a:p>
                  </a:txBody>
                  <a:tcPr marL="44450" marR="44450" marT="0" marB="0" anchor="ctr">
                    <a:lnL w="12700" cmpd="sng">
                      <a:solidFill>
                        <a:srgbClr val="C0504D"/>
                      </a:solidFill>
                    </a:lnL>
                    <a:lnR w="12700" cmpd="sng">
                      <a:solidFill>
                        <a:srgbClr val="C0504D"/>
                      </a:solidFill>
                    </a:lnR>
                    <a:lnT w="12700" cmpd="sng">
                      <a:solidFill>
                        <a:srgbClr val="C0504D"/>
                      </a:solidFill>
                    </a:lnT>
                    <a:lnB w="12700" cmpd="sng">
                      <a:solidFill>
                        <a:srgbClr val="C0504D"/>
                      </a:solidFill>
                    </a:lnB>
                    <a:lnTlToBr w="12700" cmpd="sng">
                      <a:noFill/>
                      <a:prstDash val="solid"/>
                    </a:lnTlToBr>
                    <a:lnBlToTr w="12700" cmpd="sng">
                      <a:noFill/>
                      <a:prstDash val="solid"/>
                    </a:lnBlToTr>
                    <a:solidFill>
                      <a:srgbClr val="C0504D">
                        <a:tint val="20000"/>
                      </a:srgbClr>
                    </a:solidFill>
                  </a:tcPr>
                </a:tc>
              </a:tr>
              <a:tr h="28638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15000"/>
                        </a:lnSpc>
                        <a:spcAft>
                          <a:spcPts val="0"/>
                        </a:spcAft>
                      </a:pPr>
                      <a:r>
                        <a:rPr lang="fr-FR" sz="1100" dirty="0" smtClean="0">
                          <a:effectLst/>
                        </a:rPr>
                        <a:t>S4</a:t>
                      </a:r>
                      <a:endParaRPr lang="fr-FR" sz="1100" b="1" dirty="0">
                        <a:effectLst/>
                        <a:latin typeface="Arial"/>
                        <a:ea typeface="Times New Roman"/>
                        <a:cs typeface="Times New Roman"/>
                      </a:endParaRPr>
                    </a:p>
                  </a:txBody>
                  <a:tcPr marL="44450" marR="44450" marT="0" marB="0" anchor="ctr">
                    <a:lnL w="12700" cmpd="sng">
                      <a:solidFill>
                        <a:srgbClr val="C0504D"/>
                      </a:solidFill>
                    </a:lnL>
                    <a:lnR w="12700" cmpd="sng">
                      <a:solidFill>
                        <a:srgbClr val="C0504D"/>
                      </a:solidFill>
                    </a:lnR>
                    <a:lnT w="12700" cmpd="sng">
                      <a:solidFill>
                        <a:srgbClr val="C0504D"/>
                      </a:solidFill>
                    </a:lnT>
                    <a:lnB w="12700" cmpd="sng">
                      <a:solidFill>
                        <a:srgbClr val="C0504D"/>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just">
                        <a:lnSpc>
                          <a:spcPct val="115000"/>
                        </a:lnSpc>
                        <a:spcAft>
                          <a:spcPts val="0"/>
                        </a:spcAft>
                      </a:pPr>
                      <a:r>
                        <a:rPr lang="fr-FR" sz="1100" kern="1200" dirty="0" smtClean="0">
                          <a:effectLst/>
                        </a:rPr>
                        <a:t>LA MISE EN ŒUVRE DES MATÉRIELS</a:t>
                      </a:r>
                      <a:endParaRPr lang="fr-FR" sz="1100" b="1" kern="1200" dirty="0">
                        <a:solidFill>
                          <a:schemeClr val="dk1"/>
                        </a:solidFill>
                        <a:effectLst/>
                        <a:latin typeface="+mn-lt"/>
                        <a:ea typeface="+mn-ea"/>
                        <a:cs typeface="+mn-cs"/>
                      </a:endParaRPr>
                    </a:p>
                  </a:txBody>
                  <a:tcPr marL="44450" marR="44450" marT="0" marB="0" anchor="ctr">
                    <a:lnL w="12700" cmpd="sng">
                      <a:solidFill>
                        <a:srgbClr val="C0504D"/>
                      </a:solidFill>
                    </a:lnL>
                    <a:lnR w="12700" cmpd="sng">
                      <a:solidFill>
                        <a:srgbClr val="C0504D"/>
                      </a:solidFill>
                    </a:lnR>
                    <a:lnT w="12700" cmpd="sng">
                      <a:solidFill>
                        <a:srgbClr val="C0504D"/>
                      </a:solidFill>
                    </a:lnT>
                    <a:lnB w="12700" cmpd="sng">
                      <a:solidFill>
                        <a:srgbClr val="C0504D"/>
                      </a:solidFill>
                    </a:lnB>
                    <a:lnTlToBr w="12700" cmpd="sng">
                      <a:noFill/>
                      <a:prstDash val="solid"/>
                    </a:lnTlToBr>
                    <a:lnBlToTr w="12700" cmpd="sng">
                      <a:noFill/>
                      <a:prstDash val="solid"/>
                    </a:lnBlToTr>
                    <a:solidFill>
                      <a:srgbClr val="C0504D">
                        <a:tint val="20000"/>
                      </a:srgbClr>
                    </a:solidFill>
                  </a:tcPr>
                </a:tc>
              </a:tr>
              <a:tr h="28638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algn="ctr" defTabSz="914400" rtl="0" eaLnBrk="1" latinLnBrk="0" hangingPunct="1">
                        <a:lnSpc>
                          <a:spcPct val="115000"/>
                        </a:lnSpc>
                        <a:spcAft>
                          <a:spcPts val="0"/>
                        </a:spcAft>
                      </a:pPr>
                      <a:r>
                        <a:rPr lang="fr-FR" sz="1100" kern="1200" dirty="0" smtClean="0">
                          <a:effectLst/>
                        </a:rPr>
                        <a:t>S6</a:t>
                      </a:r>
                      <a:endParaRPr lang="fr-FR" sz="1100" b="1" kern="1200" dirty="0">
                        <a:solidFill>
                          <a:schemeClr val="dk1"/>
                        </a:solidFill>
                        <a:effectLst/>
                        <a:latin typeface="+mn-lt"/>
                        <a:ea typeface="+mn-ea"/>
                        <a:cs typeface="+mn-cs"/>
                      </a:endParaRPr>
                    </a:p>
                  </a:txBody>
                  <a:tcPr marL="44450" marR="44450" marT="0" marB="0" anchor="ctr">
                    <a:lnL w="12700" cmpd="sng">
                      <a:solidFill>
                        <a:srgbClr val="C0504D"/>
                      </a:solidFill>
                    </a:lnL>
                    <a:lnR w="12700" cmpd="sng">
                      <a:solidFill>
                        <a:srgbClr val="C0504D"/>
                      </a:solidFill>
                    </a:lnR>
                    <a:lnT w="12700" cmpd="sng">
                      <a:solidFill>
                        <a:srgbClr val="C0504D"/>
                      </a:solidFill>
                    </a:lnT>
                    <a:lnB w="12700" cmpd="sng">
                      <a:solidFill>
                        <a:srgbClr val="C0504D"/>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algn="just" defTabSz="914400" rtl="0" eaLnBrk="1" latinLnBrk="0" hangingPunct="1">
                        <a:lnSpc>
                          <a:spcPct val="115000"/>
                        </a:lnSpc>
                        <a:spcAft>
                          <a:spcPts val="0"/>
                        </a:spcAft>
                      </a:pPr>
                      <a:r>
                        <a:rPr lang="fr-FR" sz="1100" kern="1200" dirty="0" smtClean="0">
                          <a:effectLst/>
                        </a:rPr>
                        <a:t>LA TECHNIQUE DE MAINTENANCE</a:t>
                      </a:r>
                      <a:endParaRPr lang="fr-FR" sz="1100" b="1" kern="1200" dirty="0">
                        <a:solidFill>
                          <a:schemeClr val="dk1"/>
                        </a:solidFill>
                        <a:effectLst/>
                        <a:latin typeface="+mn-lt"/>
                        <a:ea typeface="+mn-ea"/>
                        <a:cs typeface="+mn-cs"/>
                      </a:endParaRPr>
                    </a:p>
                  </a:txBody>
                  <a:tcPr marL="44450" marR="44450" marT="0" marB="0" anchor="ctr">
                    <a:lnL w="12700" cmpd="sng">
                      <a:solidFill>
                        <a:srgbClr val="C0504D"/>
                      </a:solidFill>
                    </a:lnL>
                    <a:lnR w="12700" cmpd="sng">
                      <a:solidFill>
                        <a:srgbClr val="C0504D"/>
                      </a:solidFill>
                    </a:lnR>
                    <a:lnT w="12700" cmpd="sng">
                      <a:solidFill>
                        <a:srgbClr val="C0504D"/>
                      </a:solidFill>
                    </a:lnT>
                    <a:lnB w="12700" cmpd="sng">
                      <a:solidFill>
                        <a:srgbClr val="C0504D"/>
                      </a:solidFill>
                    </a:lnB>
                    <a:lnTlToBr w="12700" cmpd="sng">
                      <a:noFill/>
                      <a:prstDash val="solid"/>
                    </a:lnTlToBr>
                    <a:lnBlToTr w="12700" cmpd="sng">
                      <a:noFill/>
                      <a:prstDash val="solid"/>
                    </a:lnBlToTr>
                    <a:solidFill>
                      <a:srgbClr val="C0504D">
                        <a:tint val="20000"/>
                      </a:srgbClr>
                    </a:solidFill>
                  </a:tcPr>
                </a:tc>
              </a:tr>
            </a:tbl>
          </a:graphicData>
        </a:graphic>
      </p:graphicFrame>
      <p:sp>
        <p:nvSpPr>
          <p:cNvPr id="40" name="ZoneTexte 39"/>
          <p:cNvSpPr txBox="1"/>
          <p:nvPr/>
        </p:nvSpPr>
        <p:spPr>
          <a:xfrm>
            <a:off x="1715994" y="3789040"/>
            <a:ext cx="2088232" cy="369332"/>
          </a:xfrm>
          <a:prstGeom prst="rect">
            <a:avLst/>
          </a:prstGeom>
          <a:noFill/>
        </p:spPr>
        <p:txBody>
          <a:bodyPr wrap="square" rtlCol="0">
            <a:spAutoFit/>
          </a:bodyPr>
          <a:lstStyle/>
          <a:p>
            <a:r>
              <a:rPr lang="fr-FR" b="1" dirty="0" smtClean="0">
                <a:solidFill>
                  <a:prstClr val="black"/>
                </a:solidFill>
                <a:effectLst>
                  <a:outerShdw blurRad="38100" dist="38100" dir="2700000" algn="tl">
                    <a:srgbClr val="000000">
                      <a:alpha val="43137"/>
                    </a:srgbClr>
                  </a:outerShdw>
                </a:effectLst>
                <a:latin typeface="Calibri"/>
              </a:rPr>
              <a:t>Savoirs associés</a:t>
            </a:r>
            <a:endParaRPr lang="fr-FR" b="1" dirty="0">
              <a:solidFill>
                <a:prstClr val="black"/>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83669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Calibri"/>
        <a:ea typeface="ＭＳ Ｐゴシック"/>
        <a:cs typeface="ＭＳ Ｐゴシック"/>
      </a:majorFont>
      <a:minorFont>
        <a:latin typeface="Calibri"/>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masque diapo PNF MM 22-23 mars 2016</Template>
  <TotalTime>5037</TotalTime>
  <Words>3491</Words>
  <Application>Microsoft Office PowerPoint</Application>
  <PresentationFormat>Format A4 (210 x 297 mm)</PresentationFormat>
  <Paragraphs>569</Paragraphs>
  <Slides>53</Slides>
  <Notes>10</Notes>
  <HiddenSlides>0</HiddenSlides>
  <MMClips>0</MMClips>
  <ScaleCrop>false</ScaleCrop>
  <HeadingPairs>
    <vt:vector size="4" baseType="variant">
      <vt:variant>
        <vt:lpstr>Thème</vt:lpstr>
      </vt:variant>
      <vt:variant>
        <vt:i4>1</vt:i4>
      </vt:variant>
      <vt:variant>
        <vt:lpstr>Titres des diapositives</vt:lpstr>
      </vt:variant>
      <vt:variant>
        <vt:i4>53</vt:i4>
      </vt:variant>
    </vt:vector>
  </HeadingPairs>
  <TitlesOfParts>
    <vt:vector size="54" baseType="lpstr">
      <vt:lpstr>Nouvelle présentation</vt:lpstr>
      <vt:lpstr>Présentation PowerPoint</vt:lpstr>
      <vt:lpstr>Témoignage Pédagogique: La démarche de projet au travers de l’épreuve E32 .</vt:lpstr>
      <vt:lpstr>Témoignage pédagogique : La démarche de projet au travers de l’épreuve E32 </vt:lpstr>
      <vt:lpstr>Témoignage Pédagogique: La démarche de projet au travers de l’épreuve E32 </vt:lpstr>
      <vt:lpstr>Témoignage Pédagogique: La démarche de projet au travers de l’épreuve E32 </vt:lpstr>
      <vt:lpstr>Témoignage Pédagogique: La démarche de projet au travers de l’épreuve E32 .</vt:lpstr>
      <vt:lpstr>Témoignage Pédagogique: La démarche de projet au travers de l’épreuve E32 </vt:lpstr>
      <vt:lpstr>Témoignage Pédagogique: La démarche de projet au travers de l’épreuve E32 </vt:lpstr>
      <vt:lpstr>Témoignage Pédagogique: La démarche de projet au travers de l’épreuve E32 </vt:lpstr>
      <vt:lpstr>Témoignage Pédagogique: La démarche de projet au travers de l’épreuve E32 </vt:lpstr>
      <vt:lpstr>Témoignage Pédagogique: La démarche de projet au travers de l’épreuve E32 </vt:lpstr>
      <vt:lpstr>Témoignage Pédagogique: La démarche de projet au travers de l’épreuve E32 </vt:lpstr>
      <vt:lpstr>Témoignage Pédagogique: La démarche de projet au travers de l’épreuve E32 </vt:lpstr>
      <vt:lpstr>Témoignage Pédagogique: La démarche de projet au travers de l’épreuve E32 </vt:lpstr>
      <vt:lpstr>Exemple d’activités qui portent recherches et peuvent entrer dans la construction du dossier:</vt:lpstr>
      <vt:lpstr>Exemple d’activités qui portent recherches et peuvent entrer dans la construction du dossier:</vt:lpstr>
      <vt:lpstr>Exemple d’activités qui portent recherches et peuvent entrer dans la construction du dossier:</vt:lpstr>
      <vt:lpstr>Bilan sur la méthode proposée</vt:lpstr>
      <vt:lpstr>Témoignage Pédagogique: La démarche de projet au travers de l’épreuve E32 </vt:lpstr>
      <vt:lpstr>Témoignage Pédagogique: La démarche de projet au travers de l’épreuve E32 </vt:lpstr>
      <vt:lpstr>Témoignage Pédagogique: La démarche de projet au travers de l’épreuve E32 </vt:lpstr>
      <vt:lpstr>Exemple d’activités qui portent recherches et peuvent entrer dans la construction du dossier:</vt:lpstr>
      <vt:lpstr>Témoignage Pédagogique: La démarche de projet au travers de l’épreuve E32 </vt:lpstr>
      <vt:lpstr>Témoignage Pédagogique: La démarche de projet au travers de l’épreuve E32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de votre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Rénovation du BTS maintenance industrielle</dc:title>
  <dc:creator>"Jean-Paul KREBS" &lt;jean-paul.krebs@ac-caen.fr&gt;</dc:creator>
  <cp:lastModifiedBy>Jean-Paul KREBS</cp:lastModifiedBy>
  <cp:revision>238</cp:revision>
  <cp:lastPrinted>2013-12-07T08:24:26Z</cp:lastPrinted>
  <dcterms:created xsi:type="dcterms:W3CDTF">2013-06-06T06:04:00Z</dcterms:created>
  <dcterms:modified xsi:type="dcterms:W3CDTF">2016-04-03T19:24:03Z</dcterms:modified>
</cp:coreProperties>
</file>