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167" r:id="rId2"/>
  </p:sldMasterIdLst>
  <p:notesMasterIdLst>
    <p:notesMasterId r:id="rId25"/>
  </p:notesMasterIdLst>
  <p:handoutMasterIdLst>
    <p:handoutMasterId r:id="rId26"/>
  </p:handoutMasterIdLst>
  <p:sldIdLst>
    <p:sldId id="299" r:id="rId3"/>
    <p:sldId id="304" r:id="rId4"/>
    <p:sldId id="300" r:id="rId5"/>
    <p:sldId id="301" r:id="rId6"/>
    <p:sldId id="302" r:id="rId7"/>
    <p:sldId id="303" r:id="rId8"/>
    <p:sldId id="261" r:id="rId9"/>
    <p:sldId id="264" r:id="rId10"/>
    <p:sldId id="275" r:id="rId11"/>
    <p:sldId id="292" r:id="rId12"/>
    <p:sldId id="277" r:id="rId13"/>
    <p:sldId id="279" r:id="rId14"/>
    <p:sldId id="287" r:id="rId15"/>
    <p:sldId id="289" r:id="rId16"/>
    <p:sldId id="290" r:id="rId17"/>
    <p:sldId id="294" r:id="rId18"/>
    <p:sldId id="285" r:id="rId19"/>
    <p:sldId id="291" r:id="rId20"/>
    <p:sldId id="284" r:id="rId21"/>
    <p:sldId id="276" r:id="rId22"/>
    <p:sldId id="278" r:id="rId23"/>
    <p:sldId id="293" r:id="rId24"/>
  </p:sldIdLst>
  <p:sldSz cx="9144000" cy="6858000" type="screen4x3"/>
  <p:notesSz cx="6797675" cy="9928225"/>
  <p:defaultTextStyle>
    <a:defPPr>
      <a:defRPr lang="fr-FR"/>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800000"/>
    <a:srgbClr val="0000FF"/>
    <a:srgbClr val="CA065F"/>
    <a:srgbClr val="FF8000"/>
    <a:srgbClr val="00B050"/>
    <a:srgbClr val="3399FF"/>
    <a:srgbClr val="00FF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08" autoAdjust="0"/>
  </p:normalViewPr>
  <p:slideViewPr>
    <p:cSldViewPr>
      <p:cViewPr>
        <p:scale>
          <a:sx n="70" d="100"/>
          <a:sy n="70" d="100"/>
        </p:scale>
        <p:origin x="-1302" y="-72"/>
      </p:cViewPr>
      <p:guideLst>
        <p:guide orient="horz" pos="316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fld id="{B2526A8F-2226-41D6-8B27-D53B15D63AA8}" type="datetimeFigureOut">
              <a:rPr lang="fr-FR"/>
              <a:pPr>
                <a:defRPr/>
              </a:pPr>
              <a:t>30/03/2016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A28AB94D-23E9-43A4-BDE4-D596904FE816}" type="slidenum">
              <a:rPr lang="fr-FR"/>
              <a:pPr>
                <a:defRPr/>
              </a:pPr>
              <a:t>‹N°›</a:t>
            </a:fld>
            <a:endParaRPr lang="fr-FR"/>
          </a:p>
        </p:txBody>
      </p:sp>
    </p:spTree>
    <p:extLst>
      <p:ext uri="{BB962C8B-B14F-4D97-AF65-F5344CB8AC3E}">
        <p14:creationId xmlns:p14="http://schemas.microsoft.com/office/powerpoint/2010/main" val="45055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7171" name="Rectangle 3"/>
          <p:cNvSpPr>
            <a:spLocks noGrp="1" noChangeArrowheads="1"/>
          </p:cNvSpPr>
          <p:nvPr>
            <p:ph type="dt" idx="1"/>
          </p:nvPr>
        </p:nvSpPr>
        <p:spPr bwMode="auto">
          <a:xfrm>
            <a:off x="3851275" y="0"/>
            <a:ext cx="2946400" cy="496888"/>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fr-FR"/>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463" y="4716463"/>
            <a:ext cx="4984750" cy="4467225"/>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74" name="Rectangle 6"/>
          <p:cNvSpPr>
            <a:spLocks noGrp="1" noChangeArrowheads="1"/>
          </p:cNvSpPr>
          <p:nvPr>
            <p:ph type="ftr" sz="quarter" idx="4"/>
          </p:nvPr>
        </p:nvSpPr>
        <p:spPr bwMode="auto">
          <a:xfrm>
            <a:off x="0" y="9431338"/>
            <a:ext cx="2946400" cy="496887"/>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7175" name="Rectangle 7"/>
          <p:cNvSpPr>
            <a:spLocks noGrp="1" noChangeArrowheads="1"/>
          </p:cNvSpPr>
          <p:nvPr>
            <p:ph type="sldNum" sz="quarter" idx="5"/>
          </p:nvPr>
        </p:nvSpPr>
        <p:spPr bwMode="auto">
          <a:xfrm>
            <a:off x="3851275" y="9431338"/>
            <a:ext cx="2946400" cy="496887"/>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17AB1C14-6285-4137-A8F1-FCAFFBF84633}" type="slidenum">
              <a:rPr lang="fr-FR"/>
              <a:pPr>
                <a:defRPr/>
              </a:pPr>
              <a:t>‹N°›</a:t>
            </a:fld>
            <a:endParaRPr lang="fr-FR"/>
          </a:p>
        </p:txBody>
      </p:sp>
    </p:spTree>
    <p:extLst>
      <p:ext uri="{BB962C8B-B14F-4D97-AF65-F5344CB8AC3E}">
        <p14:creationId xmlns:p14="http://schemas.microsoft.com/office/powerpoint/2010/main" val="51181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AFC8DE0-BC15-426D-87B3-90BD58813383}" type="slidenum">
              <a:rPr lang="fr-FR" smtClean="0">
                <a:solidFill>
                  <a:srgbClr val="000000"/>
                </a:solidFill>
                <a:ea typeface="ＭＳ Ｐゴシック" pitchFamily="34" charset="-128"/>
              </a:rPr>
              <a:pPr/>
              <a:t>1</a:t>
            </a:fld>
            <a:endParaRPr lang="fr-FR" smtClean="0">
              <a:solidFill>
                <a:srgbClr val="000000"/>
              </a:solidFill>
              <a:ea typeface="ＭＳ Ｐゴシック" pitchFamily="34" charset="-128"/>
            </a:endParaRPr>
          </a:p>
        </p:txBody>
      </p:sp>
      <p:sp>
        <p:nvSpPr>
          <p:cNvPr id="26627" name="Rectangle 2"/>
          <p:cNvSpPr>
            <a:spLocks noGrp="1" noRot="1" noChangeAspect="1"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p:spPr>
        <p:txBody>
          <a:bodyPr/>
          <a:lstStyle/>
          <a:p>
            <a:pPr eaLnBrk="1" hangingPunct="1"/>
            <a:endParaRPr lang="fr-FR"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917575" y="744538"/>
            <a:ext cx="4962525" cy="3722687"/>
          </a:xfrm>
          <a:ln/>
        </p:spPr>
      </p:sp>
      <p:sp>
        <p:nvSpPr>
          <p:cNvPr id="25603"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5604" name="Espace réservé du numéro de diapositive 3"/>
          <p:cNvSpPr>
            <a:spLocks noGrp="1"/>
          </p:cNvSpPr>
          <p:nvPr>
            <p:ph type="sldNum" sz="quarter" idx="5"/>
          </p:nvPr>
        </p:nvSpPr>
        <p:spPr>
          <a:noFill/>
          <a:ln>
            <a:miter lim="800000"/>
            <a:headEnd/>
            <a:tailEnd/>
          </a:ln>
        </p:spPr>
        <p:txBody>
          <a:bodyPr/>
          <a:lstStyle/>
          <a:p>
            <a:fld id="{C79CCD7B-9BDD-4718-9DA1-B568849F7E42}" type="slidenum">
              <a:rPr lang="fr-FR" smtClean="0">
                <a:ea typeface="ＭＳ Ｐゴシック" pitchFamily="34" charset="-128"/>
              </a:rPr>
              <a:pPr/>
              <a:t>10</a:t>
            </a:fld>
            <a:endParaRPr lang="fr-FR"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xfrm>
            <a:off x="917575" y="744538"/>
            <a:ext cx="4962525" cy="3722687"/>
          </a:xfrm>
          <a:ln/>
        </p:spPr>
      </p:sp>
      <p:sp>
        <p:nvSpPr>
          <p:cNvPr id="26627"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6628" name="Espace réservé du numéro de diapositive 3"/>
          <p:cNvSpPr>
            <a:spLocks noGrp="1"/>
          </p:cNvSpPr>
          <p:nvPr>
            <p:ph type="sldNum" sz="quarter" idx="5"/>
          </p:nvPr>
        </p:nvSpPr>
        <p:spPr>
          <a:noFill/>
          <a:ln>
            <a:miter lim="800000"/>
            <a:headEnd/>
            <a:tailEnd/>
          </a:ln>
        </p:spPr>
        <p:txBody>
          <a:bodyPr/>
          <a:lstStyle/>
          <a:p>
            <a:fld id="{A4863FEA-D1D6-41F3-BC40-1C047FD64C29}" type="slidenum">
              <a:rPr lang="fr-FR" smtClean="0">
                <a:ea typeface="ＭＳ Ｐゴシック" pitchFamily="34" charset="-128"/>
              </a:rPr>
              <a:pPr/>
              <a:t>11</a:t>
            </a:fld>
            <a:endParaRPr lang="fr-FR"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xfrm>
            <a:off x="917575" y="744538"/>
            <a:ext cx="4962525" cy="3722687"/>
          </a:xfrm>
          <a:ln/>
        </p:spPr>
      </p:sp>
      <p:sp>
        <p:nvSpPr>
          <p:cNvPr id="27651"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7652" name="Espace réservé du numéro de diapositive 3"/>
          <p:cNvSpPr>
            <a:spLocks noGrp="1"/>
          </p:cNvSpPr>
          <p:nvPr>
            <p:ph type="sldNum" sz="quarter" idx="5"/>
          </p:nvPr>
        </p:nvSpPr>
        <p:spPr>
          <a:noFill/>
          <a:ln>
            <a:miter lim="800000"/>
            <a:headEnd/>
            <a:tailEnd/>
          </a:ln>
        </p:spPr>
        <p:txBody>
          <a:bodyPr/>
          <a:lstStyle/>
          <a:p>
            <a:fld id="{FF066658-7B2F-44B7-982D-C50FE751D8F6}" type="slidenum">
              <a:rPr lang="fr-FR" smtClean="0">
                <a:ea typeface="ＭＳ Ｐゴシック" pitchFamily="34" charset="-128"/>
              </a:rPr>
              <a:pPr/>
              <a:t>12</a:t>
            </a:fld>
            <a:endParaRPr lang="fr-FR"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xfrm>
            <a:off x="917575" y="744538"/>
            <a:ext cx="4962525" cy="3722687"/>
          </a:xfrm>
          <a:ln/>
        </p:spPr>
      </p:sp>
      <p:sp>
        <p:nvSpPr>
          <p:cNvPr id="28675" name="Espace réservé des commentaires 2"/>
          <p:cNvSpPr>
            <a:spLocks noGrp="1"/>
          </p:cNvSpPr>
          <p:nvPr>
            <p:ph type="body" idx="1"/>
          </p:nvPr>
        </p:nvSpPr>
        <p:spPr>
          <a:noFill/>
        </p:spPr>
        <p:txBody>
          <a:bodyPr/>
          <a:lstStyle/>
          <a:p>
            <a:endParaRPr lang="fr-FR" dirty="0" smtClean="0">
              <a:latin typeface="Arial" pitchFamily="34" charset="0"/>
              <a:ea typeface="ＭＳ Ｐゴシック" pitchFamily="34" charset="-128"/>
            </a:endParaRPr>
          </a:p>
        </p:txBody>
      </p:sp>
      <p:sp>
        <p:nvSpPr>
          <p:cNvPr id="28676" name="Espace réservé du numéro de diapositive 3"/>
          <p:cNvSpPr>
            <a:spLocks noGrp="1"/>
          </p:cNvSpPr>
          <p:nvPr>
            <p:ph type="sldNum" sz="quarter" idx="5"/>
          </p:nvPr>
        </p:nvSpPr>
        <p:spPr>
          <a:noFill/>
          <a:ln>
            <a:miter lim="800000"/>
            <a:headEnd/>
            <a:tailEnd/>
          </a:ln>
        </p:spPr>
        <p:txBody>
          <a:bodyPr/>
          <a:lstStyle/>
          <a:p>
            <a:fld id="{FD3A0C47-B476-4DD6-AE28-5140947E2BAE}" type="slidenum">
              <a:rPr lang="fr-FR" smtClean="0">
                <a:ea typeface="ＭＳ Ｐゴシック" pitchFamily="34" charset="-128"/>
              </a:rPr>
              <a:pPr/>
              <a:t>13</a:t>
            </a:fld>
            <a:endParaRPr lang="fr-FR"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xfrm>
            <a:off x="917575" y="744538"/>
            <a:ext cx="4962525" cy="3722687"/>
          </a:xfrm>
          <a:ln/>
        </p:spPr>
      </p:sp>
      <p:sp>
        <p:nvSpPr>
          <p:cNvPr id="30723"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0724" name="Espace réservé du numéro de diapositive 3"/>
          <p:cNvSpPr>
            <a:spLocks noGrp="1"/>
          </p:cNvSpPr>
          <p:nvPr>
            <p:ph type="sldNum" sz="quarter" idx="5"/>
          </p:nvPr>
        </p:nvSpPr>
        <p:spPr>
          <a:noFill/>
          <a:ln>
            <a:miter lim="800000"/>
            <a:headEnd/>
            <a:tailEnd/>
          </a:ln>
        </p:spPr>
        <p:txBody>
          <a:bodyPr/>
          <a:lstStyle/>
          <a:p>
            <a:fld id="{53DA5F38-1311-43C5-9AAE-296996DC38CF}" type="slidenum">
              <a:rPr lang="fr-FR" smtClean="0">
                <a:ea typeface="ＭＳ Ｐゴシック" pitchFamily="34" charset="-128"/>
              </a:rPr>
              <a:pPr/>
              <a:t>14</a:t>
            </a:fld>
            <a:endParaRPr lang="fr-FR"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xfrm>
            <a:off x="917575" y="744538"/>
            <a:ext cx="4962525" cy="3722687"/>
          </a:xfrm>
          <a:ln/>
        </p:spPr>
      </p:sp>
      <p:sp>
        <p:nvSpPr>
          <p:cNvPr id="31747"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1748" name="Espace réservé du numéro de diapositive 3"/>
          <p:cNvSpPr>
            <a:spLocks noGrp="1"/>
          </p:cNvSpPr>
          <p:nvPr>
            <p:ph type="sldNum" sz="quarter" idx="5"/>
          </p:nvPr>
        </p:nvSpPr>
        <p:spPr>
          <a:noFill/>
          <a:ln>
            <a:miter lim="800000"/>
            <a:headEnd/>
            <a:tailEnd/>
          </a:ln>
        </p:spPr>
        <p:txBody>
          <a:bodyPr/>
          <a:lstStyle/>
          <a:p>
            <a:fld id="{28FA8CE1-1DD0-4E38-8BA9-81C5320F35F8}" type="slidenum">
              <a:rPr lang="fr-FR" smtClean="0">
                <a:ea typeface="ＭＳ Ｐゴシック" pitchFamily="34" charset="-128"/>
              </a:rPr>
              <a:pPr/>
              <a:t>15</a:t>
            </a:fld>
            <a:endParaRPr lang="fr-FR"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xfrm>
            <a:off x="917575" y="744538"/>
            <a:ext cx="4962525" cy="3722687"/>
          </a:xfrm>
          <a:ln/>
        </p:spPr>
      </p:sp>
      <p:sp>
        <p:nvSpPr>
          <p:cNvPr id="32771"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2772" name="Espace réservé du numéro de diapositive 3"/>
          <p:cNvSpPr>
            <a:spLocks noGrp="1"/>
          </p:cNvSpPr>
          <p:nvPr>
            <p:ph type="sldNum" sz="quarter" idx="5"/>
          </p:nvPr>
        </p:nvSpPr>
        <p:spPr>
          <a:noFill/>
          <a:ln>
            <a:miter lim="800000"/>
            <a:headEnd/>
            <a:tailEnd/>
          </a:ln>
        </p:spPr>
        <p:txBody>
          <a:bodyPr/>
          <a:lstStyle/>
          <a:p>
            <a:fld id="{19F4850E-BA99-4E66-94D9-73C26B2F7AB9}" type="slidenum">
              <a:rPr lang="fr-FR" smtClean="0">
                <a:ea typeface="ＭＳ Ｐゴシック" pitchFamily="34" charset="-128"/>
              </a:rPr>
              <a:pPr/>
              <a:t>16</a:t>
            </a:fld>
            <a:endParaRPr lang="fr-FR"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xfrm>
            <a:off x="917575" y="744538"/>
            <a:ext cx="4962525" cy="3722687"/>
          </a:xfrm>
          <a:ln/>
        </p:spPr>
      </p:sp>
      <p:sp>
        <p:nvSpPr>
          <p:cNvPr id="33795"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3796" name="Espace réservé du numéro de diapositive 3"/>
          <p:cNvSpPr>
            <a:spLocks noGrp="1"/>
          </p:cNvSpPr>
          <p:nvPr>
            <p:ph type="sldNum" sz="quarter" idx="5"/>
          </p:nvPr>
        </p:nvSpPr>
        <p:spPr>
          <a:noFill/>
          <a:ln>
            <a:miter lim="800000"/>
            <a:headEnd/>
            <a:tailEnd/>
          </a:ln>
        </p:spPr>
        <p:txBody>
          <a:bodyPr/>
          <a:lstStyle/>
          <a:p>
            <a:fld id="{ED7CA984-CA67-4FD9-8291-C2F3F82E4300}" type="slidenum">
              <a:rPr lang="fr-FR" smtClean="0">
                <a:ea typeface="ＭＳ Ｐゴシック" pitchFamily="34" charset="-128"/>
              </a:rPr>
              <a:pPr/>
              <a:t>17</a:t>
            </a:fld>
            <a:endParaRPr lang="fr-FR"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xfrm>
            <a:off x="917575" y="744538"/>
            <a:ext cx="4962525" cy="3722687"/>
          </a:xfrm>
          <a:ln/>
        </p:spPr>
      </p:sp>
      <p:sp>
        <p:nvSpPr>
          <p:cNvPr id="34819"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4820" name="Espace réservé du numéro de diapositive 3"/>
          <p:cNvSpPr>
            <a:spLocks noGrp="1"/>
          </p:cNvSpPr>
          <p:nvPr>
            <p:ph type="sldNum" sz="quarter" idx="5"/>
          </p:nvPr>
        </p:nvSpPr>
        <p:spPr>
          <a:noFill/>
          <a:ln>
            <a:miter lim="800000"/>
            <a:headEnd/>
            <a:tailEnd/>
          </a:ln>
        </p:spPr>
        <p:txBody>
          <a:bodyPr/>
          <a:lstStyle/>
          <a:p>
            <a:fld id="{B4692004-4241-41F1-9D65-503055090632}" type="slidenum">
              <a:rPr lang="fr-FR" smtClean="0">
                <a:ea typeface="ＭＳ Ｐゴシック" pitchFamily="34" charset="-128"/>
              </a:rPr>
              <a:pPr/>
              <a:t>18</a:t>
            </a:fld>
            <a:endParaRPr lang="fr-FR"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xfrm>
            <a:off x="917575" y="744538"/>
            <a:ext cx="4962525" cy="3722687"/>
          </a:xfrm>
          <a:ln/>
        </p:spPr>
      </p:sp>
      <p:sp>
        <p:nvSpPr>
          <p:cNvPr id="35843"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5844" name="Espace réservé du numéro de diapositive 3"/>
          <p:cNvSpPr>
            <a:spLocks noGrp="1"/>
          </p:cNvSpPr>
          <p:nvPr>
            <p:ph type="sldNum" sz="quarter" idx="5"/>
          </p:nvPr>
        </p:nvSpPr>
        <p:spPr>
          <a:noFill/>
          <a:ln>
            <a:miter lim="800000"/>
            <a:headEnd/>
            <a:tailEnd/>
          </a:ln>
        </p:spPr>
        <p:txBody>
          <a:bodyPr/>
          <a:lstStyle/>
          <a:p>
            <a:fld id="{BAF69087-91EB-496B-8D81-F5E05DE119F8}" type="slidenum">
              <a:rPr lang="fr-FR" smtClean="0">
                <a:ea typeface="ＭＳ Ｐゴシック" pitchFamily="34" charset="-128"/>
              </a:rPr>
              <a:pPr/>
              <a:t>19</a:t>
            </a:fld>
            <a:endParaRPr lang="fr-F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76516" indent="-298660">
              <a:defRPr sz="2500">
                <a:solidFill>
                  <a:schemeClr val="tx1"/>
                </a:solidFill>
                <a:latin typeface="Arial" pitchFamily="34" charset="0"/>
                <a:ea typeface="ＭＳ Ｐゴシック" pitchFamily="34" charset="-128"/>
              </a:defRPr>
            </a:lvl2pPr>
            <a:lvl3pPr marL="1194641" indent="-238929">
              <a:defRPr sz="2500">
                <a:solidFill>
                  <a:schemeClr val="tx1"/>
                </a:solidFill>
                <a:latin typeface="Arial" pitchFamily="34" charset="0"/>
                <a:ea typeface="ＭＳ Ｐゴシック" pitchFamily="34" charset="-128"/>
              </a:defRPr>
            </a:lvl3pPr>
            <a:lvl4pPr marL="1672497" indent="-238929">
              <a:defRPr sz="2500">
                <a:solidFill>
                  <a:schemeClr val="tx1"/>
                </a:solidFill>
                <a:latin typeface="Arial" pitchFamily="34" charset="0"/>
                <a:ea typeface="ＭＳ Ｐゴシック" pitchFamily="34" charset="-128"/>
              </a:defRPr>
            </a:lvl4pPr>
            <a:lvl5pPr marL="2150353" indent="-238929">
              <a:defRPr sz="2500">
                <a:solidFill>
                  <a:schemeClr val="tx1"/>
                </a:solidFill>
                <a:latin typeface="Arial" pitchFamily="34" charset="0"/>
                <a:ea typeface="ＭＳ Ｐゴシック" pitchFamily="34" charset="-128"/>
              </a:defRPr>
            </a:lvl5pPr>
            <a:lvl6pPr marL="2628209" indent="-238929"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06065" indent="-238929"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83921" indent="-238929"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61777" indent="-238929"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EE040CFB-879C-4B10-A1D7-03AAE4D8A008}" type="slidenum">
              <a:rPr lang="fr-FR" altLang="fr-FR" sz="1300">
                <a:solidFill>
                  <a:srgbClr val="000000"/>
                </a:solidFill>
              </a:rPr>
              <a:pPr/>
              <a:t>2</a:t>
            </a:fld>
            <a:endParaRPr lang="fr-FR" altLang="fr-FR" sz="1300" dirty="0">
              <a:solidFill>
                <a:srgbClr val="000000"/>
              </a:solidFill>
            </a:endParaRPr>
          </a:p>
        </p:txBody>
      </p:sp>
      <p:sp>
        <p:nvSpPr>
          <p:cNvPr id="51203" name="Rectangle 2"/>
          <p:cNvSpPr>
            <a:spLocks noGrp="1" noRot="1" noChangeAspect="1" noChangeArrowheads="1" noTextEdit="1"/>
          </p:cNvSpPr>
          <p:nvPr>
            <p:ph type="sldImg"/>
          </p:nvPr>
        </p:nvSpPr>
        <p:spPr>
          <a:xfrm>
            <a:off x="746347" y="745348"/>
            <a:ext cx="5304983" cy="3722122"/>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fr-FR" altLang="fr-F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917575" y="744538"/>
            <a:ext cx="4962525" cy="3722687"/>
          </a:xfrm>
          <a:ln/>
        </p:spPr>
      </p:sp>
      <p:sp>
        <p:nvSpPr>
          <p:cNvPr id="36867"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6868" name="Espace réservé du numéro de diapositive 3"/>
          <p:cNvSpPr>
            <a:spLocks noGrp="1"/>
          </p:cNvSpPr>
          <p:nvPr>
            <p:ph type="sldNum" sz="quarter" idx="5"/>
          </p:nvPr>
        </p:nvSpPr>
        <p:spPr>
          <a:noFill/>
          <a:ln>
            <a:miter lim="800000"/>
            <a:headEnd/>
            <a:tailEnd/>
          </a:ln>
        </p:spPr>
        <p:txBody>
          <a:bodyPr/>
          <a:lstStyle/>
          <a:p>
            <a:fld id="{56CC970A-C6DB-4071-A593-2830134D7003}" type="slidenum">
              <a:rPr lang="fr-FR" smtClean="0">
                <a:ea typeface="ＭＳ Ｐゴシック" pitchFamily="34" charset="-128"/>
              </a:rPr>
              <a:pPr/>
              <a:t>20</a:t>
            </a:fld>
            <a:endParaRPr lang="fr-FR"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xfrm>
            <a:off x="917575" y="744538"/>
            <a:ext cx="4962525" cy="3722687"/>
          </a:xfrm>
          <a:ln/>
        </p:spPr>
      </p:sp>
      <p:sp>
        <p:nvSpPr>
          <p:cNvPr id="37891"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7892" name="Espace réservé du numéro de diapositive 3"/>
          <p:cNvSpPr>
            <a:spLocks noGrp="1"/>
          </p:cNvSpPr>
          <p:nvPr>
            <p:ph type="sldNum" sz="quarter" idx="5"/>
          </p:nvPr>
        </p:nvSpPr>
        <p:spPr>
          <a:noFill/>
          <a:ln>
            <a:miter lim="800000"/>
            <a:headEnd/>
            <a:tailEnd/>
          </a:ln>
        </p:spPr>
        <p:txBody>
          <a:bodyPr/>
          <a:lstStyle/>
          <a:p>
            <a:fld id="{ACFA523A-9535-429E-83CF-0CDCF65F4409}" type="slidenum">
              <a:rPr lang="fr-FR" smtClean="0">
                <a:ea typeface="ＭＳ Ｐゴシック" pitchFamily="34" charset="-128"/>
              </a:rPr>
              <a:pPr/>
              <a:t>21</a:t>
            </a:fld>
            <a:endParaRPr lang="fr-FR"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917575" y="744538"/>
            <a:ext cx="4962525" cy="3722687"/>
          </a:xfrm>
          <a:ln/>
        </p:spPr>
      </p:sp>
      <p:sp>
        <p:nvSpPr>
          <p:cNvPr id="38915"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8916" name="Espace réservé du numéro de diapositive 3"/>
          <p:cNvSpPr>
            <a:spLocks noGrp="1"/>
          </p:cNvSpPr>
          <p:nvPr>
            <p:ph type="sldNum" sz="quarter" idx="5"/>
          </p:nvPr>
        </p:nvSpPr>
        <p:spPr>
          <a:noFill/>
          <a:ln>
            <a:miter lim="800000"/>
            <a:headEnd/>
            <a:tailEnd/>
          </a:ln>
        </p:spPr>
        <p:txBody>
          <a:bodyPr/>
          <a:lstStyle/>
          <a:p>
            <a:fld id="{76755D48-89A4-4245-A68B-AAA41AC30A23}" type="slidenum">
              <a:rPr lang="fr-FR" smtClean="0">
                <a:ea typeface="ＭＳ Ｐゴシック" pitchFamily="34" charset="-128"/>
              </a:rPr>
              <a:pPr/>
              <a:t>22</a:t>
            </a:fld>
            <a:endParaRPr lang="fr-FR"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xfrm>
            <a:off x="917575" y="744538"/>
            <a:ext cx="4962525" cy="3722687"/>
          </a:xfrm>
          <a:ln/>
        </p:spPr>
      </p:sp>
      <p:sp>
        <p:nvSpPr>
          <p:cNvPr id="27651"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7652" name="Espace réservé du numéro de diapositive 3"/>
          <p:cNvSpPr>
            <a:spLocks noGrp="1"/>
          </p:cNvSpPr>
          <p:nvPr>
            <p:ph type="sldNum" sz="quarter" idx="5"/>
          </p:nvPr>
        </p:nvSpPr>
        <p:spPr>
          <a:noFill/>
          <a:ln>
            <a:miter lim="800000"/>
            <a:headEnd/>
            <a:tailEnd/>
          </a:ln>
        </p:spPr>
        <p:txBody>
          <a:bodyPr/>
          <a:lstStyle/>
          <a:p>
            <a:fld id="{B31B877C-596D-44EA-A94D-FFA409D48BFE}" type="slidenum">
              <a:rPr lang="fr-FR" smtClean="0">
                <a:solidFill>
                  <a:srgbClr val="000000"/>
                </a:solidFill>
                <a:ea typeface="ＭＳ Ｐゴシック" pitchFamily="34" charset="-128"/>
              </a:rPr>
              <a:pPr/>
              <a:t>3</a:t>
            </a:fld>
            <a:endParaRPr lang="fr-FR" smtClean="0">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xfrm>
            <a:off x="917575" y="744538"/>
            <a:ext cx="4962525" cy="3722687"/>
          </a:xfrm>
          <a:ln/>
        </p:spPr>
      </p:sp>
      <p:sp>
        <p:nvSpPr>
          <p:cNvPr id="28675"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8676" name="Espace réservé du numéro de diapositive 3"/>
          <p:cNvSpPr>
            <a:spLocks noGrp="1"/>
          </p:cNvSpPr>
          <p:nvPr>
            <p:ph type="sldNum" sz="quarter" idx="5"/>
          </p:nvPr>
        </p:nvSpPr>
        <p:spPr>
          <a:noFill/>
          <a:ln>
            <a:miter lim="800000"/>
            <a:headEnd/>
            <a:tailEnd/>
          </a:ln>
        </p:spPr>
        <p:txBody>
          <a:bodyPr/>
          <a:lstStyle/>
          <a:p>
            <a:fld id="{41AFEE74-7602-46B2-A0EC-44131D42C81F}" type="slidenum">
              <a:rPr lang="fr-FR" smtClean="0">
                <a:solidFill>
                  <a:srgbClr val="000000"/>
                </a:solidFill>
                <a:ea typeface="ＭＳ Ｐゴシック" pitchFamily="34" charset="-128"/>
              </a:rPr>
              <a:pPr/>
              <a:t>4</a:t>
            </a:fld>
            <a:endParaRPr lang="fr-FR" smtClean="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917575" y="744538"/>
            <a:ext cx="4962525" cy="3722687"/>
          </a:xfrm>
          <a:ln/>
        </p:spPr>
      </p:sp>
      <p:sp>
        <p:nvSpPr>
          <p:cNvPr id="29699"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9700" name="Espace réservé du numéro de diapositive 3"/>
          <p:cNvSpPr>
            <a:spLocks noGrp="1"/>
          </p:cNvSpPr>
          <p:nvPr>
            <p:ph type="sldNum" sz="quarter" idx="5"/>
          </p:nvPr>
        </p:nvSpPr>
        <p:spPr>
          <a:noFill/>
          <a:ln>
            <a:miter lim="800000"/>
            <a:headEnd/>
            <a:tailEnd/>
          </a:ln>
        </p:spPr>
        <p:txBody>
          <a:bodyPr/>
          <a:lstStyle/>
          <a:p>
            <a:fld id="{F094DAD7-5AB0-4DD7-A6F9-1E1683C6AFA2}" type="slidenum">
              <a:rPr lang="fr-FR" smtClean="0">
                <a:solidFill>
                  <a:srgbClr val="000000"/>
                </a:solidFill>
                <a:ea typeface="ＭＳ Ｐゴシック" pitchFamily="34" charset="-128"/>
              </a:rPr>
              <a:pPr/>
              <a:t>5</a:t>
            </a:fld>
            <a:endParaRPr lang="fr-FR" smtClean="0">
              <a:solidFill>
                <a:srgbClr val="000000"/>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xfrm>
            <a:off x="917575" y="744538"/>
            <a:ext cx="4962525" cy="3722687"/>
          </a:xfrm>
          <a:ln/>
        </p:spPr>
      </p:sp>
      <p:sp>
        <p:nvSpPr>
          <p:cNvPr id="30723"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30724" name="Espace réservé du numéro de diapositive 3"/>
          <p:cNvSpPr>
            <a:spLocks noGrp="1"/>
          </p:cNvSpPr>
          <p:nvPr>
            <p:ph type="sldNum" sz="quarter" idx="5"/>
          </p:nvPr>
        </p:nvSpPr>
        <p:spPr>
          <a:noFill/>
          <a:ln>
            <a:miter lim="800000"/>
            <a:headEnd/>
            <a:tailEnd/>
          </a:ln>
        </p:spPr>
        <p:txBody>
          <a:bodyPr/>
          <a:lstStyle/>
          <a:p>
            <a:fld id="{87B4350C-96B9-4610-B018-9FE2B7686E58}" type="slidenum">
              <a:rPr lang="fr-FR" smtClean="0">
                <a:solidFill>
                  <a:srgbClr val="000000"/>
                </a:solidFill>
                <a:ea typeface="ＭＳ Ｐゴシック" pitchFamily="34" charset="-128"/>
              </a:rPr>
              <a:pPr/>
              <a:t>6</a:t>
            </a:fld>
            <a:endParaRPr lang="fr-FR" smtClean="0">
              <a:solidFill>
                <a:srgbClr val="000000"/>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4AF89F10-D11F-43D6-9A2E-11474FECFA1C}" type="slidenum">
              <a:rPr lang="fr-FR" smtClean="0">
                <a:ea typeface="ＭＳ Ｐゴシック" pitchFamily="34" charset="-128"/>
              </a:rPr>
              <a:pPr/>
              <a:t>7</a:t>
            </a:fld>
            <a:endParaRPr lang="fr-FR" smtClean="0">
              <a:ea typeface="ＭＳ Ｐゴシック" pitchFamily="34" charset="-128"/>
            </a:endParaRPr>
          </a:p>
        </p:txBody>
      </p:sp>
      <p:sp>
        <p:nvSpPr>
          <p:cNvPr id="22531" name="Rectangle 2"/>
          <p:cNvSpPr>
            <a:spLocks noGrp="1" noRot="1" noChangeAspect="1"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noFill/>
        </p:spPr>
        <p:txBody>
          <a:bodyPr/>
          <a:lstStyle/>
          <a:p>
            <a:pPr eaLnBrk="1" hangingPunct="1"/>
            <a:endParaRPr lang="fr-F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917575" y="744538"/>
            <a:ext cx="4962525" cy="3722687"/>
          </a:xfrm>
          <a:ln/>
        </p:spPr>
      </p:sp>
      <p:sp>
        <p:nvSpPr>
          <p:cNvPr id="23555"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3556" name="Espace réservé du numéro de diapositive 3"/>
          <p:cNvSpPr>
            <a:spLocks noGrp="1"/>
          </p:cNvSpPr>
          <p:nvPr>
            <p:ph type="sldNum" sz="quarter" idx="5"/>
          </p:nvPr>
        </p:nvSpPr>
        <p:spPr>
          <a:noFill/>
          <a:ln>
            <a:miter lim="800000"/>
            <a:headEnd/>
            <a:tailEnd/>
          </a:ln>
        </p:spPr>
        <p:txBody>
          <a:bodyPr/>
          <a:lstStyle/>
          <a:p>
            <a:fld id="{D8D7168B-773D-4E63-8EFD-8DD1CCF15963}" type="slidenum">
              <a:rPr lang="fr-FR" smtClean="0">
                <a:ea typeface="ＭＳ Ｐゴシック" pitchFamily="34" charset="-128"/>
              </a:rPr>
              <a:pPr/>
              <a:t>8</a:t>
            </a:fld>
            <a:endParaRPr lang="fr-FR"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917575" y="744538"/>
            <a:ext cx="4962525" cy="3722687"/>
          </a:xfrm>
          <a:ln/>
        </p:spPr>
      </p:sp>
      <p:sp>
        <p:nvSpPr>
          <p:cNvPr id="24579" name="Espace réservé des commentaires 2"/>
          <p:cNvSpPr>
            <a:spLocks noGrp="1"/>
          </p:cNvSpPr>
          <p:nvPr>
            <p:ph type="body" idx="1"/>
          </p:nvPr>
        </p:nvSpPr>
        <p:spPr>
          <a:noFill/>
        </p:spPr>
        <p:txBody>
          <a:bodyPr/>
          <a:lstStyle/>
          <a:p>
            <a:endParaRPr lang="fr-FR" smtClean="0">
              <a:latin typeface="Arial" pitchFamily="34" charset="0"/>
              <a:ea typeface="ＭＳ Ｐゴシック" pitchFamily="34" charset="-128"/>
            </a:endParaRPr>
          </a:p>
        </p:txBody>
      </p:sp>
      <p:sp>
        <p:nvSpPr>
          <p:cNvPr id="24580" name="Espace réservé du numéro de diapositive 3"/>
          <p:cNvSpPr>
            <a:spLocks noGrp="1"/>
          </p:cNvSpPr>
          <p:nvPr>
            <p:ph type="sldNum" sz="quarter" idx="5"/>
          </p:nvPr>
        </p:nvSpPr>
        <p:spPr>
          <a:noFill/>
          <a:ln>
            <a:miter lim="800000"/>
            <a:headEnd/>
            <a:tailEnd/>
          </a:ln>
        </p:spPr>
        <p:txBody>
          <a:bodyPr/>
          <a:lstStyle/>
          <a:p>
            <a:fld id="{9F6AB4B4-C235-48E7-B28B-32BC2B6D663E}" type="slidenum">
              <a:rPr lang="fr-FR" smtClean="0">
                <a:ea typeface="ＭＳ Ｐゴシック" pitchFamily="34" charset="-128"/>
              </a:rPr>
              <a:pPr/>
              <a:t>9</a:t>
            </a:fld>
            <a:endParaRPr lang="fr-F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grpSp>
        <p:nvGrpSpPr>
          <p:cNvPr id="4" name="Grouper 13"/>
          <p:cNvGrpSpPr>
            <a:grpSpLocks/>
          </p:cNvGrpSpPr>
          <p:nvPr userDrawn="1"/>
        </p:nvGrpSpPr>
        <p:grpSpPr bwMode="auto">
          <a:xfrm>
            <a:off x="576263" y="5976938"/>
            <a:ext cx="8172450" cy="881062"/>
            <a:chOff x="971600" y="5976730"/>
            <a:chExt cx="8172400" cy="881270"/>
          </a:xfrm>
        </p:grpSpPr>
        <p:pic>
          <p:nvPicPr>
            <p:cNvPr id="5" name="Image 1"/>
            <p:cNvPicPr>
              <a:picLocks noChangeAspect="1" noChangeArrowheads="1"/>
            </p:cNvPicPr>
            <p:nvPr/>
          </p:nvPicPr>
          <p:blipFill>
            <a:blip r:embed="rId2"/>
            <a:srcRect/>
            <a:stretch>
              <a:fillRect/>
            </a:stretch>
          </p:blipFill>
          <p:spPr bwMode="auto">
            <a:xfrm>
              <a:off x="4283968" y="5976730"/>
              <a:ext cx="4860032" cy="881270"/>
            </a:xfrm>
            <a:prstGeom prst="rect">
              <a:avLst/>
            </a:prstGeom>
            <a:noFill/>
            <a:ln w="9525">
              <a:noFill/>
              <a:miter lim="800000"/>
              <a:headEnd/>
              <a:tailEnd/>
            </a:ln>
          </p:spPr>
        </p:pic>
        <p:pic>
          <p:nvPicPr>
            <p:cNvPr id="6" name="Image 15" descr="logo ASDM.jpg"/>
            <p:cNvPicPr>
              <a:picLocks noChangeAspect="1"/>
            </p:cNvPicPr>
            <p:nvPr/>
          </p:nvPicPr>
          <p:blipFill>
            <a:blip r:embed="rId3"/>
            <a:srcRect/>
            <a:stretch>
              <a:fillRect/>
            </a:stretch>
          </p:blipFill>
          <p:spPr bwMode="auto">
            <a:xfrm>
              <a:off x="2843808" y="6093296"/>
              <a:ext cx="1278012" cy="578370"/>
            </a:xfrm>
            <a:prstGeom prst="rect">
              <a:avLst/>
            </a:prstGeom>
            <a:noFill/>
            <a:ln w="9525">
              <a:noFill/>
              <a:miter lim="800000"/>
              <a:headEnd/>
              <a:tailEnd/>
            </a:ln>
          </p:spPr>
        </p:pic>
        <p:pic>
          <p:nvPicPr>
            <p:cNvPr id="7" name="Image 16"/>
            <p:cNvPicPr>
              <a:picLocks noChangeAspect="1"/>
            </p:cNvPicPr>
            <p:nvPr/>
          </p:nvPicPr>
          <p:blipFill>
            <a:blip r:embed="rId4"/>
            <a:srcRect/>
            <a:stretch>
              <a:fillRect/>
            </a:stretch>
          </p:blipFill>
          <p:spPr bwMode="auto">
            <a:xfrm>
              <a:off x="971600" y="6020832"/>
              <a:ext cx="1828057" cy="792544"/>
            </a:xfrm>
            <a:prstGeom prst="rect">
              <a:avLst/>
            </a:prstGeom>
            <a:noFill/>
            <a:ln w="9525">
              <a:noFill/>
              <a:miter lim="800000"/>
              <a:headEnd/>
              <a:tailEnd/>
            </a:ln>
          </p:spPr>
        </p:pic>
      </p:grpSp>
      <p:sp>
        <p:nvSpPr>
          <p:cNvPr id="8" name="Rectangle 7"/>
          <p:cNvSpPr/>
          <p:nvPr userDrawn="1"/>
        </p:nvSpPr>
        <p:spPr bwMode="auto">
          <a:xfrm rot="16200000">
            <a:off x="4081464" y="1795463"/>
            <a:ext cx="981075" cy="9144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
        <p:nvSpPr>
          <p:cNvPr id="3074" name="Rectangle 2"/>
          <p:cNvSpPr>
            <a:spLocks noGrp="1" noChangeArrowheads="1"/>
          </p:cNvSpPr>
          <p:nvPr>
            <p:ph type="subTitle" idx="1"/>
          </p:nvPr>
        </p:nvSpPr>
        <p:spPr>
          <a:xfrm>
            <a:off x="1371600" y="3886200"/>
            <a:ext cx="6400800" cy="1752600"/>
          </a:xfrm>
        </p:spPr>
        <p:txBody>
          <a:bodyPr/>
          <a:lstStyle>
            <a:lvl1pPr marL="0" indent="0" algn="ctr">
              <a:buFont typeface="Zapf Dingbats" charset="0"/>
              <a:buNone/>
              <a:defRPr b="1">
                <a:solidFill>
                  <a:srgbClr val="800000"/>
                </a:solidFill>
              </a:defRPr>
            </a:lvl1pPr>
          </a:lstStyle>
          <a:p>
            <a:pPr lvl="0"/>
            <a:r>
              <a:rPr lang="fr-FR" noProof="0" dirty="0" smtClean="0"/>
              <a:t>Cliquez pour modifier le style des sous-titres du masque</a:t>
            </a:r>
          </a:p>
        </p:txBody>
      </p:sp>
      <p:sp>
        <p:nvSpPr>
          <p:cNvPr id="3078" name="Rectangle 6"/>
          <p:cNvSpPr>
            <a:spLocks noGrp="1" noChangeArrowheads="1"/>
          </p:cNvSpPr>
          <p:nvPr>
            <p:ph type="ctrTitle"/>
          </p:nvPr>
        </p:nvSpPr>
        <p:spPr>
          <a:xfrm>
            <a:off x="1331640" y="1219200"/>
            <a:ext cx="7812360" cy="1143000"/>
          </a:xfrm>
          <a:effectLst>
            <a:outerShdw blurRad="12700" dist="39613" dir="1174489" algn="ctr" rotWithShape="0">
              <a:srgbClr val="000000"/>
            </a:outerShdw>
          </a:effectLst>
        </p:spPr>
        <p:txBody>
          <a:bodyPr/>
          <a:lstStyle>
            <a:lvl1pPr>
              <a:defRPr sz="6000"/>
            </a:lvl1pPr>
          </a:lstStyle>
          <a:p>
            <a:pPr lvl="0"/>
            <a:r>
              <a:rPr lang="fr-FR" noProof="0" dirty="0" smtClean="0"/>
              <a:t>Cliquez et modifiez le titre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64288" y="645368"/>
            <a:ext cx="1979712" cy="602399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547664" y="645368"/>
            <a:ext cx="5400600" cy="602399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grpSp>
        <p:nvGrpSpPr>
          <p:cNvPr id="4" name="Grouper 13"/>
          <p:cNvGrpSpPr>
            <a:grpSpLocks/>
          </p:cNvGrpSpPr>
          <p:nvPr userDrawn="1"/>
        </p:nvGrpSpPr>
        <p:grpSpPr bwMode="auto">
          <a:xfrm>
            <a:off x="576263" y="5976938"/>
            <a:ext cx="8172450" cy="881062"/>
            <a:chOff x="971600" y="5976730"/>
            <a:chExt cx="8172400" cy="881270"/>
          </a:xfrm>
        </p:grpSpPr>
        <p:pic>
          <p:nvPicPr>
            <p:cNvPr id="5"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976730"/>
              <a:ext cx="4860032" cy="88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5" descr="logo ASD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6093296"/>
              <a:ext cx="1278012" cy="5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6020832"/>
              <a:ext cx="1828057" cy="7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userDrawn="1"/>
        </p:nvSpPr>
        <p:spPr bwMode="auto">
          <a:xfrm rot="16200000">
            <a:off x="4081463" y="1795463"/>
            <a:ext cx="981075" cy="9144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dirty="0">
              <a:solidFill>
                <a:srgbClr val="000000"/>
              </a:solidFill>
              <a:latin typeface="Arial" charset="0"/>
              <a:ea typeface="ＭＳ Ｐゴシック"/>
            </a:endParaRPr>
          </a:p>
        </p:txBody>
      </p:sp>
      <p:sp>
        <p:nvSpPr>
          <p:cNvPr id="3074" name="Rectangle 2"/>
          <p:cNvSpPr>
            <a:spLocks noGrp="1" noChangeArrowheads="1"/>
          </p:cNvSpPr>
          <p:nvPr>
            <p:ph type="subTitle" idx="1"/>
          </p:nvPr>
        </p:nvSpPr>
        <p:spPr>
          <a:xfrm>
            <a:off x="1371600" y="3886200"/>
            <a:ext cx="6400800" cy="1752600"/>
          </a:xfrm>
        </p:spPr>
        <p:txBody>
          <a:bodyPr/>
          <a:lstStyle>
            <a:lvl1pPr marL="0" indent="0" algn="ctr">
              <a:buFont typeface="Zapf Dingbats" charset="0"/>
              <a:buNone/>
              <a:defRPr b="1">
                <a:solidFill>
                  <a:srgbClr val="800000"/>
                </a:solidFill>
              </a:defRPr>
            </a:lvl1pPr>
          </a:lstStyle>
          <a:p>
            <a:pPr lvl="0"/>
            <a:r>
              <a:rPr lang="fr-FR" noProof="0" dirty="0" smtClean="0"/>
              <a:t>Cliquez pour modifier le style des sous-titres du masque</a:t>
            </a:r>
          </a:p>
        </p:txBody>
      </p:sp>
      <p:sp>
        <p:nvSpPr>
          <p:cNvPr id="3078" name="Rectangle 6"/>
          <p:cNvSpPr>
            <a:spLocks noGrp="1" noChangeArrowheads="1"/>
          </p:cNvSpPr>
          <p:nvPr>
            <p:ph type="ctrTitle"/>
          </p:nvPr>
        </p:nvSpPr>
        <p:spPr>
          <a:xfrm>
            <a:off x="1331640" y="1219200"/>
            <a:ext cx="7812360" cy="1143000"/>
          </a:xfrm>
          <a:effectLst>
            <a:outerShdw blurRad="12700" dist="39613" dir="1174489" algn="ctr" rotWithShape="0">
              <a:srgbClr val="000000"/>
            </a:outerShdw>
          </a:effectLst>
        </p:spPr>
        <p:txBody>
          <a:bodyPr/>
          <a:lstStyle>
            <a:lvl1pPr>
              <a:defRPr sz="6000"/>
            </a:lvl1pPr>
          </a:lstStyle>
          <a:p>
            <a:pPr lvl="0"/>
            <a:r>
              <a:rPr lang="fr-FR" noProof="0" dirty="0" smtClean="0"/>
              <a:t>Cliquez et modifiez le titre</a:t>
            </a:r>
          </a:p>
        </p:txBody>
      </p:sp>
    </p:spTree>
    <p:extLst>
      <p:ext uri="{BB962C8B-B14F-4D97-AF65-F5344CB8AC3E}">
        <p14:creationId xmlns:p14="http://schemas.microsoft.com/office/powerpoint/2010/main" val="148392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371600" y="3886200"/>
            <a:ext cx="6400800" cy="1752600"/>
          </a:xfrm>
        </p:spPr>
        <p:txBody>
          <a:bodyPr/>
          <a:lstStyle>
            <a:lvl1pPr marL="0" indent="0" algn="ctr">
              <a:buFont typeface="Zapf Dingbats" charset="0"/>
              <a:buNone/>
              <a:defRPr b="1">
                <a:solidFill>
                  <a:srgbClr val="800000"/>
                </a:solidFill>
              </a:defRPr>
            </a:lvl1pPr>
          </a:lstStyle>
          <a:p>
            <a:pPr lvl="0"/>
            <a:r>
              <a:rPr lang="fr-FR" noProof="0" dirty="0" smtClean="0"/>
              <a:t>Cliquez pour modifier le style des sous-titres du masque</a:t>
            </a:r>
          </a:p>
        </p:txBody>
      </p:sp>
      <p:sp>
        <p:nvSpPr>
          <p:cNvPr id="3078" name="Rectangle 6"/>
          <p:cNvSpPr>
            <a:spLocks noGrp="1" noChangeArrowheads="1"/>
          </p:cNvSpPr>
          <p:nvPr>
            <p:ph type="ctrTitle"/>
          </p:nvPr>
        </p:nvSpPr>
        <p:spPr>
          <a:xfrm>
            <a:off x="1331640" y="1219200"/>
            <a:ext cx="7812360" cy="1143000"/>
          </a:xfrm>
          <a:effectLst>
            <a:outerShdw blurRad="12700" dist="39613" dir="1174489" algn="ctr" rotWithShape="0">
              <a:srgbClr val="000000"/>
            </a:outerShdw>
          </a:effectLst>
        </p:spPr>
        <p:txBody>
          <a:bodyPr/>
          <a:lstStyle>
            <a:lvl1pPr>
              <a:defRPr sz="6000"/>
            </a:lvl1pPr>
          </a:lstStyle>
          <a:p>
            <a:pPr lvl="0"/>
            <a:r>
              <a:rPr lang="fr-FR" noProof="0" smtClean="0"/>
              <a:t>Cliquez et modifiez le titre</a:t>
            </a:r>
          </a:p>
        </p:txBody>
      </p:sp>
    </p:spTree>
    <p:extLst>
      <p:ext uri="{BB962C8B-B14F-4D97-AF65-F5344CB8AC3E}">
        <p14:creationId xmlns:p14="http://schemas.microsoft.com/office/powerpoint/2010/main" val="2114757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812360" cy="1143000"/>
          </a:xfrm>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8982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47663" y="4406902"/>
            <a:ext cx="6947049"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1547663" y="2906713"/>
            <a:ext cx="694704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384182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1547664" y="1524000"/>
            <a:ext cx="3240360" cy="4572000"/>
          </a:xfrm>
        </p:spPr>
        <p:txBody>
          <a:bodyPr/>
          <a:lstStyle>
            <a:lvl1pPr marL="342900" marR="0" indent="-342900" algn="l" defTabSz="914400" rtl="0" eaLnBrk="0" fontAlgn="base" latinLnBrk="0" hangingPunct="0">
              <a:lnSpc>
                <a:spcPct val="100000"/>
              </a:lnSpc>
              <a:spcBef>
                <a:spcPct val="20000"/>
              </a:spcBef>
              <a:spcAft>
                <a:spcPct val="0"/>
              </a:spcAft>
              <a:buClr>
                <a:srgbClr val="2084CE"/>
              </a:buClr>
              <a:buSzPct val="65000"/>
              <a:buFont typeface="Zapf Dingbats" charset="0"/>
              <a:buChar cha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04048" y="1524000"/>
            <a:ext cx="345415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6466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31640" y="274638"/>
            <a:ext cx="735516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1403648" y="1535113"/>
            <a:ext cx="33921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1391920" y="2174875"/>
            <a:ext cx="33961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5004048" y="1535113"/>
            <a:ext cx="36827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04048" y="2174875"/>
            <a:ext cx="36724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18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812360" cy="1143000"/>
          </a:xfrm>
        </p:spPr>
        <p:txBody>
          <a:bodyPr/>
          <a:lstStyle/>
          <a:p>
            <a:r>
              <a:rPr lang="fr-FR" smtClean="0"/>
              <a:t>Cliquez et modifiez le titre</a:t>
            </a:r>
            <a:endParaRPr lang="fr-FR"/>
          </a:p>
        </p:txBody>
      </p:sp>
    </p:spTree>
    <p:extLst>
      <p:ext uri="{BB962C8B-B14F-4D97-AF65-F5344CB8AC3E}">
        <p14:creationId xmlns:p14="http://schemas.microsoft.com/office/powerpoint/2010/main" val="408739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1371600" y="3886200"/>
            <a:ext cx="6400800" cy="1752600"/>
          </a:xfrm>
        </p:spPr>
        <p:txBody>
          <a:bodyPr/>
          <a:lstStyle>
            <a:lvl1pPr marL="0" indent="0" algn="ctr">
              <a:buFont typeface="Zapf Dingbats" charset="0"/>
              <a:buNone/>
              <a:defRPr b="1">
                <a:solidFill>
                  <a:srgbClr val="800000"/>
                </a:solidFill>
              </a:defRPr>
            </a:lvl1pPr>
          </a:lstStyle>
          <a:p>
            <a:pPr lvl="0"/>
            <a:r>
              <a:rPr lang="fr-FR" noProof="0" dirty="0" smtClean="0"/>
              <a:t>Cliquez pour modifier le style des sous-titres du masque</a:t>
            </a:r>
          </a:p>
        </p:txBody>
      </p:sp>
      <p:sp>
        <p:nvSpPr>
          <p:cNvPr id="3078" name="Rectangle 6"/>
          <p:cNvSpPr>
            <a:spLocks noGrp="1" noChangeArrowheads="1"/>
          </p:cNvSpPr>
          <p:nvPr>
            <p:ph type="ctrTitle"/>
          </p:nvPr>
        </p:nvSpPr>
        <p:spPr>
          <a:xfrm>
            <a:off x="1331640" y="1219200"/>
            <a:ext cx="7812360" cy="1143000"/>
          </a:xfrm>
          <a:effectLst>
            <a:outerShdw blurRad="12700" dist="39613" dir="1174489" algn="ctr" rotWithShape="0">
              <a:srgbClr val="000000"/>
            </a:outerShdw>
          </a:effectLst>
        </p:spPr>
        <p:txBody>
          <a:bodyPr/>
          <a:lstStyle>
            <a:lvl1pPr>
              <a:defRPr sz="6000"/>
            </a:lvl1pPr>
          </a:lstStyle>
          <a:p>
            <a:pPr lvl="0"/>
            <a:r>
              <a:rPr lang="fr-FR" noProof="0" smtClean="0"/>
              <a:t>Cliquez et modifiez le 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26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31640" y="273050"/>
            <a:ext cx="213387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331640" y="1435102"/>
            <a:ext cx="21338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extLst>
      <p:ext uri="{BB962C8B-B14F-4D97-AF65-F5344CB8AC3E}">
        <p14:creationId xmlns:p14="http://schemas.microsoft.com/office/powerpoint/2010/main" val="37448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249009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30587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64288" y="645368"/>
            <a:ext cx="1979712" cy="602399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547664" y="645368"/>
            <a:ext cx="5400600" cy="602399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3017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812360" cy="1143000"/>
          </a:xfrm>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47663" y="4406904"/>
            <a:ext cx="6947049"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1547663" y="2906713"/>
            <a:ext cx="694704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1547664" y="1524000"/>
            <a:ext cx="3240360" cy="4572000"/>
          </a:xfrm>
        </p:spPr>
        <p:txBody>
          <a:bodyPr/>
          <a:lstStyle>
            <a:lvl1pPr marL="342900" marR="0" indent="-342900" algn="l" defTabSz="914400" rtl="0" eaLnBrk="0" fontAlgn="base" latinLnBrk="0" hangingPunct="0">
              <a:lnSpc>
                <a:spcPct val="100000"/>
              </a:lnSpc>
              <a:spcBef>
                <a:spcPct val="20000"/>
              </a:spcBef>
              <a:spcAft>
                <a:spcPct val="0"/>
              </a:spcAft>
              <a:buClr>
                <a:srgbClr val="2084CE"/>
              </a:buClr>
              <a:buSzPct val="65000"/>
              <a:buFont typeface="Zapf Dingbats" charset="0"/>
              <a:buChar cha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04048" y="1524000"/>
            <a:ext cx="345415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31640" y="274638"/>
            <a:ext cx="735516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1403648" y="1535113"/>
            <a:ext cx="33921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1391920" y="2174875"/>
            <a:ext cx="33961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5004048" y="1535113"/>
            <a:ext cx="36827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04048" y="2174875"/>
            <a:ext cx="36724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812360" cy="1143000"/>
          </a:xfrm>
        </p:spPr>
        <p:txBody>
          <a:bodyPr/>
          <a:lstStyle/>
          <a:p>
            <a:r>
              <a:rPr lang="fr-FR" smtClean="0"/>
              <a:t>Cliquez et modifiez le titre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31640" y="273050"/>
            <a:ext cx="213387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331640" y="1435103"/>
            <a:ext cx="21338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476377" y="1524000"/>
            <a:ext cx="69818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1" name="Rectangle 7"/>
          <p:cNvSpPr>
            <a:spLocks noGrp="1" noChangeArrowheads="1"/>
          </p:cNvSpPr>
          <p:nvPr>
            <p:ph type="title"/>
          </p:nvPr>
        </p:nvSpPr>
        <p:spPr bwMode="auto">
          <a:xfrm>
            <a:off x="1331915" y="0"/>
            <a:ext cx="7127875" cy="1143000"/>
          </a:xfrm>
          <a:prstGeom prst="rect">
            <a:avLst/>
          </a:prstGeom>
          <a:noFill/>
          <a:ln w="9525">
            <a:noFill/>
            <a:miter lim="800000"/>
            <a:headEnd/>
            <a:tailEnd/>
          </a:ln>
          <a:effectLst>
            <a:outerShdw dist="38099" dir="1199927" algn="ctr" rotWithShape="0">
              <a:srgbClr val="808080"/>
            </a:outerShdw>
          </a:effec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pic>
        <p:nvPicPr>
          <p:cNvPr id="5124" name="Image 2" descr="picto3.psd"/>
          <p:cNvPicPr>
            <a:picLocks noChangeAspect="1"/>
          </p:cNvPicPr>
          <p:nvPr userDrawn="1"/>
        </p:nvPicPr>
        <p:blipFill>
          <a:blip r:embed="rId14"/>
          <a:srcRect/>
          <a:stretch>
            <a:fillRect/>
          </a:stretch>
        </p:blipFill>
        <p:spPr bwMode="auto">
          <a:xfrm>
            <a:off x="107950" y="2060575"/>
            <a:ext cx="719138" cy="687388"/>
          </a:xfrm>
          <a:prstGeom prst="rect">
            <a:avLst/>
          </a:prstGeom>
          <a:noFill/>
          <a:ln w="9525">
            <a:noFill/>
            <a:miter lim="800000"/>
            <a:headEnd/>
            <a:tailEnd/>
          </a:ln>
        </p:spPr>
      </p:pic>
      <p:pic>
        <p:nvPicPr>
          <p:cNvPr id="5125" name="Image 3" descr="picto 3.psd"/>
          <p:cNvPicPr>
            <a:picLocks noChangeAspect="1"/>
          </p:cNvPicPr>
          <p:nvPr userDrawn="1"/>
        </p:nvPicPr>
        <p:blipFill>
          <a:blip r:embed="rId15"/>
          <a:srcRect/>
          <a:stretch>
            <a:fillRect/>
          </a:stretch>
        </p:blipFill>
        <p:spPr bwMode="auto">
          <a:xfrm>
            <a:off x="107952" y="3429001"/>
            <a:ext cx="773113" cy="504825"/>
          </a:xfrm>
          <a:prstGeom prst="rect">
            <a:avLst/>
          </a:prstGeom>
          <a:noFill/>
          <a:ln w="9525">
            <a:noFill/>
            <a:miter lim="800000"/>
            <a:headEnd/>
            <a:tailEnd/>
          </a:ln>
        </p:spPr>
      </p:pic>
      <p:pic>
        <p:nvPicPr>
          <p:cNvPr id="5126" name="Image 4" descr="picto1.psd"/>
          <p:cNvPicPr>
            <a:picLocks noChangeAspect="1"/>
          </p:cNvPicPr>
          <p:nvPr userDrawn="1"/>
        </p:nvPicPr>
        <p:blipFill>
          <a:blip r:embed="rId16"/>
          <a:srcRect/>
          <a:stretch>
            <a:fillRect/>
          </a:stretch>
        </p:blipFill>
        <p:spPr bwMode="auto">
          <a:xfrm>
            <a:off x="84138" y="4508504"/>
            <a:ext cx="746125" cy="720725"/>
          </a:xfrm>
          <a:prstGeom prst="rect">
            <a:avLst/>
          </a:prstGeom>
          <a:noFill/>
          <a:ln w="9525">
            <a:noFill/>
            <a:miter lim="800000"/>
            <a:headEnd/>
            <a:tailEnd/>
          </a:ln>
        </p:spPr>
      </p:pic>
      <p:pic>
        <p:nvPicPr>
          <p:cNvPr id="5127" name="Image 5" descr="picto4.psd"/>
          <p:cNvPicPr>
            <a:picLocks noChangeAspect="1"/>
          </p:cNvPicPr>
          <p:nvPr userDrawn="1"/>
        </p:nvPicPr>
        <p:blipFill>
          <a:blip r:embed="rId17"/>
          <a:srcRect/>
          <a:stretch>
            <a:fillRect/>
          </a:stretch>
        </p:blipFill>
        <p:spPr bwMode="auto">
          <a:xfrm>
            <a:off x="107952" y="5799138"/>
            <a:ext cx="647700" cy="654050"/>
          </a:xfrm>
          <a:prstGeom prst="rect">
            <a:avLst/>
          </a:prstGeom>
          <a:noFill/>
          <a:ln w="9525">
            <a:noFill/>
            <a:miter lim="800000"/>
            <a:headEnd/>
            <a:tailEnd/>
          </a:ln>
        </p:spPr>
      </p:pic>
      <p:sp>
        <p:nvSpPr>
          <p:cNvPr id="1032" name="ZoneTexte 6"/>
          <p:cNvSpPr txBox="1">
            <a:spLocks noChangeArrowheads="1"/>
          </p:cNvSpPr>
          <p:nvPr userDrawn="1"/>
        </p:nvSpPr>
        <p:spPr bwMode="auto">
          <a:xfrm>
            <a:off x="-117474" y="188913"/>
            <a:ext cx="1223963" cy="1476375"/>
          </a:xfrm>
          <a:prstGeom prst="rect">
            <a:avLst/>
          </a:prstGeom>
          <a:noFill/>
          <a:ln>
            <a:noFill/>
          </a:ln>
          <a:extLst/>
        </p:spPr>
        <p:txBody>
          <a:bodyPr>
            <a:spAutoFit/>
          </a:bodyPr>
          <a:lstStyle/>
          <a:p>
            <a:pPr algn="ctr" eaLnBrk="0" hangingPunct="0">
              <a:defRPr/>
            </a:pPr>
            <a:r>
              <a:rPr lang="fr-FR" sz="1600" b="1">
                <a:solidFill>
                  <a:srgbClr val="800000"/>
                </a:solidFill>
                <a:ea typeface="ＭＳ Ｐゴシック" charset="-128"/>
                <a:cs typeface="+mn-cs"/>
              </a:rPr>
              <a:t>PNF</a:t>
            </a:r>
          </a:p>
          <a:p>
            <a:pPr algn="ctr" eaLnBrk="0" hangingPunct="0">
              <a:defRPr/>
            </a:pPr>
            <a:r>
              <a:rPr lang="fr-FR" sz="1200">
                <a:solidFill>
                  <a:srgbClr val="800000"/>
                </a:solidFill>
                <a:ea typeface="ＭＳ Ｐゴシック" charset="-128"/>
                <a:cs typeface="+mn-cs"/>
              </a:rPr>
              <a:t>CAP</a:t>
            </a:r>
          </a:p>
          <a:p>
            <a:pPr algn="ctr" eaLnBrk="0" hangingPunct="0">
              <a:defRPr/>
            </a:pPr>
            <a:r>
              <a:rPr lang="fr-FR" sz="1200">
                <a:solidFill>
                  <a:srgbClr val="800000"/>
                </a:solidFill>
                <a:ea typeface="ＭＳ Ｐゴシック" charset="-128"/>
                <a:cs typeface="+mn-cs"/>
              </a:rPr>
              <a:t>BAC PRO</a:t>
            </a:r>
          </a:p>
          <a:p>
            <a:pPr algn="ctr" eaLnBrk="0" hangingPunct="0">
              <a:defRPr/>
            </a:pPr>
            <a:r>
              <a:rPr lang="fr-FR" sz="1200">
                <a:solidFill>
                  <a:srgbClr val="800000"/>
                </a:solidFill>
                <a:ea typeface="ＭＳ Ｐゴシック" charset="-128"/>
                <a:cs typeface="+mn-cs"/>
              </a:rPr>
              <a:t>Maintenance</a:t>
            </a:r>
          </a:p>
          <a:p>
            <a:pPr algn="ctr" eaLnBrk="0" hangingPunct="0">
              <a:defRPr/>
            </a:pPr>
            <a:r>
              <a:rPr lang="fr-FR" sz="1200">
                <a:solidFill>
                  <a:srgbClr val="800000"/>
                </a:solidFill>
                <a:ea typeface="ＭＳ Ｐゴシック" charset="-128"/>
                <a:cs typeface="+mn-cs"/>
              </a:rPr>
              <a:t>des matériels</a:t>
            </a:r>
          </a:p>
          <a:p>
            <a:pPr algn="ctr" eaLnBrk="0" hangingPunct="0">
              <a:defRPr/>
            </a:pPr>
            <a:endParaRPr lang="fr-FR" sz="800">
              <a:solidFill>
                <a:srgbClr val="800000"/>
              </a:solidFill>
              <a:ea typeface="ＭＳ Ｐゴシック" charset="-128"/>
              <a:cs typeface="+mn-cs"/>
            </a:endParaRPr>
          </a:p>
          <a:p>
            <a:pPr algn="ctr" eaLnBrk="0" hangingPunct="0">
              <a:defRPr/>
            </a:pPr>
            <a:r>
              <a:rPr lang="fr-FR" sz="1000">
                <a:solidFill>
                  <a:srgbClr val="800000"/>
                </a:solidFill>
                <a:ea typeface="ＭＳ Ｐゴシック" charset="-128"/>
                <a:cs typeface="+mn-cs"/>
              </a:rPr>
              <a:t>22-23 mars 2016</a:t>
            </a:r>
          </a:p>
          <a:p>
            <a:pPr algn="ctr" eaLnBrk="0" hangingPunct="0">
              <a:defRPr/>
            </a:pPr>
            <a:r>
              <a:rPr lang="fr-FR" sz="800">
                <a:solidFill>
                  <a:srgbClr val="800000"/>
                </a:solidFill>
                <a:ea typeface="ＭＳ Ｐゴシック" charset="-128"/>
                <a:cs typeface="+mn-cs"/>
              </a:rPr>
              <a:t>Lycée Raspail Paris</a:t>
            </a:r>
          </a:p>
        </p:txBody>
      </p:sp>
      <p:sp>
        <p:nvSpPr>
          <p:cNvPr id="1033" name="Ellipse 8"/>
          <p:cNvSpPr>
            <a:spLocks noChangeArrowheads="1"/>
          </p:cNvSpPr>
          <p:nvPr userDrawn="1"/>
        </p:nvSpPr>
        <p:spPr bwMode="auto">
          <a:xfrm>
            <a:off x="34925" y="1989138"/>
            <a:ext cx="865188" cy="863600"/>
          </a:xfrm>
          <a:prstGeom prst="ellipse">
            <a:avLst/>
          </a:prstGeom>
          <a:noFill/>
          <a:ln w="19050">
            <a:solidFill>
              <a:srgbClr val="0080FF"/>
            </a:solidFill>
            <a:round/>
            <a:headEnd/>
            <a:tailEnd/>
          </a:ln>
        </p:spPr>
        <p:txBody>
          <a:bodyPr/>
          <a:lstStyle/>
          <a:p>
            <a:pPr eaLnBrk="0" hangingPunct="0">
              <a:defRPr/>
            </a:pPr>
            <a:endParaRPr lang="fr-FR">
              <a:solidFill>
                <a:srgbClr val="000000"/>
              </a:solidFill>
              <a:ea typeface="ＭＳ Ｐゴシック" charset="-128"/>
              <a:cs typeface="+mn-cs"/>
            </a:endParaRPr>
          </a:p>
        </p:txBody>
      </p:sp>
      <p:sp>
        <p:nvSpPr>
          <p:cNvPr id="1034" name="Ellipse 15"/>
          <p:cNvSpPr>
            <a:spLocks noChangeArrowheads="1"/>
          </p:cNvSpPr>
          <p:nvPr userDrawn="1"/>
        </p:nvSpPr>
        <p:spPr bwMode="auto">
          <a:xfrm>
            <a:off x="34925" y="3213100"/>
            <a:ext cx="865188" cy="863600"/>
          </a:xfrm>
          <a:prstGeom prst="ellipse">
            <a:avLst/>
          </a:prstGeom>
          <a:noFill/>
          <a:ln w="19050">
            <a:solidFill>
              <a:srgbClr val="FF8000"/>
            </a:solidFill>
            <a:round/>
            <a:headEnd/>
            <a:tailEnd/>
          </a:ln>
        </p:spPr>
        <p:txBody>
          <a:bodyPr/>
          <a:lstStyle/>
          <a:p>
            <a:pPr eaLnBrk="0" hangingPunct="0">
              <a:defRPr/>
            </a:pPr>
            <a:endParaRPr lang="fr-FR">
              <a:solidFill>
                <a:srgbClr val="000000"/>
              </a:solidFill>
              <a:ea typeface="ＭＳ Ｐゴシック" charset="-128"/>
              <a:cs typeface="+mn-cs"/>
            </a:endParaRPr>
          </a:p>
        </p:txBody>
      </p:sp>
      <p:sp>
        <p:nvSpPr>
          <p:cNvPr id="1035" name="Ellipse 16"/>
          <p:cNvSpPr>
            <a:spLocks noChangeArrowheads="1"/>
          </p:cNvSpPr>
          <p:nvPr userDrawn="1"/>
        </p:nvSpPr>
        <p:spPr bwMode="auto">
          <a:xfrm>
            <a:off x="34925" y="4437063"/>
            <a:ext cx="865188" cy="863600"/>
          </a:xfrm>
          <a:prstGeom prst="ellipse">
            <a:avLst/>
          </a:prstGeom>
          <a:noFill/>
          <a:ln w="19050">
            <a:solidFill>
              <a:srgbClr val="FF0000"/>
            </a:solidFill>
            <a:round/>
            <a:headEnd/>
            <a:tailEnd/>
          </a:ln>
        </p:spPr>
        <p:txBody>
          <a:bodyPr/>
          <a:lstStyle/>
          <a:p>
            <a:pPr eaLnBrk="0" hangingPunct="0">
              <a:defRPr/>
            </a:pPr>
            <a:endParaRPr lang="fr-FR">
              <a:solidFill>
                <a:srgbClr val="000000"/>
              </a:solidFill>
              <a:ea typeface="ＭＳ Ｐゴシック" charset="-128"/>
              <a:cs typeface="+mn-cs"/>
            </a:endParaRPr>
          </a:p>
        </p:txBody>
      </p:sp>
      <p:sp>
        <p:nvSpPr>
          <p:cNvPr id="1036" name="Ellipse 17"/>
          <p:cNvSpPr>
            <a:spLocks noChangeArrowheads="1"/>
          </p:cNvSpPr>
          <p:nvPr userDrawn="1"/>
        </p:nvSpPr>
        <p:spPr bwMode="auto">
          <a:xfrm>
            <a:off x="34925" y="5661025"/>
            <a:ext cx="865188" cy="863600"/>
          </a:xfrm>
          <a:prstGeom prst="ellipse">
            <a:avLst/>
          </a:prstGeom>
          <a:noFill/>
          <a:ln w="19050">
            <a:solidFill>
              <a:srgbClr val="008000"/>
            </a:solidFill>
            <a:round/>
            <a:headEnd/>
            <a:tailEnd/>
          </a:ln>
        </p:spPr>
        <p:txBody>
          <a:bodyPr/>
          <a:lstStyle/>
          <a:p>
            <a:pPr eaLnBrk="0" hangingPunct="0">
              <a:defRPr/>
            </a:pPr>
            <a:endParaRPr lang="fr-FR">
              <a:solidFill>
                <a:srgbClr val="000000"/>
              </a:solidFill>
              <a:ea typeface="ＭＳ Ｐゴシック" charset="-128"/>
              <a:cs typeface="+mn-cs"/>
            </a:endParaRPr>
          </a:p>
        </p:txBody>
      </p:sp>
      <p:sp>
        <p:nvSpPr>
          <p:cNvPr id="13" name="Rectangle 12"/>
          <p:cNvSpPr/>
          <p:nvPr userDrawn="1"/>
        </p:nvSpPr>
        <p:spPr bwMode="auto">
          <a:xfrm>
            <a:off x="2" y="0"/>
            <a:ext cx="971550" cy="6858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b="1">
          <a:solidFill>
            <a:srgbClr val="800000"/>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b="1">
          <a:solidFill>
            <a:srgbClr val="800000"/>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b="1">
          <a:solidFill>
            <a:srgbClr val="800000"/>
          </a:solidFill>
          <a:latin typeface="Calibri" charset="0"/>
          <a:ea typeface="ＭＳ Ｐゴシック" charset="0"/>
          <a:cs typeface="ＭＳ Ｐゴシック" charset="0"/>
        </a:defRPr>
      </a:lvl5pPr>
      <a:lvl6pPr marL="457200" algn="ctr" rtl="0" fontAlgn="base">
        <a:spcBef>
          <a:spcPct val="0"/>
        </a:spcBef>
        <a:spcAft>
          <a:spcPct val="0"/>
        </a:spcAft>
        <a:defRPr sz="4400" b="1">
          <a:solidFill>
            <a:srgbClr val="CB0661"/>
          </a:solidFill>
          <a:latin typeface="Calibri" charset="0"/>
          <a:ea typeface="ＭＳ Ｐゴシック" charset="0"/>
          <a:cs typeface="ＭＳ Ｐゴシック" charset="0"/>
        </a:defRPr>
      </a:lvl6pPr>
      <a:lvl7pPr marL="914400" algn="ctr" rtl="0" fontAlgn="base">
        <a:spcBef>
          <a:spcPct val="0"/>
        </a:spcBef>
        <a:spcAft>
          <a:spcPct val="0"/>
        </a:spcAft>
        <a:defRPr sz="4400" b="1">
          <a:solidFill>
            <a:srgbClr val="CB0661"/>
          </a:solidFill>
          <a:latin typeface="Calibri" charset="0"/>
          <a:ea typeface="ＭＳ Ｐゴシック" charset="0"/>
          <a:cs typeface="ＭＳ Ｐゴシック" charset="0"/>
        </a:defRPr>
      </a:lvl7pPr>
      <a:lvl8pPr marL="1371600" algn="ctr" rtl="0" fontAlgn="base">
        <a:spcBef>
          <a:spcPct val="0"/>
        </a:spcBef>
        <a:spcAft>
          <a:spcPct val="0"/>
        </a:spcAft>
        <a:defRPr sz="4400" b="1">
          <a:solidFill>
            <a:srgbClr val="CB0661"/>
          </a:solidFill>
          <a:latin typeface="Calibri" charset="0"/>
          <a:ea typeface="ＭＳ Ｐゴシック" charset="0"/>
          <a:cs typeface="ＭＳ Ｐゴシック" charset="0"/>
        </a:defRPr>
      </a:lvl8pPr>
      <a:lvl9pPr marL="1828800" algn="ctr" rtl="0" fontAlgn="base">
        <a:spcBef>
          <a:spcPct val="0"/>
        </a:spcBef>
        <a:spcAft>
          <a:spcPct val="0"/>
        </a:spcAft>
        <a:defRPr sz="4400" b="1">
          <a:solidFill>
            <a:srgbClr val="CB066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2084CE"/>
        </a:buClr>
        <a:buSzPct val="65000"/>
        <a:buFont typeface="Zapf Dingbats"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SzPct val="65000"/>
        <a:buFont typeface="Wingdings" pitchFamily="2" charset="2"/>
        <a:buChar char="u"/>
        <a:defRPr sz="2800">
          <a:solidFill>
            <a:schemeClr val="tx1"/>
          </a:solidFill>
          <a:latin typeface="+mn-lt"/>
          <a:ea typeface="+mn-ea"/>
        </a:defRPr>
      </a:lvl2pPr>
      <a:lvl3pPr marL="1143000" indent="-228600" algn="l" rtl="0" eaLnBrk="0" fontAlgn="base" hangingPunct="0">
        <a:spcBef>
          <a:spcPct val="20000"/>
        </a:spcBef>
        <a:spcAft>
          <a:spcPct val="0"/>
        </a:spcAft>
        <a:buClr>
          <a:srgbClr val="FF0000"/>
        </a:buClr>
        <a:buFont typeface="Times"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F9F38"/>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00"/>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476376" y="1524000"/>
            <a:ext cx="69818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1" name="Rectangle 7"/>
          <p:cNvSpPr>
            <a:spLocks noGrp="1" noChangeArrowheads="1"/>
          </p:cNvSpPr>
          <p:nvPr>
            <p:ph type="title"/>
          </p:nvPr>
        </p:nvSpPr>
        <p:spPr bwMode="auto">
          <a:xfrm>
            <a:off x="1331914" y="0"/>
            <a:ext cx="7127875" cy="1143000"/>
          </a:xfrm>
          <a:prstGeom prst="rect">
            <a:avLst/>
          </a:prstGeom>
          <a:noFill/>
          <a:ln>
            <a:noFill/>
          </a:ln>
          <a:effectLst>
            <a:outerShdw blurRad="12700" dist="38099" dir="1199927"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pic>
        <p:nvPicPr>
          <p:cNvPr id="2052" name="Image 2" descr="picto3.psd"/>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2060575"/>
            <a:ext cx="71913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3" descr="picto 3.psd"/>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1" y="3429001"/>
            <a:ext cx="7731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4" descr="picto1.psd"/>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138" y="4508502"/>
            <a:ext cx="74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 5" descr="picto4.psd"/>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1" y="5799138"/>
            <a:ext cx="647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ZoneTexte 6"/>
          <p:cNvSpPr txBox="1">
            <a:spLocks noChangeArrowheads="1"/>
          </p:cNvSpPr>
          <p:nvPr userDrawn="1"/>
        </p:nvSpPr>
        <p:spPr bwMode="auto">
          <a:xfrm>
            <a:off x="-117474" y="188913"/>
            <a:ext cx="1223963" cy="1476375"/>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1600" b="1" dirty="0" smtClean="0">
                <a:solidFill>
                  <a:srgbClr val="800000"/>
                </a:solidFill>
              </a:rPr>
              <a:t>PNF</a:t>
            </a:r>
          </a:p>
          <a:p>
            <a:pPr algn="ctr" eaLnBrk="0" hangingPunct="0">
              <a:defRPr/>
            </a:pPr>
            <a:r>
              <a:rPr lang="fr-FR" altLang="fr-FR" sz="1200" dirty="0" smtClean="0">
                <a:solidFill>
                  <a:srgbClr val="800000"/>
                </a:solidFill>
              </a:rPr>
              <a:t>CAP</a:t>
            </a:r>
          </a:p>
          <a:p>
            <a:pPr algn="ctr" eaLnBrk="0" hangingPunct="0">
              <a:defRPr/>
            </a:pPr>
            <a:r>
              <a:rPr lang="fr-FR" altLang="fr-FR" sz="1200" dirty="0" smtClean="0">
                <a:solidFill>
                  <a:srgbClr val="800000"/>
                </a:solidFill>
              </a:rPr>
              <a:t>BAC PRO</a:t>
            </a:r>
          </a:p>
          <a:p>
            <a:pPr algn="ctr" eaLnBrk="0" hangingPunct="0">
              <a:defRPr/>
            </a:pPr>
            <a:r>
              <a:rPr lang="fr-FR" altLang="fr-FR" sz="1200" dirty="0" smtClean="0">
                <a:solidFill>
                  <a:srgbClr val="800000"/>
                </a:solidFill>
              </a:rPr>
              <a:t>Maintenance</a:t>
            </a:r>
          </a:p>
          <a:p>
            <a:pPr algn="ctr" eaLnBrk="0" hangingPunct="0">
              <a:defRPr/>
            </a:pPr>
            <a:r>
              <a:rPr lang="fr-FR" altLang="fr-FR" sz="1200" dirty="0" smtClean="0">
                <a:solidFill>
                  <a:srgbClr val="800000"/>
                </a:solidFill>
              </a:rPr>
              <a:t>des matériels</a:t>
            </a:r>
          </a:p>
          <a:p>
            <a:pPr algn="ctr" eaLnBrk="0" hangingPunct="0">
              <a:defRPr/>
            </a:pPr>
            <a:endParaRPr lang="fr-FR" altLang="fr-FR" sz="800" dirty="0" smtClean="0">
              <a:solidFill>
                <a:srgbClr val="800000"/>
              </a:solidFill>
            </a:endParaRPr>
          </a:p>
          <a:p>
            <a:pPr algn="ctr" eaLnBrk="0" hangingPunct="0">
              <a:defRPr/>
            </a:pPr>
            <a:r>
              <a:rPr lang="fr-FR" altLang="fr-FR" sz="1000" dirty="0" smtClean="0">
                <a:solidFill>
                  <a:srgbClr val="800000"/>
                </a:solidFill>
              </a:rPr>
              <a:t>22-23 mars 2016</a:t>
            </a:r>
          </a:p>
          <a:p>
            <a:pPr algn="ctr" eaLnBrk="0" hangingPunct="0">
              <a:defRPr/>
            </a:pPr>
            <a:r>
              <a:rPr lang="fr-FR" altLang="fr-FR" sz="800" dirty="0" smtClean="0">
                <a:solidFill>
                  <a:srgbClr val="800000"/>
                </a:solidFill>
              </a:rPr>
              <a:t>Lycée Raspail Paris</a:t>
            </a:r>
          </a:p>
        </p:txBody>
      </p:sp>
      <p:sp>
        <p:nvSpPr>
          <p:cNvPr id="1033" name="Ellipse 8"/>
          <p:cNvSpPr>
            <a:spLocks noChangeArrowheads="1"/>
          </p:cNvSpPr>
          <p:nvPr userDrawn="1"/>
        </p:nvSpPr>
        <p:spPr bwMode="auto">
          <a:xfrm>
            <a:off x="34925" y="1989138"/>
            <a:ext cx="865188" cy="863600"/>
          </a:xfrm>
          <a:prstGeom prst="ellipse">
            <a:avLst/>
          </a:prstGeom>
          <a:noFill/>
          <a:ln w="19050">
            <a:solidFill>
              <a:srgbClr val="008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hangingPunct="0">
              <a:defRPr/>
            </a:pPr>
            <a:endParaRPr lang="fr-FR" altLang="fr-FR" dirty="0" smtClean="0">
              <a:solidFill>
                <a:srgbClr val="000000"/>
              </a:solidFill>
            </a:endParaRPr>
          </a:p>
        </p:txBody>
      </p:sp>
      <p:sp>
        <p:nvSpPr>
          <p:cNvPr id="1034" name="Ellipse 15"/>
          <p:cNvSpPr>
            <a:spLocks noChangeArrowheads="1"/>
          </p:cNvSpPr>
          <p:nvPr userDrawn="1"/>
        </p:nvSpPr>
        <p:spPr bwMode="auto">
          <a:xfrm>
            <a:off x="34925" y="3213100"/>
            <a:ext cx="865188" cy="863600"/>
          </a:xfrm>
          <a:prstGeom prst="ellipse">
            <a:avLst/>
          </a:prstGeom>
          <a:noFill/>
          <a:ln w="19050">
            <a:solidFill>
              <a:srgbClr val="FF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hangingPunct="0">
              <a:defRPr/>
            </a:pPr>
            <a:endParaRPr lang="fr-FR" altLang="fr-FR" dirty="0" smtClean="0">
              <a:solidFill>
                <a:srgbClr val="000000"/>
              </a:solidFill>
            </a:endParaRPr>
          </a:p>
        </p:txBody>
      </p:sp>
      <p:sp>
        <p:nvSpPr>
          <p:cNvPr id="1035" name="Ellipse 16"/>
          <p:cNvSpPr>
            <a:spLocks noChangeArrowheads="1"/>
          </p:cNvSpPr>
          <p:nvPr userDrawn="1"/>
        </p:nvSpPr>
        <p:spPr bwMode="auto">
          <a:xfrm>
            <a:off x="34925" y="4437063"/>
            <a:ext cx="865188" cy="863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hangingPunct="0">
              <a:defRPr/>
            </a:pPr>
            <a:endParaRPr lang="fr-FR" altLang="fr-FR" dirty="0" smtClean="0">
              <a:solidFill>
                <a:srgbClr val="000000"/>
              </a:solidFill>
            </a:endParaRPr>
          </a:p>
        </p:txBody>
      </p:sp>
      <p:sp>
        <p:nvSpPr>
          <p:cNvPr id="1036" name="Ellipse 17"/>
          <p:cNvSpPr>
            <a:spLocks noChangeArrowheads="1"/>
          </p:cNvSpPr>
          <p:nvPr userDrawn="1"/>
        </p:nvSpPr>
        <p:spPr bwMode="auto">
          <a:xfrm>
            <a:off x="34925" y="5661025"/>
            <a:ext cx="865188" cy="863600"/>
          </a:xfrm>
          <a:prstGeom prst="ellipse">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hangingPunct="0">
              <a:defRPr/>
            </a:pPr>
            <a:endParaRPr lang="fr-FR" altLang="fr-FR" dirty="0" smtClean="0">
              <a:solidFill>
                <a:srgbClr val="000000"/>
              </a:solidFill>
            </a:endParaRPr>
          </a:p>
        </p:txBody>
      </p:sp>
      <p:sp>
        <p:nvSpPr>
          <p:cNvPr id="13" name="Rectangle 12"/>
          <p:cNvSpPr/>
          <p:nvPr userDrawn="1"/>
        </p:nvSpPr>
        <p:spPr bwMode="auto">
          <a:xfrm>
            <a:off x="1" y="0"/>
            <a:ext cx="971550" cy="6858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dirty="0">
              <a:solidFill>
                <a:srgbClr val="000000"/>
              </a:solidFill>
              <a:latin typeface="Arial" charset="0"/>
              <a:ea typeface="ＭＳ Ｐゴシック"/>
            </a:endParaRPr>
          </a:p>
        </p:txBody>
      </p:sp>
    </p:spTree>
    <p:extLst>
      <p:ext uri="{BB962C8B-B14F-4D97-AF65-F5344CB8AC3E}">
        <p14:creationId xmlns:p14="http://schemas.microsoft.com/office/powerpoint/2010/main" val="3274948015"/>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xStyles>
    <p:titleStyle>
      <a:lvl1pPr algn="ctr" rtl="0" eaLnBrk="0" fontAlgn="base" hangingPunct="0">
        <a:spcBef>
          <a:spcPct val="0"/>
        </a:spcBef>
        <a:spcAft>
          <a:spcPct val="0"/>
        </a:spcAft>
        <a:defRPr sz="4400" b="1">
          <a:solidFill>
            <a:srgbClr val="800000"/>
          </a:solidFill>
          <a:latin typeface="+mj-lt"/>
          <a:ea typeface="ＭＳ Ｐゴシック" pitchFamily="34" charset="-128"/>
          <a:cs typeface="+mj-cs"/>
        </a:defRPr>
      </a:lvl1pPr>
      <a:lvl2pPr algn="ctr" rtl="0" eaLnBrk="0" fontAlgn="base" hangingPunct="0">
        <a:spcBef>
          <a:spcPct val="0"/>
        </a:spcBef>
        <a:spcAft>
          <a:spcPct val="0"/>
        </a:spcAft>
        <a:defRPr sz="4400" b="1">
          <a:solidFill>
            <a:srgbClr val="800000"/>
          </a:solidFill>
          <a:latin typeface="Calibri" charset="0"/>
          <a:ea typeface="ＭＳ Ｐゴシック" pitchFamily="34" charset="-128"/>
          <a:cs typeface="ＭＳ Ｐゴシック" charset="0"/>
        </a:defRPr>
      </a:lvl2pPr>
      <a:lvl3pPr algn="ctr" rtl="0" eaLnBrk="0" fontAlgn="base" hangingPunct="0">
        <a:spcBef>
          <a:spcPct val="0"/>
        </a:spcBef>
        <a:spcAft>
          <a:spcPct val="0"/>
        </a:spcAft>
        <a:defRPr sz="4400" b="1">
          <a:solidFill>
            <a:srgbClr val="800000"/>
          </a:solidFill>
          <a:latin typeface="Calibri" charset="0"/>
          <a:ea typeface="ＭＳ Ｐゴシック" pitchFamily="34" charset="-128"/>
          <a:cs typeface="ＭＳ Ｐゴシック" charset="0"/>
        </a:defRPr>
      </a:lvl3pPr>
      <a:lvl4pPr algn="ctr" rtl="0" eaLnBrk="0" fontAlgn="base" hangingPunct="0">
        <a:spcBef>
          <a:spcPct val="0"/>
        </a:spcBef>
        <a:spcAft>
          <a:spcPct val="0"/>
        </a:spcAft>
        <a:defRPr sz="4400" b="1">
          <a:solidFill>
            <a:srgbClr val="800000"/>
          </a:solidFill>
          <a:latin typeface="Calibri" charset="0"/>
          <a:ea typeface="ＭＳ Ｐゴシック" pitchFamily="34" charset="-128"/>
          <a:cs typeface="ＭＳ Ｐゴシック" charset="0"/>
        </a:defRPr>
      </a:lvl4pPr>
      <a:lvl5pPr algn="ctr" rtl="0" eaLnBrk="0" fontAlgn="base" hangingPunct="0">
        <a:spcBef>
          <a:spcPct val="0"/>
        </a:spcBef>
        <a:spcAft>
          <a:spcPct val="0"/>
        </a:spcAft>
        <a:defRPr sz="4400" b="1">
          <a:solidFill>
            <a:srgbClr val="800000"/>
          </a:solidFill>
          <a:latin typeface="Calibri" charset="0"/>
          <a:ea typeface="ＭＳ Ｐゴシック" pitchFamily="34" charset="-128"/>
          <a:cs typeface="ＭＳ Ｐゴシック" charset="0"/>
        </a:defRPr>
      </a:lvl5pPr>
      <a:lvl6pPr marL="457200" algn="ctr" rtl="0" fontAlgn="base">
        <a:spcBef>
          <a:spcPct val="0"/>
        </a:spcBef>
        <a:spcAft>
          <a:spcPct val="0"/>
        </a:spcAft>
        <a:defRPr sz="4400" b="1">
          <a:solidFill>
            <a:srgbClr val="CB0661"/>
          </a:solidFill>
          <a:latin typeface="Calibri" charset="0"/>
          <a:ea typeface="ＭＳ Ｐゴシック" charset="0"/>
          <a:cs typeface="ＭＳ Ｐゴシック" charset="0"/>
        </a:defRPr>
      </a:lvl6pPr>
      <a:lvl7pPr marL="914400" algn="ctr" rtl="0" fontAlgn="base">
        <a:spcBef>
          <a:spcPct val="0"/>
        </a:spcBef>
        <a:spcAft>
          <a:spcPct val="0"/>
        </a:spcAft>
        <a:defRPr sz="4400" b="1">
          <a:solidFill>
            <a:srgbClr val="CB0661"/>
          </a:solidFill>
          <a:latin typeface="Calibri" charset="0"/>
          <a:ea typeface="ＭＳ Ｐゴシック" charset="0"/>
          <a:cs typeface="ＭＳ Ｐゴシック" charset="0"/>
        </a:defRPr>
      </a:lvl7pPr>
      <a:lvl8pPr marL="1371600" algn="ctr" rtl="0" fontAlgn="base">
        <a:spcBef>
          <a:spcPct val="0"/>
        </a:spcBef>
        <a:spcAft>
          <a:spcPct val="0"/>
        </a:spcAft>
        <a:defRPr sz="4400" b="1">
          <a:solidFill>
            <a:srgbClr val="CB0661"/>
          </a:solidFill>
          <a:latin typeface="Calibri" charset="0"/>
          <a:ea typeface="ＭＳ Ｐゴシック" charset="0"/>
          <a:cs typeface="ＭＳ Ｐゴシック" charset="0"/>
        </a:defRPr>
      </a:lvl8pPr>
      <a:lvl9pPr marL="1828800" algn="ctr" rtl="0" fontAlgn="base">
        <a:spcBef>
          <a:spcPct val="0"/>
        </a:spcBef>
        <a:spcAft>
          <a:spcPct val="0"/>
        </a:spcAft>
        <a:defRPr sz="4400" b="1">
          <a:solidFill>
            <a:srgbClr val="CB066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2084CE"/>
        </a:buClr>
        <a:buSzPct val="65000"/>
        <a:buFont typeface="Zapf Dingbats" charset="2"/>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F8000"/>
        </a:buClr>
        <a:buSzPct val="65000"/>
        <a:buFont typeface="Wingdings" pitchFamily="2" charset="2"/>
        <a:buChar char="u"/>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FF0000"/>
        </a:buClr>
        <a:buFont typeface="Times" charset="0"/>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2F9F38"/>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800000"/>
        </a:buClr>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slide" Target="slide19.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slide" Target="slide2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ous-titre 1"/>
          <p:cNvSpPr>
            <a:spLocks noGrp="1"/>
          </p:cNvSpPr>
          <p:nvPr>
            <p:ph type="subTitle" idx="1"/>
          </p:nvPr>
        </p:nvSpPr>
        <p:spPr>
          <a:xfrm>
            <a:off x="1331913" y="908050"/>
            <a:ext cx="7812087" cy="647700"/>
          </a:xfrm>
        </p:spPr>
        <p:txBody>
          <a:bodyPr/>
          <a:lstStyle/>
          <a:p>
            <a:pPr>
              <a:buFont typeface="Zapf Dingbats" charset="2"/>
              <a:buNone/>
            </a:pPr>
            <a:r>
              <a:rPr lang="fr-FR" sz="1600" dirty="0" smtClean="0"/>
              <a:t>Lycée Raspail - Paris</a:t>
            </a:r>
          </a:p>
          <a:p>
            <a:pPr>
              <a:buFont typeface="Zapf Dingbats" charset="2"/>
              <a:buNone/>
            </a:pPr>
            <a:r>
              <a:rPr lang="fr-FR" sz="1600" dirty="0" smtClean="0"/>
              <a:t>22 &amp; 23 mars 2016</a:t>
            </a:r>
          </a:p>
        </p:txBody>
      </p:sp>
      <p:sp>
        <p:nvSpPr>
          <p:cNvPr id="4099" name="Sous-titre 1"/>
          <p:cNvSpPr txBox="1">
            <a:spLocks/>
          </p:cNvSpPr>
          <p:nvPr/>
        </p:nvSpPr>
        <p:spPr bwMode="auto">
          <a:xfrm>
            <a:off x="1331913" y="115892"/>
            <a:ext cx="7812087" cy="433387"/>
          </a:xfrm>
          <a:prstGeom prst="rect">
            <a:avLst/>
          </a:prstGeom>
          <a:noFill/>
          <a:ln w="9525">
            <a:noFill/>
            <a:miter lim="800000"/>
            <a:headEnd/>
            <a:tailEnd/>
          </a:ln>
        </p:spPr>
        <p:txBody>
          <a:bodyPr/>
          <a:lstStyle/>
          <a:p>
            <a:pPr algn="ctr" eaLnBrk="0" hangingPunct="0">
              <a:spcBef>
                <a:spcPct val="20000"/>
              </a:spcBef>
              <a:buClr>
                <a:srgbClr val="800000"/>
              </a:buClr>
              <a:buSzPct val="65000"/>
              <a:buFont typeface="Zapf Dingbats" charset="2"/>
              <a:buNone/>
            </a:pPr>
            <a:r>
              <a:rPr lang="fr-FR" sz="1600" b="1">
                <a:solidFill>
                  <a:srgbClr val="800000"/>
                </a:solidFill>
                <a:latin typeface="Calibri" pitchFamily="34" charset="0"/>
              </a:rPr>
              <a:t>Rencontre nationale rénovation CAP – BAC PRO</a:t>
            </a:r>
          </a:p>
        </p:txBody>
      </p:sp>
      <p:grpSp>
        <p:nvGrpSpPr>
          <p:cNvPr id="2" name="Grouper 13"/>
          <p:cNvGrpSpPr>
            <a:grpSpLocks/>
          </p:cNvGrpSpPr>
          <p:nvPr/>
        </p:nvGrpSpPr>
        <p:grpSpPr bwMode="auto">
          <a:xfrm>
            <a:off x="971550" y="5976938"/>
            <a:ext cx="8172450" cy="881062"/>
            <a:chOff x="971600" y="5976730"/>
            <a:chExt cx="8172400" cy="881270"/>
          </a:xfrm>
        </p:grpSpPr>
        <p:pic>
          <p:nvPicPr>
            <p:cNvPr id="4114" name="Image 1"/>
            <p:cNvPicPr>
              <a:picLocks noChangeAspect="1" noChangeArrowheads="1"/>
            </p:cNvPicPr>
            <p:nvPr/>
          </p:nvPicPr>
          <p:blipFill>
            <a:blip r:embed="rId3"/>
            <a:srcRect/>
            <a:stretch>
              <a:fillRect/>
            </a:stretch>
          </p:blipFill>
          <p:spPr bwMode="auto">
            <a:xfrm>
              <a:off x="4283968" y="5976730"/>
              <a:ext cx="4860032" cy="881270"/>
            </a:xfrm>
            <a:prstGeom prst="rect">
              <a:avLst/>
            </a:prstGeom>
            <a:noFill/>
            <a:ln w="9525">
              <a:noFill/>
              <a:miter lim="800000"/>
              <a:headEnd/>
              <a:tailEnd/>
            </a:ln>
          </p:spPr>
        </p:pic>
        <p:pic>
          <p:nvPicPr>
            <p:cNvPr id="4115" name="Image 1" descr="logo ASDM.jpg"/>
            <p:cNvPicPr>
              <a:picLocks noChangeAspect="1"/>
            </p:cNvPicPr>
            <p:nvPr/>
          </p:nvPicPr>
          <p:blipFill>
            <a:blip r:embed="rId4"/>
            <a:srcRect/>
            <a:stretch>
              <a:fillRect/>
            </a:stretch>
          </p:blipFill>
          <p:spPr bwMode="auto">
            <a:xfrm>
              <a:off x="2843808" y="6093296"/>
              <a:ext cx="1278012" cy="578370"/>
            </a:xfrm>
            <a:prstGeom prst="rect">
              <a:avLst/>
            </a:prstGeom>
            <a:noFill/>
            <a:ln w="9525">
              <a:noFill/>
              <a:miter lim="800000"/>
              <a:headEnd/>
              <a:tailEnd/>
            </a:ln>
          </p:spPr>
        </p:pic>
        <p:pic>
          <p:nvPicPr>
            <p:cNvPr id="4116" name="Image 9"/>
            <p:cNvPicPr>
              <a:picLocks noChangeAspect="1"/>
            </p:cNvPicPr>
            <p:nvPr/>
          </p:nvPicPr>
          <p:blipFill>
            <a:blip r:embed="rId5"/>
            <a:srcRect/>
            <a:stretch>
              <a:fillRect/>
            </a:stretch>
          </p:blipFill>
          <p:spPr bwMode="auto">
            <a:xfrm>
              <a:off x="971600" y="6020832"/>
              <a:ext cx="1828057" cy="792544"/>
            </a:xfrm>
            <a:prstGeom prst="rect">
              <a:avLst/>
            </a:prstGeom>
            <a:noFill/>
            <a:ln w="9525">
              <a:noFill/>
              <a:miter lim="800000"/>
              <a:headEnd/>
              <a:tailEnd/>
            </a:ln>
          </p:spPr>
        </p:pic>
      </p:grpSp>
      <p:sp>
        <p:nvSpPr>
          <p:cNvPr id="17" name="Rectangle 16"/>
          <p:cNvSpPr/>
          <p:nvPr/>
        </p:nvSpPr>
        <p:spPr bwMode="auto">
          <a:xfrm rot="16200000">
            <a:off x="4747421" y="2461421"/>
            <a:ext cx="981075" cy="7812087"/>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endParaRPr>
          </a:p>
        </p:txBody>
      </p:sp>
      <p:grpSp>
        <p:nvGrpSpPr>
          <p:cNvPr id="3" name="Grouper 4"/>
          <p:cNvGrpSpPr>
            <a:grpSpLocks/>
          </p:cNvGrpSpPr>
          <p:nvPr/>
        </p:nvGrpSpPr>
        <p:grpSpPr bwMode="auto">
          <a:xfrm>
            <a:off x="34927" y="165104"/>
            <a:ext cx="1425575" cy="5572125"/>
            <a:chOff x="0" y="165100"/>
            <a:chExt cx="1425575" cy="5571604"/>
          </a:xfrm>
        </p:grpSpPr>
        <p:pic>
          <p:nvPicPr>
            <p:cNvPr id="4106" name="Image 3" descr="picto_agroequipement.jpg"/>
            <p:cNvPicPr>
              <a:picLocks noChangeAspect="1"/>
            </p:cNvPicPr>
            <p:nvPr/>
          </p:nvPicPr>
          <p:blipFill>
            <a:blip r:embed="rId6"/>
            <a:srcRect/>
            <a:stretch>
              <a:fillRect/>
            </a:stretch>
          </p:blipFill>
          <p:spPr bwMode="auto">
            <a:xfrm>
              <a:off x="101600" y="165100"/>
              <a:ext cx="1231900" cy="1358900"/>
            </a:xfrm>
            <a:prstGeom prst="rect">
              <a:avLst/>
            </a:prstGeom>
            <a:noFill/>
            <a:ln w="9525">
              <a:noFill/>
              <a:miter lim="800000"/>
              <a:headEnd/>
              <a:tailEnd/>
            </a:ln>
          </p:spPr>
        </p:pic>
        <p:pic>
          <p:nvPicPr>
            <p:cNvPr id="4107" name="Image 4" descr="picto_tr_publics.jpg"/>
            <p:cNvPicPr>
              <a:picLocks noChangeAspect="1"/>
            </p:cNvPicPr>
            <p:nvPr/>
          </p:nvPicPr>
          <p:blipFill>
            <a:blip r:embed="rId7"/>
            <a:srcRect/>
            <a:stretch>
              <a:fillRect/>
            </a:stretch>
          </p:blipFill>
          <p:spPr bwMode="auto">
            <a:xfrm>
              <a:off x="0" y="1531938"/>
              <a:ext cx="1425575" cy="1425575"/>
            </a:xfrm>
            <a:prstGeom prst="rect">
              <a:avLst/>
            </a:prstGeom>
            <a:noFill/>
            <a:ln w="9525">
              <a:noFill/>
              <a:miter lim="800000"/>
              <a:headEnd/>
              <a:tailEnd/>
            </a:ln>
          </p:spPr>
        </p:pic>
        <p:pic>
          <p:nvPicPr>
            <p:cNvPr id="4108" name="Image 5" descr="picto_manutention.jpg"/>
            <p:cNvPicPr>
              <a:picLocks noChangeAspect="1"/>
            </p:cNvPicPr>
            <p:nvPr/>
          </p:nvPicPr>
          <p:blipFill>
            <a:blip r:embed="rId8"/>
            <a:srcRect/>
            <a:stretch>
              <a:fillRect/>
            </a:stretch>
          </p:blipFill>
          <p:spPr bwMode="auto">
            <a:xfrm>
              <a:off x="0" y="2936875"/>
              <a:ext cx="1409700" cy="1409700"/>
            </a:xfrm>
            <a:prstGeom prst="rect">
              <a:avLst/>
            </a:prstGeom>
            <a:noFill/>
            <a:ln w="9525">
              <a:noFill/>
              <a:miter lim="800000"/>
              <a:headEnd/>
              <a:tailEnd/>
            </a:ln>
          </p:spPr>
        </p:pic>
        <p:pic>
          <p:nvPicPr>
            <p:cNvPr id="4109" name="Image 6" descr="picto_parcs_jardins.jpg"/>
            <p:cNvPicPr>
              <a:picLocks noChangeAspect="1"/>
            </p:cNvPicPr>
            <p:nvPr/>
          </p:nvPicPr>
          <p:blipFill>
            <a:blip r:embed="rId9"/>
            <a:srcRect/>
            <a:stretch>
              <a:fillRect/>
            </a:stretch>
          </p:blipFill>
          <p:spPr bwMode="auto">
            <a:xfrm>
              <a:off x="0" y="4365104"/>
              <a:ext cx="1371600" cy="1371600"/>
            </a:xfrm>
            <a:prstGeom prst="rect">
              <a:avLst/>
            </a:prstGeom>
            <a:noFill/>
            <a:ln w="9525">
              <a:noFill/>
              <a:miter lim="800000"/>
              <a:headEnd/>
              <a:tailEnd/>
            </a:ln>
          </p:spPr>
        </p:pic>
        <p:sp>
          <p:nvSpPr>
            <p:cNvPr id="4110" name="Rectangle à coins arrondis 2"/>
            <p:cNvSpPr>
              <a:spLocks noChangeArrowheads="1"/>
            </p:cNvSpPr>
            <p:nvPr/>
          </p:nvSpPr>
          <p:spPr bwMode="auto">
            <a:xfrm>
              <a:off x="251520" y="1268760"/>
              <a:ext cx="914400" cy="72008"/>
            </a:xfrm>
            <a:prstGeom prst="roundRect">
              <a:avLst>
                <a:gd name="adj" fmla="val 16667"/>
              </a:avLst>
            </a:prstGeom>
            <a:solidFill>
              <a:srgbClr val="0080FF"/>
            </a:solidFill>
            <a:ln w="57150">
              <a:solidFill>
                <a:srgbClr val="0080FF"/>
              </a:solidFill>
              <a:round/>
              <a:headEnd/>
              <a:tailEnd/>
            </a:ln>
          </p:spPr>
          <p:txBody>
            <a:bodyPr/>
            <a:lstStyle/>
            <a:p>
              <a:pPr eaLnBrk="0" hangingPunct="0"/>
              <a:endParaRPr lang="fr-FR" sz="800">
                <a:solidFill>
                  <a:srgbClr val="FFFFFF"/>
                </a:solidFill>
              </a:endParaRPr>
            </a:p>
          </p:txBody>
        </p:sp>
        <p:sp>
          <p:nvSpPr>
            <p:cNvPr id="4111" name="ZoneTexte 3"/>
            <p:cNvSpPr txBox="1">
              <a:spLocks noChangeArrowheads="1"/>
            </p:cNvSpPr>
            <p:nvPr/>
          </p:nvSpPr>
          <p:spPr bwMode="auto">
            <a:xfrm>
              <a:off x="179512" y="1196752"/>
              <a:ext cx="1116632" cy="215444"/>
            </a:xfrm>
            <a:prstGeom prst="rect">
              <a:avLst/>
            </a:prstGeom>
            <a:noFill/>
            <a:ln w="9525">
              <a:noFill/>
              <a:miter lim="800000"/>
              <a:headEnd/>
              <a:tailEnd/>
            </a:ln>
          </p:spPr>
          <p:txBody>
            <a:bodyPr>
              <a:spAutoFit/>
            </a:bodyPr>
            <a:lstStyle/>
            <a:p>
              <a:pPr eaLnBrk="0" hangingPunct="0"/>
              <a:r>
                <a:rPr lang="fr-FR" sz="800" b="1">
                  <a:solidFill>
                    <a:srgbClr val="FFFFFF"/>
                  </a:solidFill>
                </a:rPr>
                <a:t>matériel agricole</a:t>
              </a:r>
            </a:p>
          </p:txBody>
        </p:sp>
        <p:sp>
          <p:nvSpPr>
            <p:cNvPr id="4112" name="Rectangle à coins arrondis 17"/>
            <p:cNvSpPr>
              <a:spLocks noChangeArrowheads="1"/>
            </p:cNvSpPr>
            <p:nvPr/>
          </p:nvSpPr>
          <p:spPr bwMode="auto">
            <a:xfrm>
              <a:off x="251520" y="5445804"/>
              <a:ext cx="914400" cy="72008"/>
            </a:xfrm>
            <a:prstGeom prst="roundRect">
              <a:avLst>
                <a:gd name="adj" fmla="val 16667"/>
              </a:avLst>
            </a:prstGeom>
            <a:solidFill>
              <a:srgbClr val="008000"/>
            </a:solidFill>
            <a:ln w="57150">
              <a:solidFill>
                <a:srgbClr val="008000"/>
              </a:solidFill>
              <a:round/>
              <a:headEnd/>
              <a:tailEnd/>
            </a:ln>
          </p:spPr>
          <p:txBody>
            <a:bodyPr/>
            <a:lstStyle/>
            <a:p>
              <a:pPr eaLnBrk="0" hangingPunct="0"/>
              <a:endParaRPr lang="fr-FR" sz="800">
                <a:solidFill>
                  <a:srgbClr val="FFFFFF"/>
                </a:solidFill>
              </a:endParaRPr>
            </a:p>
          </p:txBody>
        </p:sp>
        <p:sp>
          <p:nvSpPr>
            <p:cNvPr id="4113" name="ZoneTexte 18"/>
            <p:cNvSpPr txBox="1">
              <a:spLocks noChangeArrowheads="1"/>
            </p:cNvSpPr>
            <p:nvPr/>
          </p:nvSpPr>
          <p:spPr bwMode="auto">
            <a:xfrm>
              <a:off x="251520" y="5373796"/>
              <a:ext cx="1008112" cy="215444"/>
            </a:xfrm>
            <a:prstGeom prst="rect">
              <a:avLst/>
            </a:prstGeom>
            <a:noFill/>
            <a:ln w="9525">
              <a:noFill/>
              <a:miter lim="800000"/>
              <a:headEnd/>
              <a:tailEnd/>
            </a:ln>
          </p:spPr>
          <p:txBody>
            <a:bodyPr>
              <a:spAutoFit/>
            </a:bodyPr>
            <a:lstStyle/>
            <a:p>
              <a:pPr eaLnBrk="0" hangingPunct="0"/>
              <a:r>
                <a:rPr lang="fr-FR" sz="800">
                  <a:solidFill>
                    <a:srgbClr val="FFFFFF"/>
                  </a:solidFill>
                </a:rPr>
                <a:t> </a:t>
              </a:r>
              <a:r>
                <a:rPr lang="fr-FR" sz="800" b="1">
                  <a:solidFill>
                    <a:srgbClr val="FFFFFF"/>
                  </a:solidFill>
                </a:rPr>
                <a:t>espaces verts</a:t>
              </a:r>
            </a:p>
          </p:txBody>
        </p:sp>
      </p:grpSp>
      <p:sp>
        <p:nvSpPr>
          <p:cNvPr id="13" name="Rectangle 12"/>
          <p:cNvSpPr/>
          <p:nvPr/>
        </p:nvSpPr>
        <p:spPr bwMode="auto">
          <a:xfrm>
            <a:off x="0" y="7938"/>
            <a:ext cx="1331913" cy="6858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endParaRPr>
          </a:p>
        </p:txBody>
      </p:sp>
      <p:sp>
        <p:nvSpPr>
          <p:cNvPr id="21" name="Titre 1"/>
          <p:cNvSpPr txBox="1">
            <a:spLocks/>
          </p:cNvSpPr>
          <p:nvPr/>
        </p:nvSpPr>
        <p:spPr bwMode="auto">
          <a:xfrm>
            <a:off x="1331913" y="1484788"/>
            <a:ext cx="7812087" cy="3240981"/>
          </a:xfrm>
          <a:prstGeom prst="rect">
            <a:avLst/>
          </a:prstGeom>
          <a:noFill/>
          <a:ln w="9525">
            <a:noFill/>
            <a:miter lim="800000"/>
            <a:headEnd/>
            <a:tailEnd/>
          </a:ln>
          <a:effectLst>
            <a:outerShdw dist="39613" dir="1174489" algn="ctr" rotWithShape="0">
              <a:srgbClr val="808080"/>
            </a:outerShdw>
          </a:effectLst>
        </p:spPr>
        <p:txBody>
          <a:bodyPr anchor="ctr"/>
          <a:lstStyle/>
          <a:p>
            <a:pPr algn="ctr" eaLnBrk="0" hangingPunct="0"/>
            <a:endParaRPr lang="fr-FR" sz="4800" dirty="0">
              <a:solidFill>
                <a:srgbClr val="FF0000"/>
              </a:solidFill>
            </a:endParaRPr>
          </a:p>
          <a:p>
            <a:pPr algn="ctr" eaLnBrk="0" hangingPunct="0"/>
            <a:r>
              <a:rPr lang="fr-FR" sz="3200" b="1" dirty="0">
                <a:solidFill>
                  <a:srgbClr val="FF0000"/>
                </a:solidFill>
                <a:latin typeface="Comic Sans MS" pitchFamily="66" charset="0"/>
              </a:rPr>
              <a:t>Formation </a:t>
            </a:r>
          </a:p>
          <a:p>
            <a:pPr algn="ctr" eaLnBrk="0" hangingPunct="0"/>
            <a:r>
              <a:rPr lang="fr-FR" sz="3200" b="1" dirty="0">
                <a:solidFill>
                  <a:srgbClr val="FF0000"/>
                </a:solidFill>
                <a:latin typeface="Comic Sans MS" pitchFamily="66" charset="0"/>
              </a:rPr>
              <a:t>à la conduite en sécurité </a:t>
            </a:r>
          </a:p>
          <a:p>
            <a:pPr algn="ctr" eaLnBrk="0" hangingPunct="0"/>
            <a:r>
              <a:rPr lang="fr-FR" sz="3200" b="1" dirty="0">
                <a:solidFill>
                  <a:srgbClr val="FF0000"/>
                </a:solidFill>
                <a:latin typeface="Comic Sans MS" pitchFamily="66" charset="0"/>
              </a:rPr>
              <a:t>hors </a:t>
            </a:r>
            <a:r>
              <a:rPr lang="fr-FR" sz="3200" b="1" dirty="0" smtClean="0">
                <a:solidFill>
                  <a:srgbClr val="FF0000"/>
                </a:solidFill>
                <a:latin typeface="Comic Sans MS" pitchFamily="66" charset="0"/>
              </a:rPr>
              <a:t>production des </a:t>
            </a:r>
            <a:r>
              <a:rPr lang="fr-FR" sz="3200" b="1" dirty="0">
                <a:solidFill>
                  <a:srgbClr val="FF0000"/>
                </a:solidFill>
                <a:latin typeface="Comic Sans MS" pitchFamily="66" charset="0"/>
              </a:rPr>
              <a:t>matériels</a:t>
            </a:r>
          </a:p>
          <a:p>
            <a:pPr algn="ctr" eaLnBrk="0" hangingPunct="0"/>
            <a:r>
              <a:rPr lang="fr-FR" sz="3200" b="1" dirty="0">
                <a:solidFill>
                  <a:srgbClr val="FF0000"/>
                </a:solidFill>
                <a:latin typeface="Comic Sans MS" pitchFamily="66" charset="0"/>
              </a:rPr>
              <a:t>agricoles et d’espaces verts,</a:t>
            </a:r>
          </a:p>
          <a:p>
            <a:pPr algn="ctr" eaLnBrk="0" hangingPunct="0"/>
            <a:r>
              <a:rPr lang="fr-FR" sz="3200" b="1" dirty="0">
                <a:solidFill>
                  <a:srgbClr val="FF0000"/>
                </a:solidFill>
                <a:latin typeface="Comic Sans MS" pitchFamily="66" charset="0"/>
              </a:rPr>
              <a:t>de travaux publics,</a:t>
            </a:r>
          </a:p>
          <a:p>
            <a:pPr algn="ctr" eaLnBrk="0" hangingPunct="0"/>
            <a:r>
              <a:rPr lang="fr-FR" sz="3200" b="1" dirty="0">
                <a:solidFill>
                  <a:srgbClr val="FF0000"/>
                </a:solidFill>
                <a:latin typeface="Comic Sans MS" pitchFamily="66" charset="0"/>
              </a:rPr>
              <a:t>de manutention</a:t>
            </a:r>
            <a:r>
              <a:rPr lang="fr-FR" sz="4800" dirty="0">
                <a:solidFill>
                  <a:srgbClr val="000000"/>
                </a:solidFill>
                <a:latin typeface="Comic Sans MS" pitchFamily="66" charset="0"/>
              </a:rPr>
              <a:t/>
            </a:r>
            <a:br>
              <a:rPr lang="fr-FR" sz="4800" dirty="0">
                <a:solidFill>
                  <a:srgbClr val="000000"/>
                </a:solidFill>
                <a:latin typeface="Comic Sans MS" pitchFamily="66" charset="0"/>
              </a:rPr>
            </a:br>
            <a:endParaRPr lang="fr-FR" sz="4800" b="1" dirty="0">
              <a:solidFill>
                <a:srgbClr val="800000"/>
              </a:solidFill>
              <a:latin typeface="Comic Sans MS" pitchFamily="66" charset="0"/>
            </a:endParaRPr>
          </a:p>
        </p:txBody>
      </p:sp>
      <p:sp>
        <p:nvSpPr>
          <p:cNvPr id="4105" name="Titre 1"/>
          <p:cNvSpPr txBox="1">
            <a:spLocks/>
          </p:cNvSpPr>
          <p:nvPr/>
        </p:nvSpPr>
        <p:spPr bwMode="auto">
          <a:xfrm>
            <a:off x="1331913" y="333379"/>
            <a:ext cx="7812087" cy="574675"/>
          </a:xfrm>
          <a:prstGeom prst="rect">
            <a:avLst/>
          </a:prstGeom>
          <a:noFill/>
          <a:ln w="9525">
            <a:noFill/>
            <a:miter lim="800000"/>
            <a:headEnd/>
            <a:tailEnd/>
          </a:ln>
          <a:effectLst>
            <a:outerShdw dist="39613" dir="1174489" algn="ctr" rotWithShape="0">
              <a:srgbClr val="808080"/>
            </a:outerShdw>
          </a:effectLst>
        </p:spPr>
        <p:txBody>
          <a:bodyPr anchor="ctr"/>
          <a:lstStyle/>
          <a:p>
            <a:pPr algn="ctr" eaLnBrk="0" hangingPunct="0"/>
            <a:r>
              <a:rPr lang="fr-FR" sz="3600" b="1" dirty="0">
                <a:solidFill>
                  <a:srgbClr val="800000"/>
                </a:solidFill>
                <a:latin typeface="Calibri" pitchFamily="34" charset="0"/>
              </a:rPr>
              <a:t>Maintenance des matériels</a:t>
            </a:r>
          </a:p>
        </p:txBody>
      </p:sp>
      <p:sp>
        <p:nvSpPr>
          <p:cNvPr id="22" name="Rectangle 21"/>
          <p:cNvSpPr>
            <a:spLocks noChangeArrowheads="1"/>
          </p:cNvSpPr>
          <p:nvPr/>
        </p:nvSpPr>
        <p:spPr bwMode="auto">
          <a:xfrm>
            <a:off x="2555006" y="4715301"/>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eaLnBrk="1" hangingPunct="1">
              <a:spcBef>
                <a:spcPct val="0"/>
              </a:spcBef>
              <a:buClrTx/>
              <a:buSzTx/>
              <a:buFont typeface="Zapf Dingbats" charset="2"/>
              <a:buNone/>
            </a:pPr>
            <a:r>
              <a:rPr lang="fr-FR" altLang="fr-FR" sz="1800" b="1" dirty="0">
                <a:solidFill>
                  <a:srgbClr val="800000"/>
                </a:solidFill>
                <a:latin typeface="Arial" pitchFamily="34" charset="0"/>
              </a:rPr>
              <a:t>Jean-Luc Lorrain, IEN ET académie de Reims</a:t>
            </a:r>
          </a:p>
        </p:txBody>
      </p:sp>
      <p:sp>
        <p:nvSpPr>
          <p:cNvPr id="23" name="Rectangle 22"/>
          <p:cNvSpPr>
            <a:spLocks noChangeArrowheads="1"/>
          </p:cNvSpPr>
          <p:nvPr/>
        </p:nvSpPr>
        <p:spPr bwMode="auto">
          <a:xfrm>
            <a:off x="1619674" y="5075341"/>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eaLnBrk="1" hangingPunct="1">
              <a:spcBef>
                <a:spcPct val="0"/>
              </a:spcBef>
              <a:buClrTx/>
              <a:buSzTx/>
              <a:buFont typeface="Zapf Dingbats" charset="2"/>
              <a:buNone/>
            </a:pPr>
            <a:r>
              <a:rPr lang="fr-FR" altLang="fr-FR" sz="1800" b="1" dirty="0" smtClean="0">
                <a:solidFill>
                  <a:srgbClr val="800000"/>
                </a:solidFill>
              </a:rPr>
              <a:t>Michel </a:t>
            </a:r>
            <a:r>
              <a:rPr lang="fr-FR" altLang="fr-FR" sz="1800" b="1" dirty="0" err="1" smtClean="0">
                <a:solidFill>
                  <a:srgbClr val="800000"/>
                </a:solidFill>
              </a:rPr>
              <a:t>Blaudez</a:t>
            </a:r>
            <a:r>
              <a:rPr lang="fr-FR" altLang="fr-FR" sz="1800" b="1" dirty="0" smtClean="0">
                <a:solidFill>
                  <a:srgbClr val="800000"/>
                </a:solidFill>
                <a:latin typeface="Arial" pitchFamily="34" charset="0"/>
              </a:rPr>
              <a:t>, </a:t>
            </a:r>
            <a:r>
              <a:rPr lang="fr-FR" altLang="fr-FR" sz="1800" b="1" dirty="0">
                <a:solidFill>
                  <a:srgbClr val="800000"/>
                </a:solidFill>
                <a:latin typeface="Arial" pitchFamily="34" charset="0"/>
              </a:rPr>
              <a:t>PLP, LP Val Moré Bar/Seine, académie de Reims</a:t>
            </a:r>
          </a:p>
        </p:txBody>
      </p:sp>
      <p:sp>
        <p:nvSpPr>
          <p:cNvPr id="24" name="Rectangle 23"/>
          <p:cNvSpPr>
            <a:spLocks noChangeArrowheads="1"/>
          </p:cNvSpPr>
          <p:nvPr/>
        </p:nvSpPr>
        <p:spPr bwMode="auto">
          <a:xfrm>
            <a:off x="1619674" y="5435381"/>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eaLnBrk="1" hangingPunct="1">
              <a:spcBef>
                <a:spcPct val="0"/>
              </a:spcBef>
              <a:buClrTx/>
              <a:buSzTx/>
              <a:buFont typeface="Zapf Dingbats" charset="2"/>
              <a:buNone/>
            </a:pPr>
            <a:r>
              <a:rPr lang="fr-FR" altLang="fr-FR" sz="1800" b="1" dirty="0" smtClean="0">
                <a:solidFill>
                  <a:srgbClr val="800000"/>
                </a:solidFill>
              </a:rPr>
              <a:t>Eric </a:t>
            </a:r>
            <a:r>
              <a:rPr lang="fr-FR" altLang="fr-FR" sz="1800" b="1" dirty="0" err="1" smtClean="0">
                <a:solidFill>
                  <a:srgbClr val="800000"/>
                </a:solidFill>
              </a:rPr>
              <a:t>Vion</a:t>
            </a:r>
            <a:r>
              <a:rPr lang="fr-FR" altLang="fr-FR" sz="1800" b="1" dirty="0" smtClean="0">
                <a:solidFill>
                  <a:srgbClr val="800000"/>
                </a:solidFill>
                <a:latin typeface="Arial" pitchFamily="34" charset="0"/>
              </a:rPr>
              <a:t>, DDFPT, </a:t>
            </a:r>
            <a:r>
              <a:rPr lang="fr-FR" altLang="fr-FR" sz="1800" b="1" dirty="0">
                <a:solidFill>
                  <a:srgbClr val="800000"/>
                </a:solidFill>
                <a:latin typeface="Arial" pitchFamily="34" charset="0"/>
              </a:rPr>
              <a:t>LP Val Moré Bar/Seine, académie de Reims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2"/>
            <a:ext cx="8172450" cy="981075"/>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mn-lt"/>
                <a:ea typeface="+mj-ea"/>
                <a:cs typeface="+mj-cs"/>
              </a:rPr>
              <a:t>Réglementations et recommandations</a:t>
            </a:r>
          </a:p>
        </p:txBody>
      </p:sp>
      <p:sp>
        <p:nvSpPr>
          <p:cNvPr id="11267" name="Rectangle à coins arrondis 8"/>
          <p:cNvSpPr>
            <a:spLocks noChangeArrowheads="1"/>
          </p:cNvSpPr>
          <p:nvPr/>
        </p:nvSpPr>
        <p:spPr bwMode="auto">
          <a:xfrm>
            <a:off x="3779838" y="1844679"/>
            <a:ext cx="5113337" cy="1584325"/>
          </a:xfrm>
          <a:prstGeom prst="roundRect">
            <a:avLst>
              <a:gd name="adj" fmla="val 16667"/>
            </a:avLst>
          </a:prstGeom>
          <a:solidFill>
            <a:srgbClr val="FF6666"/>
          </a:solidFill>
          <a:ln w="9525" algn="ctr">
            <a:solidFill>
              <a:schemeClr val="tx1"/>
            </a:solidFill>
            <a:round/>
            <a:headEnd/>
            <a:tailEnd/>
          </a:ln>
        </p:spPr>
        <p:txBody>
          <a:bodyPr/>
          <a:lstStyle/>
          <a:p>
            <a:pPr eaLnBrk="0" hangingPunct="0"/>
            <a:endParaRPr lang="fr-FR">
              <a:solidFill>
                <a:srgbClr val="000000"/>
              </a:solidFill>
            </a:endParaRPr>
          </a:p>
        </p:txBody>
      </p:sp>
      <p:sp>
        <p:nvSpPr>
          <p:cNvPr id="11268" name="Flèche droite à entaille 13"/>
          <p:cNvSpPr>
            <a:spLocks noChangeArrowheads="1"/>
          </p:cNvSpPr>
          <p:nvPr/>
        </p:nvSpPr>
        <p:spPr bwMode="auto">
          <a:xfrm rot="6976435">
            <a:off x="5687849" y="4050775"/>
            <a:ext cx="968375" cy="360362"/>
          </a:xfrm>
          <a:prstGeom prst="notchedRightArrow">
            <a:avLst>
              <a:gd name="adj1" fmla="val 50000"/>
              <a:gd name="adj2" fmla="val 50000"/>
            </a:avLst>
          </a:prstGeom>
          <a:solidFill>
            <a:schemeClr val="accent1"/>
          </a:solidFill>
          <a:ln w="9525" algn="ctr">
            <a:solidFill>
              <a:srgbClr val="FF0000"/>
            </a:solidFill>
            <a:round/>
            <a:headEnd/>
            <a:tailEnd/>
          </a:ln>
        </p:spPr>
        <p:txBody>
          <a:bodyPr/>
          <a:lstStyle/>
          <a:p>
            <a:pPr eaLnBrk="0" hangingPunct="0"/>
            <a:endParaRPr lang="fr-FR">
              <a:solidFill>
                <a:srgbClr val="000000"/>
              </a:solidFill>
            </a:endParaRPr>
          </a:p>
        </p:txBody>
      </p:sp>
      <p:sp>
        <p:nvSpPr>
          <p:cNvPr id="15" name="Rectangle à coins arrondis 14"/>
          <p:cNvSpPr/>
          <p:nvPr/>
        </p:nvSpPr>
        <p:spPr bwMode="auto">
          <a:xfrm>
            <a:off x="2627315" y="5013329"/>
            <a:ext cx="4681537" cy="1439863"/>
          </a:xfrm>
          <a:prstGeom prst="roundRect">
            <a:avLst/>
          </a:prstGeom>
          <a:solidFill>
            <a:srgbClr val="00B050"/>
          </a:solidFill>
          <a:ln w="19050" cap="flat" cmpd="sng" algn="ctr">
            <a:solidFill>
              <a:srgbClr val="FF0000"/>
            </a:solidFill>
            <a:prstDash val="solid"/>
            <a:round/>
            <a:headEnd type="none" w="med" len="med"/>
            <a:tailEnd type="none" w="med" len="med"/>
          </a:ln>
          <a:effectLst/>
          <a:extLst/>
        </p:spPr>
        <p:txBody>
          <a:bodyPr/>
          <a:lstStyle/>
          <a:p>
            <a:pPr eaLnBrk="0" hangingPunct="0">
              <a:defRPr/>
            </a:pPr>
            <a:endParaRPr lang="fr-FR">
              <a:ln w="76200">
                <a:solidFill>
                  <a:srgbClr val="0080FF"/>
                </a:solidFill>
              </a:ln>
              <a:solidFill>
                <a:srgbClr val="000000"/>
              </a:solidFill>
              <a:latin typeface="Arial" charset="0"/>
              <a:ea typeface="ＭＳ Ｐゴシック" charset="0"/>
              <a:cs typeface="+mn-cs"/>
            </a:endParaRPr>
          </a:p>
        </p:txBody>
      </p:sp>
      <p:sp>
        <p:nvSpPr>
          <p:cNvPr id="8201" name="ZoneTexte 15"/>
          <p:cNvSpPr txBox="1">
            <a:spLocks noChangeArrowheads="1"/>
          </p:cNvSpPr>
          <p:nvPr/>
        </p:nvSpPr>
        <p:spPr bwMode="auto">
          <a:xfrm>
            <a:off x="2627315" y="5057775"/>
            <a:ext cx="4681537" cy="1384300"/>
          </a:xfrm>
          <a:prstGeom prst="rect">
            <a:avLst/>
          </a:prstGeom>
          <a:noFill/>
          <a:ln w="9525">
            <a:noFill/>
            <a:miter lim="800000"/>
            <a:headEnd/>
            <a:tailEnd/>
          </a:ln>
        </p:spPr>
        <p:txBody>
          <a:bodyPr>
            <a:spAutoFit/>
          </a:bodyPr>
          <a:lstStyle/>
          <a:p>
            <a:pPr algn="ctr" eaLnBrk="0" hangingPunct="0">
              <a:defRPr/>
            </a:pPr>
            <a:r>
              <a:rPr lang="fr-FR" b="1" dirty="0">
                <a:solidFill>
                  <a:srgbClr val="FFFF00"/>
                </a:solidFill>
                <a:latin typeface="+mn-lt"/>
                <a:cs typeface="+mn-cs"/>
              </a:rPr>
              <a:t>Le technicien sera informé:</a:t>
            </a:r>
          </a:p>
          <a:p>
            <a:pPr algn="ctr" eaLnBrk="0" hangingPunct="0">
              <a:defRPr/>
            </a:pPr>
            <a:r>
              <a:rPr lang="fr-FR" sz="2000" b="1" dirty="0">
                <a:solidFill>
                  <a:srgbClr val="FFFF00"/>
                </a:solidFill>
                <a:latin typeface="+mn-lt"/>
                <a:cs typeface="+mn-cs"/>
              </a:rPr>
              <a:t> - sur ses droits</a:t>
            </a:r>
          </a:p>
          <a:p>
            <a:pPr algn="ctr" eaLnBrk="0" hangingPunct="0">
              <a:defRPr/>
            </a:pPr>
            <a:r>
              <a:rPr lang="fr-FR" sz="2000" b="1" dirty="0">
                <a:solidFill>
                  <a:srgbClr val="FFFF00"/>
                </a:solidFill>
                <a:latin typeface="+mn-lt"/>
                <a:cs typeface="+mn-cs"/>
              </a:rPr>
              <a:t>    - sur ses devoirs </a:t>
            </a:r>
          </a:p>
          <a:p>
            <a:pPr algn="ctr" eaLnBrk="0" hangingPunct="0">
              <a:defRPr/>
            </a:pPr>
            <a:r>
              <a:rPr lang="fr-FR" sz="2000" b="1" dirty="0">
                <a:solidFill>
                  <a:srgbClr val="FFFF00"/>
                </a:solidFill>
                <a:latin typeface="+mn-lt"/>
                <a:cs typeface="+mn-cs"/>
              </a:rPr>
              <a:t>          - sur ses obligations </a:t>
            </a:r>
          </a:p>
        </p:txBody>
      </p:sp>
      <p:grpSp>
        <p:nvGrpSpPr>
          <p:cNvPr id="11271" name="Groupe 16"/>
          <p:cNvGrpSpPr>
            <a:grpSpLocks/>
          </p:cNvGrpSpPr>
          <p:nvPr/>
        </p:nvGrpSpPr>
        <p:grpSpPr bwMode="auto">
          <a:xfrm>
            <a:off x="1187452" y="1844679"/>
            <a:ext cx="2447925" cy="1584325"/>
            <a:chOff x="1187450" y="2924175"/>
            <a:chExt cx="2448272" cy="1152525"/>
          </a:xfrm>
        </p:grpSpPr>
        <p:sp>
          <p:nvSpPr>
            <p:cNvPr id="11276" name="Rectangle à coins arrondis 8"/>
            <p:cNvSpPr>
              <a:spLocks noChangeArrowheads="1"/>
            </p:cNvSpPr>
            <p:nvPr/>
          </p:nvSpPr>
          <p:spPr bwMode="auto">
            <a:xfrm>
              <a:off x="1187450" y="2924175"/>
              <a:ext cx="2447925" cy="1152525"/>
            </a:xfrm>
            <a:prstGeom prst="roundRect">
              <a:avLst>
                <a:gd name="adj" fmla="val 16667"/>
              </a:avLst>
            </a:prstGeom>
            <a:solidFill>
              <a:srgbClr val="0080FF"/>
            </a:solidFill>
            <a:ln w="9525" algn="ctr">
              <a:solidFill>
                <a:schemeClr val="tx1"/>
              </a:solidFill>
              <a:round/>
              <a:headEnd/>
              <a:tailEnd/>
            </a:ln>
          </p:spPr>
          <p:txBody>
            <a:bodyPr/>
            <a:lstStyle/>
            <a:p>
              <a:pPr eaLnBrk="0" hangingPunct="0"/>
              <a:endParaRPr lang="fr-FR">
                <a:solidFill>
                  <a:srgbClr val="000000"/>
                </a:solidFill>
              </a:endParaRPr>
            </a:p>
          </p:txBody>
        </p:sp>
        <p:sp>
          <p:nvSpPr>
            <p:cNvPr id="8209" name="ZoneTexte 11"/>
            <p:cNvSpPr txBox="1">
              <a:spLocks noChangeArrowheads="1"/>
            </p:cNvSpPr>
            <p:nvPr/>
          </p:nvSpPr>
          <p:spPr bwMode="auto">
            <a:xfrm>
              <a:off x="1187450" y="3133200"/>
              <a:ext cx="2448272" cy="694070"/>
            </a:xfrm>
            <a:prstGeom prst="rect">
              <a:avLst/>
            </a:prstGeom>
            <a:noFill/>
            <a:ln w="9525">
              <a:noFill/>
              <a:miter lim="800000"/>
              <a:headEnd/>
              <a:tailEnd/>
            </a:ln>
          </p:spPr>
          <p:txBody>
            <a:bodyPr>
              <a:spAutoFit/>
            </a:bodyPr>
            <a:lstStyle/>
            <a:p>
              <a:pPr algn="ctr" eaLnBrk="0" hangingPunct="0">
                <a:defRPr/>
              </a:pPr>
              <a:r>
                <a:rPr lang="fr-FR" sz="2000" b="1" dirty="0">
                  <a:solidFill>
                    <a:srgbClr val="FFFF00"/>
                  </a:solidFill>
                  <a:latin typeface="+mn-lt"/>
                  <a:cs typeface="+mn-cs"/>
                </a:rPr>
                <a:t>Réglementations  applicables</a:t>
              </a:r>
            </a:p>
            <a:p>
              <a:pPr algn="ctr" eaLnBrk="0" hangingPunct="0">
                <a:defRPr/>
              </a:pPr>
              <a:endParaRPr lang="fr-FR" sz="1600" b="1" i="1" dirty="0">
                <a:solidFill>
                  <a:srgbClr val="FF0000"/>
                </a:solidFill>
                <a:cs typeface="+mn-cs"/>
              </a:endParaRPr>
            </a:p>
          </p:txBody>
        </p:sp>
      </p:grpSp>
      <p:sp>
        <p:nvSpPr>
          <p:cNvPr id="8206" name="ZoneTexte 6"/>
          <p:cNvSpPr txBox="1">
            <a:spLocks noChangeArrowheads="1"/>
          </p:cNvSpPr>
          <p:nvPr/>
        </p:nvSpPr>
        <p:spPr bwMode="auto">
          <a:xfrm>
            <a:off x="3851275" y="1916113"/>
            <a:ext cx="5113338" cy="1477962"/>
          </a:xfrm>
          <a:prstGeom prst="rect">
            <a:avLst/>
          </a:prstGeom>
          <a:noFill/>
          <a:ln w="9525">
            <a:noFill/>
            <a:miter lim="800000"/>
            <a:headEnd/>
            <a:tailEnd/>
          </a:ln>
        </p:spPr>
        <p:txBody>
          <a:bodyPr>
            <a:spAutoFit/>
          </a:bodyPr>
          <a:lstStyle/>
          <a:p>
            <a:pPr algn="ctr" eaLnBrk="0" hangingPunct="0">
              <a:defRPr/>
            </a:pPr>
            <a:r>
              <a:rPr lang="fr-FR" sz="2000" b="1" i="1" u="sng" dirty="0">
                <a:solidFill>
                  <a:srgbClr val="FFFF00"/>
                </a:solidFill>
                <a:latin typeface="+mn-lt"/>
                <a:cs typeface="+mn-cs"/>
              </a:rPr>
              <a:t>en fonction du matériel mis en œuvre</a:t>
            </a:r>
          </a:p>
          <a:p>
            <a:pPr algn="ctr" eaLnBrk="0" hangingPunct="0">
              <a:defRPr/>
            </a:pPr>
            <a:endParaRPr lang="fr-FR" sz="1000" b="1" i="1" dirty="0">
              <a:solidFill>
                <a:srgbClr val="FFFF00"/>
              </a:solidFill>
              <a:latin typeface="+mn-lt"/>
              <a:cs typeface="+mn-cs"/>
            </a:endParaRPr>
          </a:p>
          <a:p>
            <a:pPr algn="ctr" eaLnBrk="0" hangingPunct="0">
              <a:defRPr/>
            </a:pPr>
            <a:r>
              <a:rPr lang="fr-FR" sz="2000" b="1" dirty="0">
                <a:solidFill>
                  <a:srgbClr val="FFFF00"/>
                </a:solidFill>
                <a:latin typeface="+mn-lt"/>
                <a:cs typeface="+mn-cs"/>
              </a:rPr>
              <a:t>Recommandation R372 M </a:t>
            </a:r>
            <a:r>
              <a:rPr lang="fr-FR" sz="2000" b="1" i="1" dirty="0">
                <a:solidFill>
                  <a:srgbClr val="FFFF00"/>
                </a:solidFill>
                <a:latin typeface="+mn-lt"/>
                <a:cs typeface="+mn-cs"/>
              </a:rPr>
              <a:t>Catégorie 10</a:t>
            </a:r>
          </a:p>
          <a:p>
            <a:pPr algn="ctr" eaLnBrk="0" hangingPunct="0">
              <a:defRPr/>
            </a:pPr>
            <a:r>
              <a:rPr lang="fr-FR" sz="2000" b="1" dirty="0">
                <a:solidFill>
                  <a:srgbClr val="FFFF00"/>
                </a:solidFill>
                <a:latin typeface="+mn-lt"/>
                <a:cs typeface="+mn-cs"/>
              </a:rPr>
              <a:t>Recommandation R389 </a:t>
            </a:r>
            <a:r>
              <a:rPr lang="fr-FR" sz="2000" b="1" i="1" dirty="0">
                <a:solidFill>
                  <a:srgbClr val="FFFF00"/>
                </a:solidFill>
                <a:latin typeface="+mn-lt"/>
                <a:cs typeface="+mn-cs"/>
              </a:rPr>
              <a:t>Catégorie 6</a:t>
            </a:r>
          </a:p>
          <a:p>
            <a:pPr algn="ctr" eaLnBrk="0" hangingPunct="0">
              <a:defRPr/>
            </a:pPr>
            <a:r>
              <a:rPr lang="fr-FR" sz="2000" b="1" dirty="0">
                <a:solidFill>
                  <a:srgbClr val="FFFF00"/>
                </a:solidFill>
                <a:latin typeface="+mn-lt"/>
                <a:cs typeface="+mn-cs"/>
              </a:rPr>
              <a:t>Recommandation R386 </a:t>
            </a:r>
            <a:r>
              <a:rPr lang="fr-FR" sz="2000" b="1" i="1" dirty="0">
                <a:solidFill>
                  <a:srgbClr val="FFFF00"/>
                </a:solidFill>
                <a:latin typeface="+mn-lt"/>
                <a:cs typeface="+mn-cs"/>
              </a:rPr>
              <a:t>Catégorie 3B</a:t>
            </a:r>
          </a:p>
        </p:txBody>
      </p:sp>
      <p:pic>
        <p:nvPicPr>
          <p:cNvPr id="11273" name="Picture 4" descr="Afficher l'image d'origine">
            <a:hlinkClick r:id="rId3" action="ppaction://hlinksldjump"/>
          </p:cNvPr>
          <p:cNvPicPr>
            <a:picLocks noChangeAspect="1" noChangeArrowheads="1"/>
          </p:cNvPicPr>
          <p:nvPr/>
        </p:nvPicPr>
        <p:blipFill>
          <a:blip r:embed="rId4"/>
          <a:srcRect/>
          <a:stretch>
            <a:fillRect/>
          </a:stretch>
        </p:blipFill>
        <p:spPr bwMode="auto">
          <a:xfrm>
            <a:off x="8388350" y="2924175"/>
            <a:ext cx="414338" cy="414338"/>
          </a:xfrm>
          <a:prstGeom prst="rect">
            <a:avLst/>
          </a:prstGeom>
          <a:noFill/>
          <a:ln w="9525" algn="in">
            <a:noFill/>
            <a:miter lim="800000"/>
            <a:headEnd/>
            <a:tailEnd/>
          </a:ln>
        </p:spPr>
      </p:pic>
      <p:pic>
        <p:nvPicPr>
          <p:cNvPr id="11274" name="Picture 5" descr="Afficher l'image d'origine">
            <a:hlinkClick r:id="rId5" action="ppaction://hlinksldjump"/>
          </p:cNvPr>
          <p:cNvPicPr>
            <a:picLocks noChangeAspect="1" noChangeArrowheads="1"/>
          </p:cNvPicPr>
          <p:nvPr/>
        </p:nvPicPr>
        <p:blipFill>
          <a:blip r:embed="rId6"/>
          <a:srcRect/>
          <a:stretch>
            <a:fillRect/>
          </a:stretch>
        </p:blipFill>
        <p:spPr bwMode="auto">
          <a:xfrm>
            <a:off x="1258890" y="2924179"/>
            <a:ext cx="422275" cy="422275"/>
          </a:xfrm>
          <a:prstGeom prst="rect">
            <a:avLst/>
          </a:prstGeom>
          <a:noFill/>
          <a:ln w="9525" algn="in">
            <a:noFill/>
            <a:miter lim="800000"/>
            <a:headEnd/>
            <a:tailEnd/>
          </a:ln>
        </p:spPr>
      </p:pic>
      <p:sp>
        <p:nvSpPr>
          <p:cNvPr id="11275" name="Flèche droite à entaille 13"/>
          <p:cNvSpPr>
            <a:spLocks noChangeArrowheads="1"/>
          </p:cNvSpPr>
          <p:nvPr/>
        </p:nvSpPr>
        <p:spPr bwMode="auto">
          <a:xfrm rot="3836344">
            <a:off x="2518177" y="4050972"/>
            <a:ext cx="968375" cy="360363"/>
          </a:xfrm>
          <a:prstGeom prst="notchedRightArrow">
            <a:avLst>
              <a:gd name="adj1" fmla="val 50000"/>
              <a:gd name="adj2" fmla="val 50000"/>
            </a:avLst>
          </a:prstGeom>
          <a:solidFill>
            <a:schemeClr val="accent1"/>
          </a:solidFill>
          <a:ln w="9525" algn="ctr">
            <a:solidFill>
              <a:srgbClr val="FF0000"/>
            </a:solidFill>
            <a:round/>
            <a:headEnd/>
            <a:tailEnd/>
          </a:ln>
        </p:spPr>
        <p:txBody>
          <a:bodyPr/>
          <a:lstStyle/>
          <a:p>
            <a:pPr eaLnBrk="0" hangingPunct="0"/>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par>
                                <p:cTn id="8" presetID="5" presetClass="entr" presetSubtype="10"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checkerboard(across)">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checkerboard(across)">
                                      <p:cBhvr>
                                        <p:cTn id="15" dur="500"/>
                                        <p:tgtEl>
                                          <p:spTgt spid="1126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206"/>
                                        </p:tgtEl>
                                        <p:attrNameLst>
                                          <p:attrName>style.visibility</p:attrName>
                                        </p:attrNameLst>
                                      </p:cBhvr>
                                      <p:to>
                                        <p:strVal val="visible"/>
                                      </p:to>
                                    </p:set>
                                    <p:animEffect transition="in" filter="checkerboard(across)">
                                      <p:cBhvr>
                                        <p:cTn id="18" dur="500"/>
                                        <p:tgtEl>
                                          <p:spTgt spid="8206"/>
                                        </p:tgtEl>
                                      </p:cBhvr>
                                    </p:animEffect>
                                  </p:childTnLst>
                                </p:cTn>
                              </p:par>
                              <p:par>
                                <p:cTn id="19" presetID="5" presetClass="entr" presetSubtype="10" fill="hold" nodeType="withEffect">
                                  <p:stCondLst>
                                    <p:cond delay="0"/>
                                  </p:stCondLst>
                                  <p:childTnLst>
                                    <p:set>
                                      <p:cBhvr>
                                        <p:cTn id="20" dur="1" fill="hold">
                                          <p:stCondLst>
                                            <p:cond delay="0"/>
                                          </p:stCondLst>
                                        </p:cTn>
                                        <p:tgtEl>
                                          <p:spTgt spid="11273"/>
                                        </p:tgtEl>
                                        <p:attrNameLst>
                                          <p:attrName>style.visibility</p:attrName>
                                        </p:attrNameLst>
                                      </p:cBhvr>
                                      <p:to>
                                        <p:strVal val="visible"/>
                                      </p:to>
                                    </p:set>
                                    <p:animEffect transition="in" filter="checkerboard(across)">
                                      <p:cBhvr>
                                        <p:cTn id="21" dur="500"/>
                                        <p:tgtEl>
                                          <p:spTgt spid="112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checkerboard(across)">
                                      <p:cBhvr>
                                        <p:cTn id="26" dur="500"/>
                                        <p:tgtEl>
                                          <p:spTgt spid="1126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75"/>
                                        </p:tgtEl>
                                        <p:attrNameLst>
                                          <p:attrName>style.visibility</p:attrName>
                                        </p:attrNameLst>
                                      </p:cBhvr>
                                      <p:to>
                                        <p:strVal val="visible"/>
                                      </p:to>
                                    </p:set>
                                    <p:animEffect transition="in" filter="checkerboard(across)">
                                      <p:cBhvr>
                                        <p:cTn id="29" dur="500"/>
                                        <p:tgtEl>
                                          <p:spTgt spid="1127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8201"/>
                                        </p:tgtEl>
                                        <p:attrNameLst>
                                          <p:attrName>style.visibility</p:attrName>
                                        </p:attrNameLst>
                                      </p:cBhvr>
                                      <p:to>
                                        <p:strVal val="visible"/>
                                      </p:to>
                                    </p:set>
                                    <p:animEffect transition="in" filter="checkerboard(across)">
                                      <p:cBhvr>
                                        <p:cTn id="3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5" grpId="0" animBg="1"/>
      <p:bldP spid="8201" grpId="0"/>
      <p:bldP spid="8206" grpId="0"/>
      <p:bldP spid="112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171450"/>
            <a:ext cx="8172450" cy="10810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mn-lt"/>
                <a:ea typeface="+mj-ea"/>
                <a:cs typeface="+mj-cs"/>
              </a:rPr>
              <a:t>Exigences du référentiel de certification</a:t>
            </a:r>
          </a:p>
        </p:txBody>
      </p:sp>
      <p:sp>
        <p:nvSpPr>
          <p:cNvPr id="22" name="ZoneTexte 21"/>
          <p:cNvSpPr txBox="1"/>
          <p:nvPr/>
        </p:nvSpPr>
        <p:spPr>
          <a:xfrm>
            <a:off x="971550" y="836613"/>
            <a:ext cx="8172450" cy="1243012"/>
          </a:xfrm>
          <a:prstGeom prst="rect">
            <a:avLst/>
          </a:prstGeom>
          <a:noFill/>
        </p:spPr>
        <p:txBody>
          <a:bodyPr>
            <a:spAutoFit/>
          </a:bodyPr>
          <a:lstStyle/>
          <a:p>
            <a:pPr algn="ctr" eaLnBrk="0" hangingPunct="0">
              <a:defRPr/>
            </a:pPr>
            <a:endParaRPr lang="fr-FR" sz="1800" b="1" u="sng" kern="0" dirty="0">
              <a:solidFill>
                <a:srgbClr val="0000FF"/>
              </a:solidFill>
              <a:latin typeface="+mn-lt"/>
              <a:cs typeface="+mn-cs"/>
            </a:endParaRPr>
          </a:p>
          <a:p>
            <a:pPr algn="ctr" eaLnBrk="0" hangingPunct="0">
              <a:defRPr/>
            </a:pPr>
            <a:r>
              <a:rPr lang="fr-FR" sz="2800" b="1" u="sng" kern="0" dirty="0">
                <a:solidFill>
                  <a:srgbClr val="0000FF"/>
                </a:solidFill>
                <a:latin typeface="+mn-lt"/>
                <a:cs typeface="+mn-cs"/>
              </a:rPr>
              <a:t>Le contenu s’appuie sur : </a:t>
            </a:r>
          </a:p>
          <a:p>
            <a:pPr marL="342900" indent="-342900" algn="ctr">
              <a:spcBef>
                <a:spcPct val="20000"/>
              </a:spcBef>
              <a:buClr>
                <a:srgbClr val="2084CE"/>
              </a:buClr>
              <a:buSzPct val="65000"/>
              <a:defRPr/>
            </a:pPr>
            <a:endParaRPr lang="fr-FR" sz="12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endParaRPr>
          </a:p>
          <a:p>
            <a:pPr marL="342900" indent="-342900" algn="ctr">
              <a:spcBef>
                <a:spcPct val="20000"/>
              </a:spcBef>
              <a:buClr>
                <a:srgbClr val="2084CE"/>
              </a:buClr>
              <a:buSzPct val="65000"/>
              <a:defRPr/>
            </a:pPr>
            <a:endParaRPr lang="fr-FR" sz="12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endParaRPr>
          </a:p>
        </p:txBody>
      </p:sp>
      <p:sp>
        <p:nvSpPr>
          <p:cNvPr id="11" name="Rectangle à coins arrondis 10"/>
          <p:cNvSpPr/>
          <p:nvPr/>
        </p:nvSpPr>
        <p:spPr bwMode="auto">
          <a:xfrm>
            <a:off x="1403650" y="2996954"/>
            <a:ext cx="3455988" cy="1584325"/>
          </a:xfrm>
          <a:prstGeom prst="roundRect">
            <a:avLst/>
          </a:prstGeom>
          <a:solidFill>
            <a:srgbClr val="FF8000"/>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fr-FR" b="1" u="sng" kern="0" dirty="0">
                <a:solidFill>
                  <a:schemeClr val="bg1"/>
                </a:solidFill>
                <a:cs typeface="+mn-cs"/>
              </a:rPr>
              <a:t>des capacités </a:t>
            </a:r>
          </a:p>
          <a:p>
            <a:pPr algn="ctr" eaLnBrk="0" hangingPunct="0">
              <a:defRPr/>
            </a:pPr>
            <a:r>
              <a:rPr lang="fr-FR" b="1" u="sng" kern="0" dirty="0">
                <a:solidFill>
                  <a:schemeClr val="bg1"/>
                </a:solidFill>
                <a:cs typeface="+mn-cs"/>
              </a:rPr>
              <a:t>et</a:t>
            </a:r>
          </a:p>
          <a:p>
            <a:pPr algn="ctr" eaLnBrk="0" hangingPunct="0">
              <a:defRPr/>
            </a:pPr>
            <a:r>
              <a:rPr lang="fr-FR" b="1" u="sng" kern="0" dirty="0">
                <a:solidFill>
                  <a:schemeClr val="bg1"/>
                </a:solidFill>
                <a:cs typeface="+mn-cs"/>
              </a:rPr>
              <a:t>des compétences </a:t>
            </a:r>
            <a:endParaRPr lang="fr-FR" dirty="0">
              <a:solidFill>
                <a:schemeClr val="bg1"/>
              </a:solidFill>
              <a:latin typeface="Arial" charset="0"/>
              <a:ea typeface="ＭＳ Ｐゴシック" charset="0"/>
              <a:cs typeface="+mn-cs"/>
            </a:endParaRPr>
          </a:p>
        </p:txBody>
      </p:sp>
      <p:sp>
        <p:nvSpPr>
          <p:cNvPr id="12" name="Rectangle à coins arrondis 11"/>
          <p:cNvSpPr/>
          <p:nvPr/>
        </p:nvSpPr>
        <p:spPr bwMode="auto">
          <a:xfrm>
            <a:off x="5292080" y="2996954"/>
            <a:ext cx="3456384" cy="1584325"/>
          </a:xfrm>
          <a:prstGeom prst="roundRect">
            <a:avLst/>
          </a:prstGeom>
          <a:solidFill>
            <a:srgbClr val="3399FF"/>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endParaRPr lang="fr-FR" b="1" u="sng" kern="0" dirty="0">
              <a:solidFill>
                <a:srgbClr val="FFFF00"/>
              </a:solidFill>
              <a:cs typeface="+mn-cs"/>
            </a:endParaRPr>
          </a:p>
          <a:p>
            <a:pPr algn="ctr" eaLnBrk="0" hangingPunct="0">
              <a:defRPr/>
            </a:pPr>
            <a:r>
              <a:rPr lang="fr-FR" b="1" u="sng" kern="0" dirty="0">
                <a:solidFill>
                  <a:srgbClr val="FFFF00"/>
                </a:solidFill>
                <a:cs typeface="+mn-cs"/>
              </a:rPr>
              <a:t>des savoirs</a:t>
            </a:r>
            <a:endParaRPr lang="fr-FR" dirty="0">
              <a:solidFill>
                <a:srgbClr val="FFFF00"/>
              </a:solidFill>
              <a:latin typeface="Arial" charset="0"/>
              <a:ea typeface="ＭＳ Ｐゴシック" charset="0"/>
              <a:cs typeface="+mn-cs"/>
            </a:endParaRPr>
          </a:p>
        </p:txBody>
      </p:sp>
      <p:sp>
        <p:nvSpPr>
          <p:cNvPr id="12294" name="Flèche droite à entaille 13"/>
          <p:cNvSpPr>
            <a:spLocks noChangeArrowheads="1"/>
          </p:cNvSpPr>
          <p:nvPr/>
        </p:nvSpPr>
        <p:spPr bwMode="auto">
          <a:xfrm rot="6976435">
            <a:off x="3529807" y="2177260"/>
            <a:ext cx="965200" cy="360363"/>
          </a:xfrm>
          <a:prstGeom prst="notchedRightArrow">
            <a:avLst>
              <a:gd name="adj1" fmla="val 50000"/>
              <a:gd name="adj2" fmla="val 50009"/>
            </a:avLst>
          </a:prstGeom>
          <a:solidFill>
            <a:schemeClr val="accent1"/>
          </a:solidFill>
          <a:ln w="9525" algn="ctr">
            <a:solidFill>
              <a:srgbClr val="FF0000"/>
            </a:solidFill>
            <a:round/>
            <a:headEnd/>
            <a:tailEnd/>
          </a:ln>
        </p:spPr>
        <p:txBody>
          <a:bodyPr/>
          <a:lstStyle/>
          <a:p>
            <a:pPr eaLnBrk="0" hangingPunct="0"/>
            <a:endParaRPr lang="fr-FR">
              <a:solidFill>
                <a:srgbClr val="000000"/>
              </a:solidFill>
            </a:endParaRPr>
          </a:p>
        </p:txBody>
      </p:sp>
      <p:pic>
        <p:nvPicPr>
          <p:cNvPr id="12296" name="Picture 4" descr="Afficher l'image d'origine">
            <a:hlinkClick r:id="rId3" action="ppaction://hlinksldjump"/>
          </p:cNvPr>
          <p:cNvPicPr>
            <a:picLocks noChangeAspect="1" noChangeArrowheads="1"/>
          </p:cNvPicPr>
          <p:nvPr/>
        </p:nvPicPr>
        <p:blipFill>
          <a:blip r:embed="rId4"/>
          <a:srcRect/>
          <a:stretch>
            <a:fillRect/>
          </a:stretch>
        </p:blipFill>
        <p:spPr bwMode="auto">
          <a:xfrm>
            <a:off x="1475658" y="4149080"/>
            <a:ext cx="414337" cy="414338"/>
          </a:xfrm>
          <a:prstGeom prst="rect">
            <a:avLst/>
          </a:prstGeom>
          <a:noFill/>
          <a:ln w="9525" algn="in">
            <a:noFill/>
            <a:miter lim="800000"/>
            <a:headEnd/>
            <a:tailEnd/>
          </a:ln>
        </p:spPr>
      </p:pic>
      <p:pic>
        <p:nvPicPr>
          <p:cNvPr id="12297" name="Picture 5" descr="Afficher l'image d'origine">
            <a:hlinkClick r:id="rId5" action="ppaction://hlinksldjump"/>
          </p:cNvPr>
          <p:cNvPicPr>
            <a:picLocks noChangeAspect="1" noChangeArrowheads="1"/>
          </p:cNvPicPr>
          <p:nvPr/>
        </p:nvPicPr>
        <p:blipFill>
          <a:blip r:embed="rId6"/>
          <a:srcRect/>
          <a:stretch>
            <a:fillRect/>
          </a:stretch>
        </p:blipFill>
        <p:spPr bwMode="auto">
          <a:xfrm>
            <a:off x="8027990" y="4076704"/>
            <a:ext cx="422275" cy="422275"/>
          </a:xfrm>
          <a:prstGeom prst="rect">
            <a:avLst/>
          </a:prstGeom>
          <a:noFill/>
          <a:ln w="9525" algn="in">
            <a:noFill/>
            <a:miter lim="800000"/>
            <a:headEnd/>
            <a:tailEnd/>
          </a:ln>
        </p:spPr>
      </p:pic>
      <p:sp>
        <p:nvSpPr>
          <p:cNvPr id="10" name="Flèche droite à entaille 13"/>
          <p:cNvSpPr>
            <a:spLocks noChangeArrowheads="1"/>
          </p:cNvSpPr>
          <p:nvPr/>
        </p:nvSpPr>
        <p:spPr bwMode="auto">
          <a:xfrm rot="4071692">
            <a:off x="5662299" y="2179569"/>
            <a:ext cx="965200" cy="360363"/>
          </a:xfrm>
          <a:prstGeom prst="notchedRightArrow">
            <a:avLst>
              <a:gd name="adj1" fmla="val 50000"/>
              <a:gd name="adj2" fmla="val 50009"/>
            </a:avLst>
          </a:prstGeom>
          <a:solidFill>
            <a:schemeClr val="accent1"/>
          </a:solidFill>
          <a:ln w="9525" algn="ctr">
            <a:solidFill>
              <a:srgbClr val="FF0000"/>
            </a:solidFill>
            <a:round/>
            <a:headEnd/>
            <a:tailEnd/>
          </a:ln>
        </p:spPr>
        <p:txBody>
          <a:bodyPr/>
          <a:lstStyle/>
          <a:p>
            <a:pPr eaLnBrk="0" hangingPunct="0"/>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diamond(in)">
                                      <p:cBhvr>
                                        <p:cTn id="10" dur="2000"/>
                                        <p:tgtEl>
                                          <p:spTgt spid="1229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par>
                                <p:cTn id="16" presetID="8" presetClass="entr" presetSubtype="16" fill="hold" nodeType="withEffect">
                                  <p:stCondLst>
                                    <p:cond delay="0"/>
                                  </p:stCondLst>
                                  <p:childTnLst>
                                    <p:set>
                                      <p:cBhvr>
                                        <p:cTn id="17" dur="1" fill="hold">
                                          <p:stCondLst>
                                            <p:cond delay="0"/>
                                          </p:stCondLst>
                                        </p:cTn>
                                        <p:tgtEl>
                                          <p:spTgt spid="12297"/>
                                        </p:tgtEl>
                                        <p:attrNameLst>
                                          <p:attrName>style.visibility</p:attrName>
                                        </p:attrNameLst>
                                      </p:cBhvr>
                                      <p:to>
                                        <p:strVal val="visible"/>
                                      </p:to>
                                    </p:set>
                                    <p:animEffect transition="in" filter="diamond(in)">
                                      <p:cBhvr>
                                        <p:cTn id="18" dur="2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44450"/>
            <a:ext cx="8172450" cy="10810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Calibri" pitchFamily="34" charset="0"/>
                <a:ea typeface="+mj-ea"/>
                <a:cs typeface="+mj-cs"/>
              </a:rPr>
              <a:t>Proposition d’un protocole de formation et d’évaluation à partir la classe de 1</a:t>
            </a:r>
            <a:r>
              <a:rPr lang="fr-FR" sz="3200" b="1" kern="0" baseline="30000" dirty="0">
                <a:solidFill>
                  <a:srgbClr val="FF0000"/>
                </a:solidFill>
                <a:latin typeface="Calibri" pitchFamily="34" charset="0"/>
                <a:ea typeface="+mj-ea"/>
                <a:cs typeface="+mj-cs"/>
              </a:rPr>
              <a:t>ère</a:t>
            </a:r>
            <a:r>
              <a:rPr lang="fr-FR" sz="3200" b="1" kern="0" dirty="0">
                <a:solidFill>
                  <a:srgbClr val="FF0000"/>
                </a:solidFill>
                <a:latin typeface="Calibri" pitchFamily="34" charset="0"/>
                <a:ea typeface="+mj-ea"/>
                <a:cs typeface="+mj-cs"/>
              </a:rPr>
              <a:t> Bac Pro</a:t>
            </a:r>
          </a:p>
        </p:txBody>
      </p:sp>
      <p:sp>
        <p:nvSpPr>
          <p:cNvPr id="21" name="Sous-titre 1"/>
          <p:cNvSpPr txBox="1">
            <a:spLocks/>
          </p:cNvSpPr>
          <p:nvPr/>
        </p:nvSpPr>
        <p:spPr bwMode="auto">
          <a:xfrm>
            <a:off x="971550" y="836613"/>
            <a:ext cx="8172450" cy="6021387"/>
          </a:xfrm>
          <a:prstGeom prst="rect">
            <a:avLst/>
          </a:prstGeom>
          <a:noFill/>
          <a:ln w="9525">
            <a:noFill/>
            <a:miter lim="800000"/>
            <a:headEnd/>
            <a:tailEnd/>
          </a:ln>
        </p:spPr>
        <p:txBody>
          <a:bodyPr/>
          <a:lstStyle/>
          <a:p>
            <a:pPr marL="342900" indent="-342900" algn="ctr">
              <a:spcBef>
                <a:spcPct val="20000"/>
              </a:spcBef>
              <a:buClr>
                <a:srgbClr val="2084CE"/>
              </a:buClr>
              <a:buSzPct val="65000"/>
              <a:defRPr/>
            </a:pPr>
            <a:endParaRPr lang="fr-FR" sz="1800" b="1" u="sng"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2000" b="1" u="sng" kern="0" dirty="0">
                <a:solidFill>
                  <a:srgbClr val="0000FF"/>
                </a:solidFill>
                <a:latin typeface="+mn-lt"/>
                <a:cs typeface="+mn-cs"/>
              </a:rPr>
              <a:t>3H00 d’apport théorique</a:t>
            </a:r>
          </a:p>
          <a:p>
            <a:pPr marL="342900" indent="-342900" algn="ctr">
              <a:spcBef>
                <a:spcPct val="20000"/>
              </a:spcBef>
              <a:buClr>
                <a:srgbClr val="2084CE"/>
              </a:buClr>
              <a:buSzPct val="65000"/>
              <a:defRPr/>
            </a:pPr>
            <a:r>
              <a:rPr lang="fr-FR" sz="2000" b="1" u="sng" kern="0" dirty="0">
                <a:solidFill>
                  <a:srgbClr val="0000FF"/>
                </a:solidFill>
                <a:latin typeface="+mn-lt"/>
                <a:cs typeface="Times New Roman" panose="02020603050405020304" pitchFamily="18" charset="0"/>
              </a:rPr>
              <a:t>1H00 d’activité pratique</a:t>
            </a:r>
          </a:p>
          <a:p>
            <a:pPr marL="342900" indent="-342900" algn="ctr">
              <a:spcBef>
                <a:spcPct val="20000"/>
              </a:spcBef>
              <a:buClr>
                <a:srgbClr val="2084CE"/>
              </a:buClr>
              <a:buSzPct val="65000"/>
              <a:defRPr/>
            </a:pPr>
            <a:r>
              <a:rPr lang="fr-FR" sz="1600" kern="0" dirty="0">
                <a:solidFill>
                  <a:srgbClr val="0000FF"/>
                </a:solidFill>
                <a:latin typeface="+mn-lt"/>
                <a:cs typeface="Times New Roman" panose="02020603050405020304" pitchFamily="18" charset="0"/>
              </a:rPr>
              <a:t>(démonstration en groupe)</a:t>
            </a:r>
          </a:p>
          <a:p>
            <a:pPr marL="342900" indent="-342900" algn="ctr">
              <a:spcBef>
                <a:spcPct val="20000"/>
              </a:spcBef>
              <a:buClr>
                <a:srgbClr val="2084CE"/>
              </a:buClr>
              <a:buSzPct val="65000"/>
              <a:defRPr/>
            </a:pPr>
            <a:r>
              <a:rPr lang="fr-FR" sz="2000" b="1" u="sng" kern="0" dirty="0" smtClean="0">
                <a:solidFill>
                  <a:srgbClr val="0000FF"/>
                </a:solidFill>
                <a:latin typeface="+mn-lt"/>
                <a:ea typeface="+mn-ea"/>
                <a:cs typeface="+mn-cs"/>
              </a:rPr>
              <a:t>comprenant un livret de formation</a:t>
            </a:r>
            <a:endParaRPr lang="fr-FR" sz="2000" b="1" u="sng"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1600" kern="0" dirty="0">
                <a:solidFill>
                  <a:srgbClr val="0000FF"/>
                </a:solidFill>
                <a:latin typeface="+mn-lt"/>
                <a:cs typeface="Times New Roman" panose="02020603050405020304" pitchFamily="18" charset="0"/>
              </a:rPr>
              <a:t>+</a:t>
            </a:r>
          </a:p>
          <a:p>
            <a:pPr marL="342900" indent="-342900" algn="ctr">
              <a:spcBef>
                <a:spcPct val="20000"/>
              </a:spcBef>
              <a:buClr>
                <a:srgbClr val="2084CE"/>
              </a:buClr>
              <a:buSzPct val="65000"/>
              <a:defRPr/>
            </a:pPr>
            <a:r>
              <a:rPr lang="fr-FR" sz="2000" b="1" u="sng" kern="0" dirty="0">
                <a:solidFill>
                  <a:srgbClr val="0000FF"/>
                </a:solidFill>
                <a:latin typeface="+mn-lt"/>
                <a:cs typeface="Times New Roman" panose="02020603050405020304" pitchFamily="18" charset="0"/>
              </a:rPr>
              <a:t>la visite médicale scolaire annuelle</a:t>
            </a:r>
          </a:p>
          <a:p>
            <a:pPr marL="342900" indent="-342900" algn="ctr">
              <a:spcBef>
                <a:spcPct val="20000"/>
              </a:spcBef>
              <a:buClr>
                <a:srgbClr val="2084CE"/>
              </a:buClr>
              <a:buSzPct val="65000"/>
              <a:defRPr/>
            </a:pPr>
            <a:r>
              <a:rPr lang="fr-FR" sz="1600" i="1" kern="0" dirty="0">
                <a:solidFill>
                  <a:srgbClr val="0000FF"/>
                </a:solidFill>
                <a:latin typeface="+mn-lt"/>
                <a:cs typeface="Times New Roman" panose="02020603050405020304" pitchFamily="18" charset="0"/>
              </a:rPr>
              <a:t>(pour les  jeunes mineurs dans le cadre des travaux réglementés)</a:t>
            </a:r>
            <a:endParaRPr lang="fr-FR" sz="1600" b="1" kern="0" dirty="0">
              <a:solidFill>
                <a:srgbClr val="800000"/>
              </a:solidFill>
              <a:latin typeface="+mn-lt"/>
              <a:ea typeface="+mn-ea"/>
              <a:cs typeface="+mn-cs"/>
            </a:endParaRPr>
          </a:p>
          <a:p>
            <a:pPr marL="342900" indent="-342900" algn="ctr">
              <a:spcBef>
                <a:spcPct val="20000"/>
              </a:spcBef>
              <a:buClr>
                <a:srgbClr val="2084CE"/>
              </a:buClr>
              <a:buSzPct val="65000"/>
              <a:defRPr/>
            </a:pPr>
            <a:r>
              <a:rPr lang="fr-FR" sz="2800" b="1" kern="0" dirty="0">
                <a:latin typeface="+mn-lt"/>
                <a:ea typeface="+mn-ea"/>
                <a:cs typeface="+mn-cs"/>
              </a:rPr>
              <a:t>PUIS</a:t>
            </a:r>
            <a:endParaRPr lang="fr-FR" sz="1600" b="1" kern="0" dirty="0">
              <a:latin typeface="+mn-lt"/>
              <a:ea typeface="+mn-ea"/>
              <a:cs typeface="+mn-cs"/>
            </a:endParaRPr>
          </a:p>
          <a:p>
            <a:pPr marL="342900" indent="-342900" algn="ctr">
              <a:spcBef>
                <a:spcPct val="20000"/>
              </a:spcBef>
              <a:buClr>
                <a:srgbClr val="2084CE"/>
              </a:buClr>
              <a:buSzPct val="65000"/>
              <a:defRPr/>
            </a:pPr>
            <a:r>
              <a:rPr lang="fr-FR" sz="2000" b="1" u="sng" kern="0" dirty="0">
                <a:solidFill>
                  <a:srgbClr val="800000"/>
                </a:solidFill>
                <a:latin typeface="+mn-lt"/>
                <a:ea typeface="+mn-ea"/>
                <a:cs typeface="+mn-cs"/>
              </a:rPr>
              <a:t>une évaluation théorique</a:t>
            </a:r>
          </a:p>
          <a:p>
            <a:pPr marL="342900" indent="-342900" algn="ctr">
              <a:spcBef>
                <a:spcPct val="20000"/>
              </a:spcBef>
              <a:buClr>
                <a:srgbClr val="2084CE"/>
              </a:buClr>
              <a:buSzPct val="65000"/>
              <a:defRPr/>
            </a:pPr>
            <a:r>
              <a:rPr lang="fr-FR" sz="1600" b="1" kern="0" dirty="0">
                <a:solidFill>
                  <a:srgbClr val="800000"/>
                </a:solidFill>
                <a:latin typeface="+mn-lt"/>
                <a:ea typeface="+mn-ea"/>
                <a:cs typeface="+mn-cs"/>
              </a:rPr>
              <a:t> </a:t>
            </a:r>
            <a:r>
              <a:rPr lang="fr-FR" sz="1600" i="1" kern="0" dirty="0">
                <a:solidFill>
                  <a:srgbClr val="800000"/>
                </a:solidFill>
                <a:latin typeface="+mn-lt"/>
                <a:ea typeface="+mn-ea"/>
                <a:cs typeface="+mn-cs"/>
              </a:rPr>
              <a:t>de type CACES avec questions</a:t>
            </a:r>
            <a:r>
              <a:rPr lang="fr-FR" sz="1600" i="1" kern="0" dirty="0">
                <a:solidFill>
                  <a:srgbClr val="800000"/>
                </a:solidFill>
                <a:latin typeface="+mn-lt"/>
                <a:cs typeface="+mn-cs"/>
              </a:rPr>
              <a:t> </a:t>
            </a:r>
            <a:r>
              <a:rPr lang="fr-FR" sz="1600" i="1" kern="0" dirty="0">
                <a:solidFill>
                  <a:srgbClr val="800000"/>
                </a:solidFill>
                <a:latin typeface="+mn-lt"/>
                <a:ea typeface="+mn-ea"/>
                <a:cs typeface="+mn-cs"/>
              </a:rPr>
              <a:t>éliminatoires et une note de 12/20 minimum</a:t>
            </a:r>
          </a:p>
          <a:p>
            <a:pPr marL="342900" indent="-342900" algn="ctr">
              <a:spcBef>
                <a:spcPct val="20000"/>
              </a:spcBef>
              <a:buClr>
                <a:srgbClr val="2084CE"/>
              </a:buClr>
              <a:buSzPct val="65000"/>
              <a:defRPr/>
            </a:pPr>
            <a:r>
              <a:rPr lang="fr-FR" sz="2000" b="1" u="sng" kern="0" dirty="0">
                <a:solidFill>
                  <a:srgbClr val="800000"/>
                </a:solidFill>
                <a:latin typeface="+mn-lt"/>
                <a:ea typeface="+mn-ea"/>
                <a:cs typeface="+mn-cs"/>
              </a:rPr>
              <a:t>autorisation de mise en œuvre des matériels </a:t>
            </a:r>
          </a:p>
          <a:p>
            <a:pPr marL="342900" indent="-342900" algn="ctr">
              <a:spcBef>
                <a:spcPct val="20000"/>
              </a:spcBef>
              <a:buClr>
                <a:srgbClr val="2084CE"/>
              </a:buClr>
              <a:buSzPct val="65000"/>
              <a:defRPr/>
            </a:pPr>
            <a:r>
              <a:rPr lang="fr-FR" sz="1600" i="1" kern="0" dirty="0">
                <a:solidFill>
                  <a:srgbClr val="800000"/>
                </a:solidFill>
                <a:latin typeface="+mn-lt"/>
                <a:cs typeface="+mn-cs"/>
              </a:rPr>
              <a:t>valable le temps de la </a:t>
            </a:r>
            <a:r>
              <a:rPr lang="fr-FR" sz="1600" i="1" kern="0" dirty="0" smtClean="0">
                <a:solidFill>
                  <a:srgbClr val="800000"/>
                </a:solidFill>
                <a:latin typeface="+mn-lt"/>
                <a:cs typeface="+mn-cs"/>
              </a:rPr>
              <a:t>formation</a:t>
            </a:r>
            <a:r>
              <a:rPr lang="fr-FR" sz="1600" i="1" kern="0" dirty="0">
                <a:solidFill>
                  <a:srgbClr val="800000"/>
                </a:solidFill>
                <a:latin typeface="+mn-lt"/>
                <a:cs typeface="+mn-cs"/>
              </a:rPr>
              <a:t> </a:t>
            </a:r>
            <a:r>
              <a:rPr lang="fr-FR" sz="1600" i="1" kern="0" dirty="0" smtClean="0">
                <a:solidFill>
                  <a:srgbClr val="800000"/>
                </a:solidFill>
                <a:latin typeface="+mn-lt"/>
                <a:cs typeface="+mn-cs"/>
              </a:rPr>
              <a:t>.</a:t>
            </a:r>
          </a:p>
          <a:p>
            <a:pPr marL="342900" indent="-342900" algn="ctr">
              <a:spcBef>
                <a:spcPct val="20000"/>
              </a:spcBef>
              <a:buClr>
                <a:srgbClr val="2084CE"/>
              </a:buClr>
              <a:buSzPct val="65000"/>
              <a:defRPr/>
            </a:pPr>
            <a:r>
              <a:rPr lang="fr-FR" sz="1600" i="1" kern="0" dirty="0" smtClean="0">
                <a:solidFill>
                  <a:srgbClr val="800000"/>
                </a:solidFill>
                <a:latin typeface="+mn-lt"/>
                <a:cs typeface="+mn-cs"/>
              </a:rPr>
              <a:t>Elle </a:t>
            </a:r>
            <a:r>
              <a:rPr lang="fr-FR" sz="1600" i="1" kern="0" dirty="0">
                <a:solidFill>
                  <a:srgbClr val="800000"/>
                </a:solidFill>
                <a:latin typeface="+mn-lt"/>
                <a:cs typeface="+mn-cs"/>
              </a:rPr>
              <a:t>peut être </a:t>
            </a:r>
            <a:r>
              <a:rPr lang="fr-FR" sz="1600" i="1" u="sng" kern="0" dirty="0">
                <a:solidFill>
                  <a:srgbClr val="800000"/>
                </a:solidFill>
                <a:latin typeface="+mn-lt"/>
                <a:cs typeface="+mn-cs"/>
              </a:rPr>
              <a:t>suspendue</a:t>
            </a:r>
            <a:r>
              <a:rPr lang="fr-FR" sz="1600" i="1" kern="0" dirty="0">
                <a:solidFill>
                  <a:srgbClr val="800000"/>
                </a:solidFill>
                <a:latin typeface="+mn-lt"/>
                <a:cs typeface="+mn-cs"/>
              </a:rPr>
              <a:t> ou </a:t>
            </a:r>
            <a:r>
              <a:rPr lang="fr-FR" sz="1600" i="1" u="sng" kern="0" dirty="0" smtClean="0">
                <a:solidFill>
                  <a:srgbClr val="800000"/>
                </a:solidFill>
                <a:latin typeface="+mn-lt"/>
                <a:cs typeface="+mn-cs"/>
              </a:rPr>
              <a:t>annulée</a:t>
            </a:r>
            <a:endParaRPr lang="fr-FR" sz="1600" b="1" u="sng" kern="0" dirty="0">
              <a:solidFill>
                <a:srgbClr val="800000"/>
              </a:solidFill>
              <a:latin typeface="+mn-lt"/>
              <a:cs typeface="+mn-cs"/>
            </a:endParaRPr>
          </a:p>
          <a:p>
            <a:pPr marL="342900" indent="-342900" algn="ctr">
              <a:spcBef>
                <a:spcPct val="20000"/>
              </a:spcBef>
              <a:buClr>
                <a:srgbClr val="2084CE"/>
              </a:buClr>
              <a:buSzPct val="65000"/>
              <a:defRPr/>
            </a:pPr>
            <a:r>
              <a:rPr lang="fr-FR" sz="2000" b="1" u="sng" kern="0" dirty="0">
                <a:solidFill>
                  <a:srgbClr val="800000"/>
                </a:solidFill>
                <a:latin typeface="+mn-lt"/>
                <a:cs typeface="+mn-cs"/>
              </a:rPr>
              <a:t>une évaluation pratique</a:t>
            </a:r>
            <a:r>
              <a:rPr lang="fr-FR" sz="2000" b="1" kern="0" dirty="0">
                <a:solidFill>
                  <a:srgbClr val="800000"/>
                </a:solidFill>
                <a:latin typeface="+mn-lt"/>
                <a:cs typeface="+mn-cs"/>
              </a:rPr>
              <a:t> </a:t>
            </a:r>
          </a:p>
          <a:p>
            <a:pPr marL="342900" indent="-342900" algn="ctr">
              <a:spcBef>
                <a:spcPct val="20000"/>
              </a:spcBef>
              <a:buClr>
                <a:srgbClr val="2084CE"/>
              </a:buClr>
              <a:buSzPct val="65000"/>
              <a:defRPr/>
            </a:pPr>
            <a:r>
              <a:rPr lang="fr-FR" sz="1600" i="1" kern="0" dirty="0">
                <a:solidFill>
                  <a:srgbClr val="800000"/>
                </a:solidFill>
                <a:latin typeface="+mn-lt"/>
                <a:ea typeface="+mn-ea"/>
                <a:cs typeface="+mn-cs"/>
              </a:rPr>
              <a:t>réalisée au cours des activités d’enseignement professionnel de la classe de  1</a:t>
            </a:r>
            <a:r>
              <a:rPr lang="fr-FR" sz="1600" i="1" kern="0" baseline="30000" dirty="0">
                <a:solidFill>
                  <a:srgbClr val="800000"/>
                </a:solidFill>
                <a:latin typeface="+mn-lt"/>
                <a:ea typeface="+mn-ea"/>
                <a:cs typeface="+mn-cs"/>
              </a:rPr>
              <a:t>ère</a:t>
            </a:r>
            <a:r>
              <a:rPr lang="fr-FR" sz="1600" i="1" kern="0" dirty="0">
                <a:solidFill>
                  <a:srgbClr val="800000"/>
                </a:solidFill>
                <a:latin typeface="+mn-lt"/>
                <a:ea typeface="+mn-ea"/>
                <a:cs typeface="+mn-cs"/>
              </a:rPr>
              <a:t> Bac Pro.</a:t>
            </a:r>
          </a:p>
          <a:p>
            <a:pPr marL="342900" indent="-342900" algn="ctr">
              <a:spcBef>
                <a:spcPct val="20000"/>
              </a:spcBef>
              <a:buClr>
                <a:srgbClr val="2084CE"/>
              </a:buClr>
              <a:buSzPct val="65000"/>
              <a:defRPr/>
            </a:pPr>
            <a:endParaRPr lang="fr-FR" sz="1800" b="1" u="sng"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1200" b="1" i="1" kern="1400" dirty="0">
                <a:solidFill>
                  <a:srgbClr val="8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fr-FR" sz="3200" kern="0" dirty="0">
              <a:latin typeface="+mn-lt"/>
              <a:ea typeface="+mn-ea"/>
              <a:cs typeface="+mn-cs"/>
            </a:endParaRPr>
          </a:p>
        </p:txBody>
      </p:sp>
      <p:sp>
        <p:nvSpPr>
          <p:cNvPr id="5" name="Rectangle 4"/>
          <p:cNvSpPr/>
          <p:nvPr/>
        </p:nvSpPr>
        <p:spPr bwMode="auto">
          <a:xfrm>
            <a:off x="1331640" y="1124744"/>
            <a:ext cx="7488832" cy="2520280"/>
          </a:xfrm>
          <a:prstGeom prst="rect">
            <a:avLst/>
          </a:prstGeom>
          <a:noFill/>
          <a:ln>
            <a:solidFill>
              <a:srgbClr val="0000FF"/>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1331640" y="4005064"/>
            <a:ext cx="7488832" cy="2520280"/>
          </a:xfrm>
          <a:prstGeom prst="rect">
            <a:avLst/>
          </a:prstGeom>
          <a:noFill/>
          <a:ln>
            <a:solidFill>
              <a:srgbClr val="C00000"/>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checkerboard(across)">
                                      <p:cBhvr>
                                        <p:cTn id="7" dur="500"/>
                                        <p:tgtEl>
                                          <p:spTgt spid="2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checkerboard(across)">
                                      <p:cBhvr>
                                        <p:cTn id="10" dur="500"/>
                                        <p:tgtEl>
                                          <p:spTgt spid="2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checkerboard(across)">
                                      <p:cBhvr>
                                        <p:cTn id="13" dur="500"/>
                                        <p:tgtEl>
                                          <p:spTgt spid="2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1">
                                            <p:txEl>
                                              <p:pRg st="4" end="4"/>
                                            </p:txEl>
                                          </p:spTgt>
                                        </p:tgtEl>
                                        <p:attrNameLst>
                                          <p:attrName>style.visibility</p:attrName>
                                        </p:attrNameLst>
                                      </p:cBhvr>
                                      <p:to>
                                        <p:strVal val="visible"/>
                                      </p:to>
                                    </p:set>
                                    <p:animEffect transition="in" filter="checkerboard(across)">
                                      <p:cBhvr>
                                        <p:cTn id="18" dur="500"/>
                                        <p:tgtEl>
                                          <p:spTgt spid="2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animEffect transition="in" filter="checkerboard(across)">
                                      <p:cBhvr>
                                        <p:cTn id="23" dur="500"/>
                                        <p:tgtEl>
                                          <p:spTgt spid="2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checkerboard(across)">
                                      <p:cBhvr>
                                        <p:cTn id="28" dur="500"/>
                                        <p:tgtEl>
                                          <p:spTgt spid="21">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Effect transition="in" filter="checkerboard(across)">
                                      <p:cBhvr>
                                        <p:cTn id="31" dur="500"/>
                                        <p:tgtEl>
                                          <p:spTgt spid="2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1">
                                            <p:txEl>
                                              <p:pRg st="8" end="8"/>
                                            </p:txEl>
                                          </p:spTgt>
                                        </p:tgtEl>
                                        <p:attrNameLst>
                                          <p:attrName>style.visibility</p:attrName>
                                        </p:attrNameLst>
                                      </p:cBhvr>
                                      <p:to>
                                        <p:strVal val="visible"/>
                                      </p:to>
                                    </p:set>
                                    <p:animEffect transition="in" filter="checkerboard(across)">
                                      <p:cBhvr>
                                        <p:cTn id="36" dur="500"/>
                                        <p:tgtEl>
                                          <p:spTgt spid="2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1">
                                            <p:txEl>
                                              <p:pRg st="9" end="9"/>
                                            </p:txEl>
                                          </p:spTgt>
                                        </p:tgtEl>
                                        <p:attrNameLst>
                                          <p:attrName>style.visibility</p:attrName>
                                        </p:attrNameLst>
                                      </p:cBhvr>
                                      <p:to>
                                        <p:strVal val="visible"/>
                                      </p:to>
                                    </p:set>
                                    <p:animEffect transition="in" filter="checkerboard(across)">
                                      <p:cBhvr>
                                        <p:cTn id="41" dur="500"/>
                                        <p:tgtEl>
                                          <p:spTgt spid="21">
                                            <p:txEl>
                                              <p:pRg st="9" end="9"/>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21">
                                            <p:txEl>
                                              <p:pRg st="10" end="10"/>
                                            </p:txEl>
                                          </p:spTgt>
                                        </p:tgtEl>
                                        <p:attrNameLst>
                                          <p:attrName>style.visibility</p:attrName>
                                        </p:attrNameLst>
                                      </p:cBhvr>
                                      <p:to>
                                        <p:strVal val="visible"/>
                                      </p:to>
                                    </p:set>
                                    <p:animEffect transition="in" filter="checkerboard(across)">
                                      <p:cBhvr>
                                        <p:cTn id="44" dur="500"/>
                                        <p:tgtEl>
                                          <p:spTgt spid="21">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21">
                                            <p:txEl>
                                              <p:pRg st="11" end="11"/>
                                            </p:txEl>
                                          </p:spTgt>
                                        </p:tgtEl>
                                        <p:attrNameLst>
                                          <p:attrName>style.visibility</p:attrName>
                                        </p:attrNameLst>
                                      </p:cBhvr>
                                      <p:to>
                                        <p:strVal val="visible"/>
                                      </p:to>
                                    </p:set>
                                    <p:animEffect transition="in" filter="checkerboard(across)">
                                      <p:cBhvr>
                                        <p:cTn id="49" dur="500"/>
                                        <p:tgtEl>
                                          <p:spTgt spid="21">
                                            <p:txEl>
                                              <p:pRg st="11" end="11"/>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21">
                                            <p:txEl>
                                              <p:pRg st="12" end="12"/>
                                            </p:txEl>
                                          </p:spTgt>
                                        </p:tgtEl>
                                        <p:attrNameLst>
                                          <p:attrName>style.visibility</p:attrName>
                                        </p:attrNameLst>
                                      </p:cBhvr>
                                      <p:to>
                                        <p:strVal val="visible"/>
                                      </p:to>
                                    </p:set>
                                    <p:animEffect transition="in" filter="checkerboard(across)">
                                      <p:cBhvr>
                                        <p:cTn id="52" dur="500"/>
                                        <p:tgtEl>
                                          <p:spTgt spid="21">
                                            <p:txEl>
                                              <p:pRg st="12" end="12"/>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21">
                                            <p:txEl>
                                              <p:pRg st="13" end="13"/>
                                            </p:txEl>
                                          </p:spTgt>
                                        </p:tgtEl>
                                        <p:attrNameLst>
                                          <p:attrName>style.visibility</p:attrName>
                                        </p:attrNameLst>
                                      </p:cBhvr>
                                      <p:to>
                                        <p:strVal val="visible"/>
                                      </p:to>
                                    </p:set>
                                    <p:animEffect transition="in" filter="checkerboard(across)">
                                      <p:cBhvr>
                                        <p:cTn id="55" dur="500"/>
                                        <p:tgtEl>
                                          <p:spTgt spid="21">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1">
                                            <p:txEl>
                                              <p:pRg st="14" end="14"/>
                                            </p:txEl>
                                          </p:spTgt>
                                        </p:tgtEl>
                                        <p:attrNameLst>
                                          <p:attrName>style.visibility</p:attrName>
                                        </p:attrNameLst>
                                      </p:cBhvr>
                                      <p:to>
                                        <p:strVal val="visible"/>
                                      </p:to>
                                    </p:set>
                                    <p:animEffect transition="in" filter="checkerboard(across)">
                                      <p:cBhvr>
                                        <p:cTn id="60" dur="500"/>
                                        <p:tgtEl>
                                          <p:spTgt spid="21">
                                            <p:txEl>
                                              <p:pRg st="14" end="14"/>
                                            </p:txEl>
                                          </p:spTgt>
                                        </p:tgtEl>
                                      </p:cBhvr>
                                    </p:animEffect>
                                  </p:childTnLst>
                                </p:cTn>
                              </p:par>
                              <p:par>
                                <p:cTn id="61" presetID="5" presetClass="entr" presetSubtype="10" fill="hold" nodeType="withEffect">
                                  <p:stCondLst>
                                    <p:cond delay="0"/>
                                  </p:stCondLst>
                                  <p:childTnLst>
                                    <p:set>
                                      <p:cBhvr>
                                        <p:cTn id="62" dur="1" fill="hold">
                                          <p:stCondLst>
                                            <p:cond delay="0"/>
                                          </p:stCondLst>
                                        </p:cTn>
                                        <p:tgtEl>
                                          <p:spTgt spid="21">
                                            <p:txEl>
                                              <p:pRg st="15" end="15"/>
                                            </p:txEl>
                                          </p:spTgt>
                                        </p:tgtEl>
                                        <p:attrNameLst>
                                          <p:attrName>style.visibility</p:attrName>
                                        </p:attrNameLst>
                                      </p:cBhvr>
                                      <p:to>
                                        <p:strVal val="visible"/>
                                      </p:to>
                                    </p:set>
                                    <p:animEffect transition="in" filter="checkerboard(across)">
                                      <p:cBhvr>
                                        <p:cTn id="63" dur="500"/>
                                        <p:tgtEl>
                                          <p:spTgt spid="2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9"/>
          <p:cNvSpPr>
            <a:spLocks noChangeArrowheads="1"/>
          </p:cNvSpPr>
          <p:nvPr/>
        </p:nvSpPr>
        <p:spPr bwMode="auto">
          <a:xfrm>
            <a:off x="1618508" y="1053732"/>
            <a:ext cx="2608262" cy="3455987"/>
          </a:xfrm>
          <a:prstGeom prst="rect">
            <a:avLst/>
          </a:prstGeom>
          <a:noFill/>
          <a:ln w="9525" algn="ctr">
            <a:solidFill>
              <a:schemeClr val="tx1"/>
            </a:solidFill>
            <a:round/>
            <a:headEnd/>
            <a:tailEnd/>
          </a:ln>
        </p:spPr>
        <p:txBody>
          <a:bodyPr/>
          <a:lstStyle/>
          <a:p>
            <a:pPr eaLnBrk="0" hangingPunct="0"/>
            <a:endParaRPr lang="fr-FR">
              <a:solidFill>
                <a:srgbClr val="000000"/>
              </a:solidFill>
            </a:endParaRPr>
          </a:p>
        </p:txBody>
      </p:sp>
      <p:cxnSp>
        <p:nvCxnSpPr>
          <p:cNvPr id="14339" name="Connecteur droit 52"/>
          <p:cNvCxnSpPr>
            <a:cxnSpLocks noChangeShapeType="1"/>
          </p:cNvCxnSpPr>
          <p:nvPr/>
        </p:nvCxnSpPr>
        <p:spPr bwMode="auto">
          <a:xfrm>
            <a:off x="1691533" y="4509719"/>
            <a:ext cx="2600325" cy="55563"/>
          </a:xfrm>
          <a:prstGeom prst="line">
            <a:avLst/>
          </a:prstGeom>
          <a:noFill/>
          <a:ln w="9525" algn="ctr">
            <a:solidFill>
              <a:schemeClr val="tx1"/>
            </a:solidFill>
            <a:round/>
            <a:headEnd/>
            <a:tailEnd/>
          </a:ln>
        </p:spPr>
      </p:cxnSp>
      <p:cxnSp>
        <p:nvCxnSpPr>
          <p:cNvPr id="14340" name="Connecteur droit 54"/>
          <p:cNvCxnSpPr>
            <a:cxnSpLocks noChangeShapeType="1"/>
            <a:endCxn id="8" idx="2"/>
          </p:cNvCxnSpPr>
          <p:nvPr/>
        </p:nvCxnSpPr>
        <p:spPr bwMode="auto">
          <a:xfrm>
            <a:off x="1618508" y="4509719"/>
            <a:ext cx="2719387" cy="144463"/>
          </a:xfrm>
          <a:prstGeom prst="line">
            <a:avLst/>
          </a:prstGeom>
          <a:noFill/>
          <a:ln w="9525" algn="ctr">
            <a:solidFill>
              <a:schemeClr val="tx1"/>
            </a:solidFill>
            <a:round/>
            <a:headEnd/>
            <a:tailEnd/>
          </a:ln>
        </p:spPr>
      </p:cxnSp>
      <p:sp>
        <p:nvSpPr>
          <p:cNvPr id="7" name="Arc 6"/>
          <p:cNvSpPr/>
          <p:nvPr/>
        </p:nvSpPr>
        <p:spPr bwMode="auto">
          <a:xfrm>
            <a:off x="4118818" y="1053732"/>
            <a:ext cx="215900" cy="287337"/>
          </a:xfrm>
          <a:prstGeom prst="arc">
            <a:avLst/>
          </a:prstGeom>
          <a:no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
        <p:nvSpPr>
          <p:cNvPr id="8" name="Arc 7"/>
          <p:cNvSpPr/>
          <p:nvPr/>
        </p:nvSpPr>
        <p:spPr bwMode="auto">
          <a:xfrm>
            <a:off x="4121993" y="4509715"/>
            <a:ext cx="215900" cy="287338"/>
          </a:xfrm>
          <a:prstGeom prst="arc">
            <a:avLst/>
          </a:prstGeom>
          <a:no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cxnSp>
        <p:nvCxnSpPr>
          <p:cNvPr id="14343" name="Connecteur droit 59"/>
          <p:cNvCxnSpPr>
            <a:cxnSpLocks noChangeShapeType="1"/>
            <a:stCxn id="7" idx="2"/>
            <a:endCxn id="8" idx="2"/>
          </p:cNvCxnSpPr>
          <p:nvPr/>
        </p:nvCxnSpPr>
        <p:spPr bwMode="auto">
          <a:xfrm>
            <a:off x="4334720" y="1196607"/>
            <a:ext cx="3175" cy="3457575"/>
          </a:xfrm>
          <a:prstGeom prst="line">
            <a:avLst/>
          </a:prstGeom>
          <a:noFill/>
          <a:ln w="9525" algn="ctr">
            <a:solidFill>
              <a:schemeClr val="tx1"/>
            </a:solidFill>
            <a:round/>
            <a:headEnd/>
            <a:tailEnd/>
          </a:ln>
        </p:spPr>
      </p:cxnSp>
      <p:cxnSp>
        <p:nvCxnSpPr>
          <p:cNvPr id="14344" name="Connecteur droit 63"/>
          <p:cNvCxnSpPr>
            <a:cxnSpLocks noChangeShapeType="1"/>
          </p:cNvCxnSpPr>
          <p:nvPr/>
        </p:nvCxnSpPr>
        <p:spPr bwMode="auto">
          <a:xfrm>
            <a:off x="4283920" y="1079132"/>
            <a:ext cx="3175" cy="3455987"/>
          </a:xfrm>
          <a:prstGeom prst="line">
            <a:avLst/>
          </a:prstGeom>
          <a:noFill/>
          <a:ln w="9525" algn="ctr">
            <a:solidFill>
              <a:schemeClr val="tx1"/>
            </a:solidFill>
            <a:round/>
            <a:headEnd/>
            <a:tailEnd/>
          </a:ln>
        </p:spPr>
      </p:cxnSp>
      <p:sp>
        <p:nvSpPr>
          <p:cNvPr id="14345" name="AutoShape 35"/>
          <p:cNvSpPr>
            <a:spLocks noChangeArrowheads="1"/>
          </p:cNvSpPr>
          <p:nvPr/>
        </p:nvSpPr>
        <p:spPr bwMode="auto">
          <a:xfrm>
            <a:off x="1835995" y="1196603"/>
            <a:ext cx="2232025" cy="431800"/>
          </a:xfrm>
          <a:prstGeom prst="roundRect">
            <a:avLst>
              <a:gd name="adj" fmla="val 16667"/>
            </a:avLst>
          </a:prstGeom>
          <a:noFill/>
          <a:ln w="19050" algn="in">
            <a:solidFill>
              <a:srgbClr val="0000FF"/>
            </a:solidFill>
            <a:round/>
            <a:headEnd/>
            <a:tailEnd/>
          </a:ln>
        </p:spPr>
        <p:txBody>
          <a:bodyPr lIns="36576" tIns="36576" rIns="36576" bIns="36576"/>
          <a:lstStyle/>
          <a:p>
            <a:pPr eaLnBrk="0" hangingPunct="0"/>
            <a:endParaRPr lang="fr-FR"/>
          </a:p>
        </p:txBody>
      </p:sp>
      <p:sp>
        <p:nvSpPr>
          <p:cNvPr id="14346" name="Text Box 37"/>
          <p:cNvSpPr txBox="1">
            <a:spLocks noChangeArrowheads="1"/>
          </p:cNvSpPr>
          <p:nvPr/>
        </p:nvSpPr>
        <p:spPr bwMode="auto">
          <a:xfrm>
            <a:off x="3091708" y="1661740"/>
            <a:ext cx="1512887" cy="215900"/>
          </a:xfrm>
          <a:prstGeom prst="rect">
            <a:avLst/>
          </a:prstGeom>
          <a:noFill/>
          <a:ln w="9525" algn="in">
            <a:noFill/>
            <a:miter lim="800000"/>
            <a:headEnd/>
            <a:tailEnd/>
          </a:ln>
        </p:spPr>
        <p:txBody>
          <a:bodyPr lIns="36576" tIns="36576" rIns="36576" bIns="36576"/>
          <a:lstStyle/>
          <a:p>
            <a:pPr eaLnBrk="0" hangingPunct="0"/>
            <a:r>
              <a:rPr lang="fr-FR" sz="400" dirty="0">
                <a:solidFill>
                  <a:srgbClr val="0000FF"/>
                </a:solidFill>
                <a:latin typeface="Comic Sans MS" pitchFamily="66" charset="0"/>
              </a:rPr>
              <a:t>Selon recommandation CNAM: R372 M</a:t>
            </a:r>
          </a:p>
          <a:p>
            <a:pPr eaLnBrk="0" hangingPunct="0"/>
            <a:r>
              <a:rPr lang="fr-FR" sz="400" dirty="0">
                <a:solidFill>
                  <a:srgbClr val="0000FF"/>
                </a:solidFill>
                <a:latin typeface="Comic Sans MS" pitchFamily="66" charset="0"/>
              </a:rPr>
              <a:t>                                              R 389</a:t>
            </a:r>
          </a:p>
          <a:p>
            <a:pPr eaLnBrk="0" hangingPunct="0"/>
            <a:r>
              <a:rPr lang="fr-FR" sz="1200" dirty="0">
                <a:solidFill>
                  <a:srgbClr val="0000FF"/>
                </a:solidFill>
                <a:latin typeface="Comic Sans MS" pitchFamily="66" charset="0"/>
              </a:rPr>
              <a:t>					         </a:t>
            </a:r>
            <a:endParaRPr lang="fr-FR" dirty="0"/>
          </a:p>
        </p:txBody>
      </p:sp>
      <p:sp>
        <p:nvSpPr>
          <p:cNvPr id="14347" name="Text Box 36"/>
          <p:cNvSpPr txBox="1">
            <a:spLocks noChangeArrowheads="1"/>
          </p:cNvSpPr>
          <p:nvPr/>
        </p:nvSpPr>
        <p:spPr bwMode="auto">
          <a:xfrm>
            <a:off x="1907432" y="1269628"/>
            <a:ext cx="2039937" cy="304800"/>
          </a:xfrm>
          <a:prstGeom prst="rect">
            <a:avLst/>
          </a:prstGeom>
          <a:noFill/>
          <a:ln w="19050" algn="in">
            <a:noFill/>
            <a:miter lim="800000"/>
            <a:headEnd/>
            <a:tailEnd/>
          </a:ln>
        </p:spPr>
        <p:txBody>
          <a:bodyPr lIns="36576" tIns="36576" rIns="36576" bIns="36576"/>
          <a:lstStyle/>
          <a:p>
            <a:pPr algn="ctr" eaLnBrk="0" hangingPunct="0"/>
            <a:r>
              <a:rPr lang="fr-FR" sz="800" b="1" u="sng">
                <a:solidFill>
                  <a:srgbClr val="0000FF"/>
                </a:solidFill>
                <a:latin typeface="Comic Sans MS" pitchFamily="66" charset="0"/>
              </a:rPr>
              <a:t>CONDUITE HORS PRODUCTION</a:t>
            </a:r>
          </a:p>
          <a:p>
            <a:pPr algn="ctr" eaLnBrk="0" hangingPunct="0"/>
            <a:r>
              <a:rPr lang="fr-FR" sz="800" b="1" u="sng">
                <a:solidFill>
                  <a:srgbClr val="0000FF"/>
                </a:solidFill>
                <a:latin typeface="Comic Sans MS" pitchFamily="66" charset="0"/>
              </a:rPr>
              <a:t>DES ENGINS ET DES MATERIELS</a:t>
            </a:r>
            <a:endParaRPr lang="fr-FR" sz="800"/>
          </a:p>
        </p:txBody>
      </p:sp>
      <p:sp>
        <p:nvSpPr>
          <p:cNvPr id="14348" name="Text Box 38"/>
          <p:cNvSpPr txBox="1">
            <a:spLocks noChangeArrowheads="1"/>
          </p:cNvSpPr>
          <p:nvPr/>
        </p:nvSpPr>
        <p:spPr bwMode="auto">
          <a:xfrm>
            <a:off x="1691533" y="2996832"/>
            <a:ext cx="1368425" cy="865187"/>
          </a:xfrm>
          <a:prstGeom prst="rect">
            <a:avLst/>
          </a:prstGeom>
          <a:noFill/>
          <a:ln w="9525" algn="in">
            <a:noFill/>
            <a:miter lim="800000"/>
            <a:headEnd/>
            <a:tailEnd/>
          </a:ln>
        </p:spPr>
        <p:txBody>
          <a:bodyPr lIns="36576" tIns="36576" rIns="36576" bIns="36576"/>
          <a:lstStyle/>
          <a:p>
            <a:pPr eaLnBrk="0" hangingPunct="0"/>
            <a:r>
              <a:rPr lang="fr-FR" sz="500" b="1" u="sng" dirty="0">
                <a:solidFill>
                  <a:srgbClr val="0000FF"/>
                </a:solidFill>
                <a:latin typeface="Comic Sans MS" pitchFamily="66" charset="0"/>
              </a:rPr>
              <a:t>Certificat d’Aptitude Professionnel</a:t>
            </a:r>
          </a:p>
          <a:p>
            <a:pPr eaLnBrk="0" hangingPunct="0"/>
            <a:r>
              <a:rPr lang="fr-FR" sz="500" b="1" u="sng" dirty="0">
                <a:solidFill>
                  <a:srgbClr val="0000FF"/>
                </a:solidFill>
                <a:latin typeface="Comic Sans MS" pitchFamily="66" charset="0"/>
              </a:rPr>
              <a:t>Maintenance des matériels agricoles</a:t>
            </a:r>
          </a:p>
          <a:p>
            <a:pPr eaLnBrk="0" hangingPunct="0"/>
            <a:endParaRPr lang="fr-FR" sz="500" b="1" u="sng" dirty="0">
              <a:solidFill>
                <a:srgbClr val="0000FF"/>
              </a:solidFill>
              <a:latin typeface="Comic Sans MS" pitchFamily="66" charset="0"/>
            </a:endParaRPr>
          </a:p>
          <a:p>
            <a:pPr eaLnBrk="0" hangingPunct="0"/>
            <a:r>
              <a:rPr lang="fr-FR" sz="500" b="1" u="sng" dirty="0">
                <a:solidFill>
                  <a:srgbClr val="0000FF"/>
                </a:solidFill>
                <a:latin typeface="Comic Sans MS" pitchFamily="66" charset="0"/>
              </a:rPr>
              <a:t>Baccalauréat Professionnel</a:t>
            </a:r>
          </a:p>
          <a:p>
            <a:pPr eaLnBrk="0" hangingPunct="0"/>
            <a:r>
              <a:rPr lang="fr-FR" sz="500" b="1" u="sng" dirty="0">
                <a:solidFill>
                  <a:srgbClr val="0000FF"/>
                </a:solidFill>
                <a:latin typeface="Comic Sans MS" pitchFamily="66" charset="0"/>
              </a:rPr>
              <a:t>Maintenance des Matériels</a:t>
            </a:r>
          </a:p>
          <a:p>
            <a:pPr eaLnBrk="0" hangingPunct="0"/>
            <a:r>
              <a:rPr lang="fr-FR" sz="500" b="1" u="sng" dirty="0">
                <a:solidFill>
                  <a:srgbClr val="0000FF"/>
                </a:solidFill>
                <a:latin typeface="Comic Sans MS" pitchFamily="66" charset="0"/>
              </a:rPr>
              <a:t>Option A</a:t>
            </a:r>
            <a:r>
              <a:rPr lang="fr-FR" sz="500" b="1" dirty="0">
                <a:solidFill>
                  <a:srgbClr val="0000FF"/>
                </a:solidFill>
                <a:latin typeface="Comic Sans MS" pitchFamily="66" charset="0"/>
              </a:rPr>
              <a:t>  </a:t>
            </a:r>
            <a:endParaRPr lang="fr-FR" sz="500" dirty="0"/>
          </a:p>
        </p:txBody>
      </p:sp>
      <p:pic>
        <p:nvPicPr>
          <p:cNvPr id="14349" name="Picture 39" descr="cat"/>
          <p:cNvPicPr>
            <a:picLocks noChangeAspect="1" noChangeArrowheads="1"/>
          </p:cNvPicPr>
          <p:nvPr/>
        </p:nvPicPr>
        <p:blipFill>
          <a:blip r:embed="rId3"/>
          <a:srcRect l="11346" t="11703" r="10654" b="14296"/>
          <a:stretch>
            <a:fillRect/>
          </a:stretch>
        </p:blipFill>
        <p:spPr bwMode="auto">
          <a:xfrm>
            <a:off x="1762970" y="1749057"/>
            <a:ext cx="555625" cy="528637"/>
          </a:xfrm>
          <a:prstGeom prst="rect">
            <a:avLst/>
          </a:prstGeom>
          <a:noFill/>
          <a:ln w="9525" algn="in">
            <a:noFill/>
            <a:miter lim="800000"/>
            <a:headEnd/>
            <a:tailEnd/>
          </a:ln>
        </p:spPr>
      </p:pic>
      <p:pic>
        <p:nvPicPr>
          <p:cNvPr id="14350" name="Picture 41" descr="MLT845"/>
          <p:cNvPicPr>
            <a:picLocks noChangeAspect="1" noChangeArrowheads="1"/>
          </p:cNvPicPr>
          <p:nvPr/>
        </p:nvPicPr>
        <p:blipFill>
          <a:blip r:embed="rId4"/>
          <a:srcRect/>
          <a:stretch>
            <a:fillRect/>
          </a:stretch>
        </p:blipFill>
        <p:spPr bwMode="auto">
          <a:xfrm>
            <a:off x="2915495" y="1760169"/>
            <a:ext cx="971550" cy="1274763"/>
          </a:xfrm>
          <a:prstGeom prst="rect">
            <a:avLst/>
          </a:prstGeom>
          <a:noFill/>
          <a:ln w="9525" algn="in">
            <a:noFill/>
            <a:miter lim="800000"/>
            <a:headEnd/>
            <a:tailEnd/>
          </a:ln>
        </p:spPr>
      </p:pic>
      <p:pic>
        <p:nvPicPr>
          <p:cNvPr id="14351" name="Picture 42" descr="Fendt 500Vario"/>
          <p:cNvPicPr>
            <a:picLocks noChangeAspect="1" noChangeArrowheads="1"/>
          </p:cNvPicPr>
          <p:nvPr/>
        </p:nvPicPr>
        <p:blipFill>
          <a:blip r:embed="rId5"/>
          <a:srcRect/>
          <a:stretch>
            <a:fillRect/>
          </a:stretch>
        </p:blipFill>
        <p:spPr bwMode="auto">
          <a:xfrm>
            <a:off x="3275856" y="2780928"/>
            <a:ext cx="809625" cy="811212"/>
          </a:xfrm>
          <a:prstGeom prst="rect">
            <a:avLst/>
          </a:prstGeom>
          <a:noFill/>
          <a:ln w="9525" algn="in">
            <a:noFill/>
            <a:miter lim="800000"/>
            <a:headEnd/>
            <a:tailEnd/>
          </a:ln>
        </p:spPr>
      </p:pic>
      <p:pic>
        <p:nvPicPr>
          <p:cNvPr id="14352" name="Picture 43"/>
          <p:cNvPicPr>
            <a:picLocks noChangeAspect="1" noChangeArrowheads="1"/>
          </p:cNvPicPr>
          <p:nvPr/>
        </p:nvPicPr>
        <p:blipFill>
          <a:blip r:embed="rId6"/>
          <a:srcRect l="4706"/>
          <a:stretch>
            <a:fillRect/>
          </a:stretch>
        </p:blipFill>
        <p:spPr bwMode="auto">
          <a:xfrm>
            <a:off x="1664545" y="3595315"/>
            <a:ext cx="1077913" cy="846138"/>
          </a:xfrm>
          <a:prstGeom prst="rect">
            <a:avLst/>
          </a:prstGeom>
          <a:noFill/>
          <a:ln w="9525" algn="in">
            <a:noFill/>
            <a:miter lim="800000"/>
            <a:headEnd/>
            <a:tailEnd/>
          </a:ln>
        </p:spPr>
      </p:pic>
      <p:pic>
        <p:nvPicPr>
          <p:cNvPr id="14353" name="Picture 44"/>
          <p:cNvPicPr>
            <a:picLocks noChangeAspect="1" noChangeArrowheads="1"/>
          </p:cNvPicPr>
          <p:nvPr/>
        </p:nvPicPr>
        <p:blipFill>
          <a:blip r:embed="rId7"/>
          <a:srcRect/>
          <a:stretch>
            <a:fillRect/>
          </a:stretch>
        </p:blipFill>
        <p:spPr bwMode="auto">
          <a:xfrm>
            <a:off x="2707531" y="3485778"/>
            <a:ext cx="798512" cy="639762"/>
          </a:xfrm>
          <a:prstGeom prst="rect">
            <a:avLst/>
          </a:prstGeom>
          <a:noFill/>
          <a:ln w="9525" algn="in">
            <a:noFill/>
            <a:miter lim="800000"/>
            <a:headEnd/>
            <a:tailEnd/>
          </a:ln>
        </p:spPr>
      </p:pic>
      <p:pic>
        <p:nvPicPr>
          <p:cNvPr id="14354" name="Picture 45"/>
          <p:cNvPicPr>
            <a:picLocks noChangeAspect="1" noChangeArrowheads="1"/>
          </p:cNvPicPr>
          <p:nvPr/>
        </p:nvPicPr>
        <p:blipFill>
          <a:blip r:embed="rId8"/>
          <a:srcRect/>
          <a:stretch>
            <a:fillRect/>
          </a:stretch>
        </p:blipFill>
        <p:spPr bwMode="auto">
          <a:xfrm>
            <a:off x="3485408" y="3831854"/>
            <a:ext cx="708025" cy="638175"/>
          </a:xfrm>
          <a:prstGeom prst="rect">
            <a:avLst/>
          </a:prstGeom>
          <a:noFill/>
          <a:ln w="9525" algn="in">
            <a:noFill/>
            <a:miter lim="800000"/>
            <a:headEnd/>
            <a:tailEnd/>
          </a:ln>
        </p:spPr>
      </p:pic>
      <p:pic>
        <p:nvPicPr>
          <p:cNvPr id="14355" name="Picture 46"/>
          <p:cNvPicPr>
            <a:picLocks noChangeAspect="1" noChangeArrowheads="1"/>
          </p:cNvPicPr>
          <p:nvPr/>
        </p:nvPicPr>
        <p:blipFill>
          <a:blip r:embed="rId9"/>
          <a:srcRect/>
          <a:stretch>
            <a:fillRect/>
          </a:stretch>
        </p:blipFill>
        <p:spPr bwMode="auto">
          <a:xfrm>
            <a:off x="3129806" y="4192215"/>
            <a:ext cx="493712" cy="280988"/>
          </a:xfrm>
          <a:prstGeom prst="rect">
            <a:avLst/>
          </a:prstGeom>
          <a:noFill/>
          <a:ln w="9525" algn="in">
            <a:noFill/>
            <a:miter lim="800000"/>
            <a:headEnd/>
            <a:tailEnd/>
          </a:ln>
        </p:spPr>
      </p:pic>
      <p:pic>
        <p:nvPicPr>
          <p:cNvPr id="14356" name="Picture 40" descr="enjambeur 1"/>
          <p:cNvPicPr>
            <a:picLocks noChangeAspect="1" noChangeArrowheads="1"/>
          </p:cNvPicPr>
          <p:nvPr/>
        </p:nvPicPr>
        <p:blipFill>
          <a:blip r:embed="rId10"/>
          <a:srcRect/>
          <a:stretch>
            <a:fillRect/>
          </a:stretch>
        </p:blipFill>
        <p:spPr bwMode="auto">
          <a:xfrm>
            <a:off x="2267795" y="1917328"/>
            <a:ext cx="792163" cy="715962"/>
          </a:xfrm>
          <a:prstGeom prst="rect">
            <a:avLst/>
          </a:prstGeom>
          <a:noFill/>
          <a:ln w="9525" algn="in">
            <a:noFill/>
            <a:miter lim="800000"/>
            <a:headEnd/>
            <a:tailEnd/>
          </a:ln>
        </p:spPr>
      </p:pic>
      <p:sp>
        <p:nvSpPr>
          <p:cNvPr id="14357" name="Text Box 38"/>
          <p:cNvSpPr txBox="1">
            <a:spLocks noChangeArrowheads="1"/>
          </p:cNvSpPr>
          <p:nvPr/>
        </p:nvSpPr>
        <p:spPr bwMode="auto">
          <a:xfrm>
            <a:off x="3563195" y="2133228"/>
            <a:ext cx="576263" cy="360362"/>
          </a:xfrm>
          <a:prstGeom prst="rect">
            <a:avLst/>
          </a:prstGeom>
          <a:noFill/>
          <a:ln w="9525" algn="in">
            <a:noFill/>
            <a:miter lim="800000"/>
            <a:headEnd/>
            <a:tailEnd/>
          </a:ln>
        </p:spPr>
        <p:txBody>
          <a:bodyPr lIns="36576" tIns="36576" rIns="36576" bIns="36576"/>
          <a:lstStyle/>
          <a:p>
            <a:pPr eaLnBrk="0" hangingPunct="0"/>
            <a:r>
              <a:rPr lang="fr-FR" sz="800" b="1" u="sng" dirty="0">
                <a:solidFill>
                  <a:srgbClr val="0000FF"/>
                </a:solidFill>
                <a:latin typeface="Comic Sans MS" pitchFamily="66" charset="0"/>
              </a:rPr>
              <a:t>Prénom</a:t>
            </a:r>
          </a:p>
          <a:p>
            <a:pPr eaLnBrk="0" hangingPunct="0"/>
            <a:endParaRPr lang="fr-FR" sz="800" b="1" u="sng" dirty="0">
              <a:solidFill>
                <a:srgbClr val="0000FF"/>
              </a:solidFill>
              <a:latin typeface="Comic Sans MS" pitchFamily="66" charset="0"/>
            </a:endParaRPr>
          </a:p>
          <a:p>
            <a:pPr eaLnBrk="0" hangingPunct="0"/>
            <a:r>
              <a:rPr lang="fr-FR" sz="800" b="1" u="sng" dirty="0">
                <a:solidFill>
                  <a:srgbClr val="0000FF"/>
                </a:solidFill>
                <a:latin typeface="Comic Sans MS" pitchFamily="66" charset="0"/>
              </a:rPr>
              <a:t>NOM</a:t>
            </a:r>
            <a:endParaRPr lang="fr-FR" sz="800" dirty="0"/>
          </a:p>
        </p:txBody>
      </p:sp>
      <p:sp>
        <p:nvSpPr>
          <p:cNvPr id="36" name="Titre 2"/>
          <p:cNvSpPr txBox="1">
            <a:spLocks/>
          </p:cNvSpPr>
          <p:nvPr/>
        </p:nvSpPr>
        <p:spPr bwMode="auto">
          <a:xfrm>
            <a:off x="971550" y="1"/>
            <a:ext cx="8172450" cy="863823"/>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smtClean="0">
                <a:solidFill>
                  <a:srgbClr val="0000FF"/>
                </a:solidFill>
                <a:latin typeface="+mn-lt"/>
                <a:ea typeface="+mj-ea"/>
                <a:cs typeface="+mj-cs"/>
              </a:rPr>
              <a:t>Le  </a:t>
            </a:r>
            <a:r>
              <a:rPr lang="fr-FR" sz="3200" b="1" kern="0" dirty="0">
                <a:solidFill>
                  <a:srgbClr val="0000FF"/>
                </a:solidFill>
                <a:latin typeface="+mn-lt"/>
                <a:ea typeface="+mj-ea"/>
                <a:cs typeface="+mj-cs"/>
              </a:rPr>
              <a:t>livret </a:t>
            </a:r>
            <a:r>
              <a:rPr lang="fr-FR" sz="3200" b="1" kern="0" dirty="0" smtClean="0">
                <a:solidFill>
                  <a:srgbClr val="0000FF"/>
                </a:solidFill>
                <a:latin typeface="+mn-lt"/>
                <a:ea typeface="+mj-ea"/>
                <a:cs typeface="+mj-cs"/>
              </a:rPr>
              <a:t>de formation </a:t>
            </a:r>
            <a:endParaRPr lang="fr-FR" sz="3200" b="1" kern="0" dirty="0">
              <a:solidFill>
                <a:srgbClr val="0000FF"/>
              </a:solidFill>
              <a:latin typeface="+mn-lt"/>
              <a:ea typeface="+mj-ea"/>
              <a:cs typeface="+mj-cs"/>
            </a:endParaRPr>
          </a:p>
        </p:txBody>
      </p:sp>
      <p:sp>
        <p:nvSpPr>
          <p:cNvPr id="39" name="Rectangle 38"/>
          <p:cNvSpPr>
            <a:spLocks noChangeArrowheads="1"/>
          </p:cNvSpPr>
          <p:nvPr/>
        </p:nvSpPr>
        <p:spPr bwMode="auto">
          <a:xfrm>
            <a:off x="5580114" y="1052736"/>
            <a:ext cx="2879725" cy="3529012"/>
          </a:xfrm>
          <a:prstGeom prst="rect">
            <a:avLst/>
          </a:prstGeom>
          <a:solidFill>
            <a:schemeClr val="accent1"/>
          </a:solidFill>
          <a:ln w="9525" algn="ctr">
            <a:solidFill>
              <a:schemeClr val="tx1"/>
            </a:solidFill>
            <a:round/>
            <a:headEnd/>
            <a:tailEnd/>
          </a:ln>
        </p:spPr>
        <p:txBody>
          <a:bodyPr/>
          <a:lstStyle/>
          <a:p>
            <a:pPr eaLnBrk="0" hangingPunct="0"/>
            <a:endParaRPr lang="fr-FR">
              <a:solidFill>
                <a:srgbClr val="000000"/>
              </a:solidFill>
            </a:endParaRPr>
          </a:p>
        </p:txBody>
      </p:sp>
      <p:sp>
        <p:nvSpPr>
          <p:cNvPr id="10248" name="Text Box 8"/>
          <p:cNvSpPr txBox="1">
            <a:spLocks noChangeArrowheads="1"/>
          </p:cNvSpPr>
          <p:nvPr/>
        </p:nvSpPr>
        <p:spPr bwMode="auto">
          <a:xfrm>
            <a:off x="5724128" y="1124744"/>
            <a:ext cx="2590800" cy="431800"/>
          </a:xfrm>
          <a:prstGeom prst="rect">
            <a:avLst/>
          </a:prstGeom>
          <a:noFill/>
          <a:ln w="9525" algn="in">
            <a:noFill/>
            <a:miter lim="800000"/>
            <a:headEnd/>
            <a:tailEnd/>
          </a:ln>
        </p:spPr>
        <p:txBody>
          <a:bodyPr lIns="36576" tIns="36576" rIns="36576" bIns="36576"/>
          <a:lstStyle/>
          <a:p>
            <a:pPr algn="ctr" eaLnBrk="0" hangingPunct="0"/>
            <a:r>
              <a:rPr lang="fr-FR" sz="1100" b="1" u="sng" dirty="0">
                <a:solidFill>
                  <a:srgbClr val="0000FF"/>
                </a:solidFill>
                <a:latin typeface="Comic Sans MS" pitchFamily="66" charset="0"/>
              </a:rPr>
              <a:t>SOMMAIRE</a:t>
            </a:r>
            <a:endParaRPr lang="fr-FR" sz="1100" dirty="0"/>
          </a:p>
        </p:txBody>
      </p:sp>
      <p:sp>
        <p:nvSpPr>
          <p:cNvPr id="44" name="ZoneTexte 43"/>
          <p:cNvSpPr txBox="1">
            <a:spLocks noChangeArrowheads="1"/>
          </p:cNvSpPr>
          <p:nvPr/>
        </p:nvSpPr>
        <p:spPr bwMode="auto">
          <a:xfrm>
            <a:off x="5868144" y="1484784"/>
            <a:ext cx="2592388" cy="3232150"/>
          </a:xfrm>
          <a:prstGeom prst="rect">
            <a:avLst/>
          </a:prstGeom>
          <a:noFill/>
          <a:ln w="9525">
            <a:noFill/>
            <a:miter lim="800000"/>
            <a:headEnd/>
            <a:tailEnd/>
          </a:ln>
        </p:spPr>
        <p:txBody>
          <a:bodyPr>
            <a:spAutoFit/>
          </a:bodyPr>
          <a:lstStyle/>
          <a:p>
            <a:pPr eaLnBrk="0" hangingPunct="0"/>
            <a:r>
              <a:rPr lang="fr-FR" sz="600" dirty="0"/>
              <a:t>Objectifs de la formation	  	                     3</a:t>
            </a:r>
          </a:p>
          <a:p>
            <a:pPr eaLnBrk="0" hangingPunct="0"/>
            <a:r>
              <a:rPr lang="fr-FR" sz="600" dirty="0"/>
              <a:t>Statistiques des accidents du travail	                     4</a:t>
            </a:r>
          </a:p>
          <a:p>
            <a:pPr eaLnBrk="0" hangingPunct="0"/>
            <a:r>
              <a:rPr lang="fr-FR" sz="600" dirty="0"/>
              <a:t>Dispositions règlementaires	                     5</a:t>
            </a:r>
          </a:p>
          <a:p>
            <a:pPr eaLnBrk="0" hangingPunct="0"/>
            <a:r>
              <a:rPr lang="fr-FR" sz="600" dirty="0"/>
              <a:t>Les différents acteurs de la prévention et leur rôle                            7</a:t>
            </a:r>
          </a:p>
          <a:p>
            <a:pPr eaLnBrk="0" hangingPunct="0"/>
            <a:r>
              <a:rPr lang="fr-FR" sz="600" dirty="0"/>
              <a:t>Les droits, obligations et responsabilités du conducteur                   9  </a:t>
            </a:r>
          </a:p>
          <a:p>
            <a:pPr eaLnBrk="0" hangingPunct="0"/>
            <a:r>
              <a:rPr lang="fr-FR" sz="600" dirty="0"/>
              <a:t>Que faire en cas d’accident	                  </a:t>
            </a:r>
            <a:r>
              <a:rPr lang="fr-FR" sz="600" dirty="0" smtClean="0"/>
              <a:t>  </a:t>
            </a:r>
            <a:r>
              <a:rPr lang="fr-FR" sz="600" dirty="0"/>
              <a:t>10</a:t>
            </a:r>
          </a:p>
          <a:p>
            <a:pPr eaLnBrk="0" hangingPunct="0"/>
            <a:r>
              <a:rPr lang="fr-FR" sz="600" dirty="0"/>
              <a:t>Les risques liés à la maintenance et à la conduite des matériels  </a:t>
            </a:r>
            <a:r>
              <a:rPr lang="fr-FR" sz="600" dirty="0" smtClean="0"/>
              <a:t>   </a:t>
            </a:r>
            <a:r>
              <a:rPr lang="fr-FR" sz="600" dirty="0"/>
              <a:t>11 </a:t>
            </a:r>
          </a:p>
          <a:p>
            <a:pPr eaLnBrk="0" hangingPunct="0"/>
            <a:r>
              <a:rPr lang="fr-FR" sz="600" dirty="0"/>
              <a:t>Les différentes catégories de matériels	                    14</a:t>
            </a:r>
          </a:p>
          <a:p>
            <a:pPr eaLnBrk="0" hangingPunct="0"/>
            <a:r>
              <a:rPr lang="fr-FR" sz="600" dirty="0"/>
              <a:t>Les vérifications liées à la mise en œuvre des matériels:                 17	Vérification journalière</a:t>
            </a:r>
          </a:p>
          <a:p>
            <a:pPr eaLnBrk="0" hangingPunct="0"/>
            <a:r>
              <a:rPr lang="fr-FR" sz="600" dirty="0"/>
              <a:t>	Vérification de remise en service</a:t>
            </a:r>
          </a:p>
          <a:p>
            <a:pPr eaLnBrk="0" hangingPunct="0"/>
            <a:r>
              <a:rPr lang="fr-FR" sz="600" dirty="0"/>
              <a:t>	Vérification Générale Périodique</a:t>
            </a:r>
          </a:p>
          <a:p>
            <a:pPr eaLnBrk="0" hangingPunct="0"/>
            <a:r>
              <a:rPr lang="fr-FR" sz="600" dirty="0"/>
              <a:t>Mise en œuvre - Accessibilité - Visibilité - Stabilité 	</a:t>
            </a:r>
          </a:p>
          <a:p>
            <a:pPr eaLnBrk="0" hangingPunct="0"/>
            <a:r>
              <a:rPr lang="fr-FR" sz="600" dirty="0"/>
              <a:t>Préalable - Mise en œuvre Conduite	                    19</a:t>
            </a:r>
          </a:p>
          <a:p>
            <a:pPr eaLnBrk="0" hangingPunct="0"/>
            <a:r>
              <a:rPr lang="fr-FR" sz="600" dirty="0"/>
              <a:t>Accessibilité		                    20</a:t>
            </a:r>
          </a:p>
          <a:p>
            <a:pPr eaLnBrk="0" hangingPunct="0"/>
            <a:r>
              <a:rPr lang="fr-FR" sz="600" dirty="0"/>
              <a:t>Visibilité  - Stabilité		                    21</a:t>
            </a:r>
          </a:p>
          <a:p>
            <a:pPr eaLnBrk="0" hangingPunct="0"/>
            <a:r>
              <a:rPr lang="fr-FR" sz="600" dirty="0"/>
              <a:t>Adéquation Gabarit/Environnement	                    23</a:t>
            </a:r>
          </a:p>
          <a:p>
            <a:pPr eaLnBrk="0" hangingPunct="0"/>
            <a:r>
              <a:rPr lang="fr-FR" sz="600" dirty="0"/>
              <a:t>Risques inhérents à la présence des lignes ERDF	                    25</a:t>
            </a:r>
          </a:p>
          <a:p>
            <a:pPr eaLnBrk="0" hangingPunct="0"/>
            <a:r>
              <a:rPr lang="fr-FR" sz="600" dirty="0"/>
              <a:t>Risques inhérents à la zone d’évolution	                    25</a:t>
            </a:r>
          </a:p>
          <a:p>
            <a:pPr eaLnBrk="0" hangingPunct="0"/>
            <a:r>
              <a:rPr lang="fr-FR" sz="600" dirty="0"/>
              <a:t>Risques liés au déplacement	                    26</a:t>
            </a:r>
          </a:p>
          <a:p>
            <a:pPr eaLnBrk="0" hangingPunct="0"/>
            <a:r>
              <a:rPr lang="fr-FR" sz="600" dirty="0"/>
              <a:t>Abaque de charge et adéquation matériel/équipement à atteler      29 </a:t>
            </a:r>
          </a:p>
          <a:p>
            <a:pPr eaLnBrk="0" hangingPunct="0"/>
            <a:r>
              <a:rPr lang="fr-FR" sz="600" dirty="0"/>
              <a:t>Quels permis pour quels véhicules	                    32</a:t>
            </a:r>
          </a:p>
          <a:p>
            <a:pPr eaLnBrk="0" hangingPunct="0"/>
            <a:r>
              <a:rPr lang="fr-FR" sz="600" dirty="0"/>
              <a:t>Le transfert de matériel par circulation sur la voie publique             33</a:t>
            </a:r>
          </a:p>
          <a:p>
            <a:pPr eaLnBrk="0" hangingPunct="0"/>
            <a:r>
              <a:rPr lang="fr-FR" sz="600" dirty="0"/>
              <a:t>Le transfert de matériel par porte engin	                    35</a:t>
            </a:r>
          </a:p>
          <a:p>
            <a:pPr eaLnBrk="0" hangingPunct="0"/>
            <a:r>
              <a:rPr lang="fr-FR" sz="600" dirty="0"/>
              <a:t>La gestuelle de guidage		                    36</a:t>
            </a:r>
          </a:p>
          <a:p>
            <a:pPr eaLnBrk="0" hangingPunct="0"/>
            <a:r>
              <a:rPr lang="fr-FR" sz="600" dirty="0"/>
              <a:t>Les Equipements de Protection Individuelle	                    37</a:t>
            </a:r>
          </a:p>
          <a:p>
            <a:pPr eaLnBrk="0" hangingPunct="0"/>
            <a:r>
              <a:rPr lang="fr-FR" sz="600" dirty="0"/>
              <a:t>Levage - Utilisation des élingues                                                       38</a:t>
            </a:r>
          </a:p>
          <a:p>
            <a:pPr eaLnBrk="0" hangingPunct="0"/>
            <a:r>
              <a:rPr lang="fr-FR" sz="600" dirty="0"/>
              <a:t>Les panneaux de signalisation:  Liés à l’activité professionnelle    </a:t>
            </a:r>
            <a:r>
              <a:rPr lang="fr-FR" sz="600" dirty="0" smtClean="0"/>
              <a:t> 40</a:t>
            </a:r>
            <a:endParaRPr lang="fr-FR" sz="600" dirty="0"/>
          </a:p>
          <a:p>
            <a:pPr eaLnBrk="0" hangingPunct="0"/>
            <a:r>
              <a:rPr lang="fr-FR" sz="600" dirty="0"/>
              <a:t>	         Liés à la circulation 	                    41</a:t>
            </a:r>
          </a:p>
          <a:p>
            <a:pPr eaLnBrk="0" hangingPunct="0"/>
            <a:r>
              <a:rPr lang="fr-FR" sz="600" dirty="0"/>
              <a:t>	         Liés aux risques associés             42</a:t>
            </a:r>
          </a:p>
          <a:p>
            <a:pPr eaLnBrk="0" hangingPunct="0"/>
            <a:r>
              <a:rPr lang="fr-FR" sz="600" dirty="0"/>
              <a:t>Notes personnelles:	                                                                43                                  </a:t>
            </a:r>
          </a:p>
          <a:p>
            <a:pPr eaLnBrk="0" hangingPunct="0"/>
            <a:r>
              <a:rPr lang="fr-FR" sz="600" dirty="0"/>
              <a:t> </a:t>
            </a:r>
          </a:p>
          <a:p>
            <a:pPr eaLnBrk="0" hangingPunct="0"/>
            <a:endParaRPr lang="fr-FR" sz="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1000"/>
                                        <p:tgtEl>
                                          <p:spTgt spid="14338"/>
                                        </p:tgtEl>
                                      </p:cBhvr>
                                    </p:animEffect>
                                  </p:childTnLst>
                                </p:cTn>
                              </p:par>
                              <p:par>
                                <p:cTn id="8" presetID="5" presetClass="entr" presetSubtype="1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heckerboard(across)">
                                      <p:cBhvr>
                                        <p:cTn id="10" dur="1000"/>
                                        <p:tgtEl>
                                          <p:spTgt spid="14339"/>
                                        </p:tgtEl>
                                      </p:cBhvr>
                                    </p:animEffect>
                                  </p:childTnLst>
                                </p:cTn>
                              </p:par>
                              <p:par>
                                <p:cTn id="11" presetID="5" presetClass="entr" presetSubtype="1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checkerboard(across)">
                                      <p:cBhvr>
                                        <p:cTn id="13" dur="1000"/>
                                        <p:tgtEl>
                                          <p:spTgt spid="1434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10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par>
                                <p:cTn id="20" presetID="5" presetClass="entr" presetSubtype="10" fill="hold" nodeType="with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checkerboard(across)">
                                      <p:cBhvr>
                                        <p:cTn id="22" dur="1000"/>
                                        <p:tgtEl>
                                          <p:spTgt spid="14343"/>
                                        </p:tgtEl>
                                      </p:cBhvr>
                                    </p:animEffect>
                                  </p:childTnLst>
                                </p:cTn>
                              </p:par>
                              <p:par>
                                <p:cTn id="23" presetID="5" presetClass="entr" presetSubtype="10" fill="hold" nodeType="withEffect">
                                  <p:stCondLst>
                                    <p:cond delay="0"/>
                                  </p:stCondLst>
                                  <p:childTnLst>
                                    <p:set>
                                      <p:cBhvr>
                                        <p:cTn id="24" dur="1" fill="hold">
                                          <p:stCondLst>
                                            <p:cond delay="0"/>
                                          </p:stCondLst>
                                        </p:cTn>
                                        <p:tgtEl>
                                          <p:spTgt spid="14344"/>
                                        </p:tgtEl>
                                        <p:attrNameLst>
                                          <p:attrName>style.visibility</p:attrName>
                                        </p:attrNameLst>
                                      </p:cBhvr>
                                      <p:to>
                                        <p:strVal val="visible"/>
                                      </p:to>
                                    </p:set>
                                    <p:animEffect transition="in" filter="checkerboard(across)">
                                      <p:cBhvr>
                                        <p:cTn id="25" dur="1000"/>
                                        <p:tgtEl>
                                          <p:spTgt spid="143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345"/>
                                        </p:tgtEl>
                                        <p:attrNameLst>
                                          <p:attrName>style.visibility</p:attrName>
                                        </p:attrNameLst>
                                      </p:cBhvr>
                                      <p:to>
                                        <p:strVal val="visible"/>
                                      </p:to>
                                    </p:set>
                                    <p:animEffect transition="in" filter="checkerboard(across)">
                                      <p:cBhvr>
                                        <p:cTn id="28" dur="1000"/>
                                        <p:tgtEl>
                                          <p:spTgt spid="143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346"/>
                                        </p:tgtEl>
                                        <p:attrNameLst>
                                          <p:attrName>style.visibility</p:attrName>
                                        </p:attrNameLst>
                                      </p:cBhvr>
                                      <p:to>
                                        <p:strVal val="visible"/>
                                      </p:to>
                                    </p:set>
                                    <p:animEffect transition="in" filter="checkerboard(across)">
                                      <p:cBhvr>
                                        <p:cTn id="31" dur="1000"/>
                                        <p:tgtEl>
                                          <p:spTgt spid="1434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347"/>
                                        </p:tgtEl>
                                        <p:attrNameLst>
                                          <p:attrName>style.visibility</p:attrName>
                                        </p:attrNameLst>
                                      </p:cBhvr>
                                      <p:to>
                                        <p:strVal val="visible"/>
                                      </p:to>
                                    </p:set>
                                    <p:animEffect transition="in" filter="checkerboard(across)">
                                      <p:cBhvr>
                                        <p:cTn id="34" dur="1000"/>
                                        <p:tgtEl>
                                          <p:spTgt spid="1434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348"/>
                                        </p:tgtEl>
                                        <p:attrNameLst>
                                          <p:attrName>style.visibility</p:attrName>
                                        </p:attrNameLst>
                                      </p:cBhvr>
                                      <p:to>
                                        <p:strVal val="visible"/>
                                      </p:to>
                                    </p:set>
                                    <p:animEffect transition="in" filter="checkerboard(across)">
                                      <p:cBhvr>
                                        <p:cTn id="37" dur="1000"/>
                                        <p:tgtEl>
                                          <p:spTgt spid="14348"/>
                                        </p:tgtEl>
                                      </p:cBhvr>
                                    </p:animEffect>
                                  </p:childTnLst>
                                </p:cTn>
                              </p:par>
                              <p:par>
                                <p:cTn id="38" presetID="5" presetClass="entr" presetSubtype="10" fill="hold" nodeType="withEffect">
                                  <p:stCondLst>
                                    <p:cond delay="0"/>
                                  </p:stCondLst>
                                  <p:childTnLst>
                                    <p:set>
                                      <p:cBhvr>
                                        <p:cTn id="39" dur="1" fill="hold">
                                          <p:stCondLst>
                                            <p:cond delay="0"/>
                                          </p:stCondLst>
                                        </p:cTn>
                                        <p:tgtEl>
                                          <p:spTgt spid="14349"/>
                                        </p:tgtEl>
                                        <p:attrNameLst>
                                          <p:attrName>style.visibility</p:attrName>
                                        </p:attrNameLst>
                                      </p:cBhvr>
                                      <p:to>
                                        <p:strVal val="visible"/>
                                      </p:to>
                                    </p:set>
                                    <p:animEffect transition="in" filter="checkerboard(across)">
                                      <p:cBhvr>
                                        <p:cTn id="40" dur="1000"/>
                                        <p:tgtEl>
                                          <p:spTgt spid="14349"/>
                                        </p:tgtEl>
                                      </p:cBhvr>
                                    </p:animEffect>
                                  </p:childTnLst>
                                </p:cTn>
                              </p:par>
                              <p:par>
                                <p:cTn id="41" presetID="5" presetClass="entr" presetSubtype="10" fill="hold" nodeType="withEffect">
                                  <p:stCondLst>
                                    <p:cond delay="0"/>
                                  </p:stCondLst>
                                  <p:childTnLst>
                                    <p:set>
                                      <p:cBhvr>
                                        <p:cTn id="42" dur="1" fill="hold">
                                          <p:stCondLst>
                                            <p:cond delay="0"/>
                                          </p:stCondLst>
                                        </p:cTn>
                                        <p:tgtEl>
                                          <p:spTgt spid="14350"/>
                                        </p:tgtEl>
                                        <p:attrNameLst>
                                          <p:attrName>style.visibility</p:attrName>
                                        </p:attrNameLst>
                                      </p:cBhvr>
                                      <p:to>
                                        <p:strVal val="visible"/>
                                      </p:to>
                                    </p:set>
                                    <p:animEffect transition="in" filter="checkerboard(across)">
                                      <p:cBhvr>
                                        <p:cTn id="43" dur="1000"/>
                                        <p:tgtEl>
                                          <p:spTgt spid="14350"/>
                                        </p:tgtEl>
                                      </p:cBhvr>
                                    </p:animEffect>
                                  </p:childTnLst>
                                </p:cTn>
                              </p:par>
                              <p:par>
                                <p:cTn id="44" presetID="5" presetClass="entr" presetSubtype="10" fill="hold" nodeType="withEffect">
                                  <p:stCondLst>
                                    <p:cond delay="0"/>
                                  </p:stCondLst>
                                  <p:childTnLst>
                                    <p:set>
                                      <p:cBhvr>
                                        <p:cTn id="45" dur="1" fill="hold">
                                          <p:stCondLst>
                                            <p:cond delay="0"/>
                                          </p:stCondLst>
                                        </p:cTn>
                                        <p:tgtEl>
                                          <p:spTgt spid="14351"/>
                                        </p:tgtEl>
                                        <p:attrNameLst>
                                          <p:attrName>style.visibility</p:attrName>
                                        </p:attrNameLst>
                                      </p:cBhvr>
                                      <p:to>
                                        <p:strVal val="visible"/>
                                      </p:to>
                                    </p:set>
                                    <p:animEffect transition="in" filter="checkerboard(across)">
                                      <p:cBhvr>
                                        <p:cTn id="46" dur="1000"/>
                                        <p:tgtEl>
                                          <p:spTgt spid="14351"/>
                                        </p:tgtEl>
                                      </p:cBhvr>
                                    </p:animEffect>
                                  </p:childTnLst>
                                </p:cTn>
                              </p:par>
                              <p:par>
                                <p:cTn id="47" presetID="5" presetClass="entr" presetSubtype="10" fill="hold" nodeType="withEffect">
                                  <p:stCondLst>
                                    <p:cond delay="0"/>
                                  </p:stCondLst>
                                  <p:childTnLst>
                                    <p:set>
                                      <p:cBhvr>
                                        <p:cTn id="48" dur="1" fill="hold">
                                          <p:stCondLst>
                                            <p:cond delay="0"/>
                                          </p:stCondLst>
                                        </p:cTn>
                                        <p:tgtEl>
                                          <p:spTgt spid="14352"/>
                                        </p:tgtEl>
                                        <p:attrNameLst>
                                          <p:attrName>style.visibility</p:attrName>
                                        </p:attrNameLst>
                                      </p:cBhvr>
                                      <p:to>
                                        <p:strVal val="visible"/>
                                      </p:to>
                                    </p:set>
                                    <p:animEffect transition="in" filter="checkerboard(across)">
                                      <p:cBhvr>
                                        <p:cTn id="49" dur="1000"/>
                                        <p:tgtEl>
                                          <p:spTgt spid="14352"/>
                                        </p:tgtEl>
                                      </p:cBhvr>
                                    </p:animEffect>
                                  </p:childTnLst>
                                </p:cTn>
                              </p:par>
                              <p:par>
                                <p:cTn id="50" presetID="5" presetClass="entr" presetSubtype="10" fill="hold" nodeType="withEffect">
                                  <p:stCondLst>
                                    <p:cond delay="0"/>
                                  </p:stCondLst>
                                  <p:childTnLst>
                                    <p:set>
                                      <p:cBhvr>
                                        <p:cTn id="51" dur="1" fill="hold">
                                          <p:stCondLst>
                                            <p:cond delay="0"/>
                                          </p:stCondLst>
                                        </p:cTn>
                                        <p:tgtEl>
                                          <p:spTgt spid="14353"/>
                                        </p:tgtEl>
                                        <p:attrNameLst>
                                          <p:attrName>style.visibility</p:attrName>
                                        </p:attrNameLst>
                                      </p:cBhvr>
                                      <p:to>
                                        <p:strVal val="visible"/>
                                      </p:to>
                                    </p:set>
                                    <p:animEffect transition="in" filter="checkerboard(across)">
                                      <p:cBhvr>
                                        <p:cTn id="52" dur="1000"/>
                                        <p:tgtEl>
                                          <p:spTgt spid="14353"/>
                                        </p:tgtEl>
                                      </p:cBhvr>
                                    </p:animEffect>
                                  </p:childTnLst>
                                </p:cTn>
                              </p:par>
                              <p:par>
                                <p:cTn id="53" presetID="5" presetClass="entr" presetSubtype="10" fill="hold" nodeType="withEffect">
                                  <p:stCondLst>
                                    <p:cond delay="0"/>
                                  </p:stCondLst>
                                  <p:childTnLst>
                                    <p:set>
                                      <p:cBhvr>
                                        <p:cTn id="54" dur="1" fill="hold">
                                          <p:stCondLst>
                                            <p:cond delay="0"/>
                                          </p:stCondLst>
                                        </p:cTn>
                                        <p:tgtEl>
                                          <p:spTgt spid="14354"/>
                                        </p:tgtEl>
                                        <p:attrNameLst>
                                          <p:attrName>style.visibility</p:attrName>
                                        </p:attrNameLst>
                                      </p:cBhvr>
                                      <p:to>
                                        <p:strVal val="visible"/>
                                      </p:to>
                                    </p:set>
                                    <p:animEffect transition="in" filter="checkerboard(across)">
                                      <p:cBhvr>
                                        <p:cTn id="55" dur="1000"/>
                                        <p:tgtEl>
                                          <p:spTgt spid="14354"/>
                                        </p:tgtEl>
                                      </p:cBhvr>
                                    </p:animEffect>
                                  </p:childTnLst>
                                </p:cTn>
                              </p:par>
                              <p:par>
                                <p:cTn id="56" presetID="5" presetClass="entr" presetSubtype="10" fill="hold" nodeType="withEffect">
                                  <p:stCondLst>
                                    <p:cond delay="0"/>
                                  </p:stCondLst>
                                  <p:childTnLst>
                                    <p:set>
                                      <p:cBhvr>
                                        <p:cTn id="57" dur="1" fill="hold">
                                          <p:stCondLst>
                                            <p:cond delay="0"/>
                                          </p:stCondLst>
                                        </p:cTn>
                                        <p:tgtEl>
                                          <p:spTgt spid="14355"/>
                                        </p:tgtEl>
                                        <p:attrNameLst>
                                          <p:attrName>style.visibility</p:attrName>
                                        </p:attrNameLst>
                                      </p:cBhvr>
                                      <p:to>
                                        <p:strVal val="visible"/>
                                      </p:to>
                                    </p:set>
                                    <p:animEffect transition="in" filter="checkerboard(across)">
                                      <p:cBhvr>
                                        <p:cTn id="58" dur="1000"/>
                                        <p:tgtEl>
                                          <p:spTgt spid="14355"/>
                                        </p:tgtEl>
                                      </p:cBhvr>
                                    </p:animEffect>
                                  </p:childTnLst>
                                </p:cTn>
                              </p:par>
                              <p:par>
                                <p:cTn id="59" presetID="5" presetClass="entr" presetSubtype="10" fill="hold" nodeType="withEffect">
                                  <p:stCondLst>
                                    <p:cond delay="0"/>
                                  </p:stCondLst>
                                  <p:childTnLst>
                                    <p:set>
                                      <p:cBhvr>
                                        <p:cTn id="60" dur="1" fill="hold">
                                          <p:stCondLst>
                                            <p:cond delay="0"/>
                                          </p:stCondLst>
                                        </p:cTn>
                                        <p:tgtEl>
                                          <p:spTgt spid="14356"/>
                                        </p:tgtEl>
                                        <p:attrNameLst>
                                          <p:attrName>style.visibility</p:attrName>
                                        </p:attrNameLst>
                                      </p:cBhvr>
                                      <p:to>
                                        <p:strVal val="visible"/>
                                      </p:to>
                                    </p:set>
                                    <p:animEffect transition="in" filter="checkerboard(across)">
                                      <p:cBhvr>
                                        <p:cTn id="61" dur="1000"/>
                                        <p:tgtEl>
                                          <p:spTgt spid="1435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4357"/>
                                        </p:tgtEl>
                                        <p:attrNameLst>
                                          <p:attrName>style.visibility</p:attrName>
                                        </p:attrNameLst>
                                      </p:cBhvr>
                                      <p:to>
                                        <p:strVal val="visible"/>
                                      </p:to>
                                    </p:set>
                                    <p:animEffect transition="in" filter="checkerboard(across)">
                                      <p:cBhvr>
                                        <p:cTn id="64" dur="1000"/>
                                        <p:tgtEl>
                                          <p:spTgt spid="14357"/>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checkerboard(across)">
                                      <p:cBhvr>
                                        <p:cTn id="69" dur="1000"/>
                                        <p:tgtEl>
                                          <p:spTgt spid="39"/>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0248"/>
                                        </p:tgtEl>
                                        <p:attrNameLst>
                                          <p:attrName>style.visibility</p:attrName>
                                        </p:attrNameLst>
                                      </p:cBhvr>
                                      <p:to>
                                        <p:strVal val="visible"/>
                                      </p:to>
                                    </p:set>
                                    <p:animEffect transition="in" filter="checkerboard(across)">
                                      <p:cBhvr>
                                        <p:cTn id="72" dur="1000"/>
                                        <p:tgtEl>
                                          <p:spTgt spid="10248"/>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checkerboard(across)">
                                      <p:cBhvr>
                                        <p:cTn id="7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7" grpId="0" animBg="1"/>
      <p:bldP spid="8" grpId="0" animBg="1"/>
      <p:bldP spid="14345" grpId="0" animBg="1"/>
      <p:bldP spid="14346" grpId="0"/>
      <p:bldP spid="14347" grpId="0"/>
      <p:bldP spid="14348" grpId="0"/>
      <p:bldP spid="14357" grpId="0"/>
      <p:bldP spid="39" grpId="0" animBg="1"/>
      <p:bldP spid="10248"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0"/>
            <a:ext cx="8172450" cy="836712"/>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smtClean="0">
                <a:solidFill>
                  <a:srgbClr val="800000"/>
                </a:solidFill>
                <a:latin typeface="+mn-lt"/>
                <a:ea typeface="+mj-ea"/>
                <a:cs typeface="+mj-cs"/>
              </a:rPr>
              <a:t>L’évaluation théorique</a:t>
            </a:r>
            <a:endParaRPr lang="fr-FR" sz="3200" b="1" kern="0" dirty="0">
              <a:solidFill>
                <a:srgbClr val="800000"/>
              </a:solidFill>
              <a:latin typeface="+mn-lt"/>
              <a:ea typeface="+mj-ea"/>
              <a:cs typeface="+mj-cs"/>
            </a:endParaRPr>
          </a:p>
        </p:txBody>
      </p:sp>
      <p:sp>
        <p:nvSpPr>
          <p:cNvPr id="21" name="Sous-titre 1"/>
          <p:cNvSpPr txBox="1">
            <a:spLocks/>
          </p:cNvSpPr>
          <p:nvPr/>
        </p:nvSpPr>
        <p:spPr bwMode="auto">
          <a:xfrm>
            <a:off x="4932365" y="1341438"/>
            <a:ext cx="4211637" cy="4967882"/>
          </a:xfrm>
          <a:prstGeom prst="rect">
            <a:avLst/>
          </a:prstGeom>
          <a:noFill/>
          <a:ln w="9525">
            <a:noFill/>
            <a:miter lim="800000"/>
            <a:headEnd/>
            <a:tailEnd/>
          </a:ln>
        </p:spPr>
        <p:txBody>
          <a:bodyPr/>
          <a:lstStyle/>
          <a:p>
            <a:pPr marL="342900" indent="-342900" algn="ctr">
              <a:spcBef>
                <a:spcPct val="20000"/>
              </a:spcBef>
              <a:buClr>
                <a:srgbClr val="2084CE"/>
              </a:buClr>
              <a:buSzPct val="65000"/>
              <a:defRPr/>
            </a:pPr>
            <a:r>
              <a:rPr lang="fr-FR" sz="2800" b="1" u="sng" kern="0" dirty="0" smtClean="0">
                <a:solidFill>
                  <a:srgbClr val="0000FF"/>
                </a:solidFill>
                <a:latin typeface="+mn-lt"/>
                <a:ea typeface="+mn-ea"/>
                <a:cs typeface="+mn-cs"/>
              </a:rPr>
              <a:t>Un questionnaire</a:t>
            </a:r>
            <a:endParaRPr lang="fr-FR" sz="2800" b="1" u="sng" kern="0" dirty="0">
              <a:solidFill>
                <a:srgbClr val="0000FF"/>
              </a:solidFill>
              <a:latin typeface="+mn-lt"/>
              <a:ea typeface="+mn-ea"/>
              <a:cs typeface="+mn-cs"/>
            </a:endParaRPr>
          </a:p>
          <a:p>
            <a:pPr marL="342900" indent="-342900" algn="ctr">
              <a:spcBef>
                <a:spcPct val="20000"/>
              </a:spcBef>
              <a:buClr>
                <a:srgbClr val="2084CE"/>
              </a:buClr>
              <a:buSzPct val="65000"/>
              <a:defRPr/>
            </a:pPr>
            <a:endParaRPr lang="fr-FR" sz="1800" b="1" u="sng"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2000" b="1" u="sng" kern="0" dirty="0">
                <a:solidFill>
                  <a:srgbClr val="0000FF"/>
                </a:solidFill>
                <a:latin typeface="+mn-lt"/>
                <a:ea typeface="+mn-ea"/>
                <a:cs typeface="+mn-cs"/>
              </a:rPr>
              <a:t>c</a:t>
            </a:r>
            <a:r>
              <a:rPr lang="fr-FR" sz="2000" b="1" u="sng" kern="0" dirty="0" smtClean="0">
                <a:solidFill>
                  <a:srgbClr val="0000FF"/>
                </a:solidFill>
                <a:latin typeface="+mn-lt"/>
                <a:ea typeface="+mn-ea"/>
                <a:cs typeface="+mn-cs"/>
              </a:rPr>
              <a:t>ondition </a:t>
            </a:r>
            <a:r>
              <a:rPr lang="fr-FR" sz="2000" b="1" u="sng" kern="0" dirty="0">
                <a:solidFill>
                  <a:srgbClr val="0000FF"/>
                </a:solidFill>
                <a:latin typeface="+mn-lt"/>
                <a:ea typeface="+mn-ea"/>
                <a:cs typeface="+mn-cs"/>
              </a:rPr>
              <a:t>de réussite</a:t>
            </a:r>
            <a:r>
              <a:rPr lang="fr-FR" sz="2000" b="1" kern="0" dirty="0">
                <a:solidFill>
                  <a:srgbClr val="0000FF"/>
                </a:solidFill>
                <a:latin typeface="+mn-lt"/>
                <a:ea typeface="+mn-ea"/>
                <a:cs typeface="+mn-cs"/>
              </a:rPr>
              <a:t>:</a:t>
            </a:r>
          </a:p>
          <a:p>
            <a:pPr marL="342900" indent="-342900" algn="ctr">
              <a:spcBef>
                <a:spcPct val="20000"/>
              </a:spcBef>
              <a:buClr>
                <a:srgbClr val="2084CE"/>
              </a:buClr>
              <a:buSzPct val="65000"/>
              <a:defRPr/>
            </a:pPr>
            <a:r>
              <a:rPr lang="fr-FR" sz="1600" b="1" kern="0" dirty="0">
                <a:solidFill>
                  <a:srgbClr val="0000FF"/>
                </a:solidFill>
                <a:latin typeface="+mn-lt"/>
                <a:ea typeface="+mn-ea"/>
                <a:cs typeface="+mn-cs"/>
              </a:rPr>
              <a:t>  - Valider les questions </a:t>
            </a:r>
            <a:r>
              <a:rPr lang="fr-FR" sz="1600" b="1" kern="0" dirty="0" smtClean="0">
                <a:solidFill>
                  <a:srgbClr val="0000FF"/>
                </a:solidFill>
                <a:latin typeface="+mn-lt"/>
                <a:ea typeface="+mn-ea"/>
                <a:cs typeface="+mn-cs"/>
              </a:rPr>
              <a:t>éliminatoires</a:t>
            </a:r>
          </a:p>
          <a:p>
            <a:pPr marL="342900" indent="-342900" algn="ctr">
              <a:spcBef>
                <a:spcPct val="20000"/>
              </a:spcBef>
              <a:buClr>
                <a:srgbClr val="2084CE"/>
              </a:buClr>
              <a:buSzPct val="65000"/>
              <a:defRPr/>
            </a:pPr>
            <a:r>
              <a:rPr lang="fr-FR" sz="1600" b="1" kern="0" dirty="0" smtClean="0">
                <a:solidFill>
                  <a:srgbClr val="0000FF"/>
                </a:solidFill>
                <a:latin typeface="+mn-lt"/>
                <a:ea typeface="+mn-ea"/>
                <a:cs typeface="+mn-cs"/>
              </a:rPr>
              <a:t>et</a:t>
            </a:r>
            <a:endParaRPr lang="fr-FR" sz="1600" b="1"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1600" b="1" kern="0" dirty="0">
                <a:solidFill>
                  <a:srgbClr val="0000FF"/>
                </a:solidFill>
                <a:latin typeface="+mn-lt"/>
                <a:ea typeface="+mn-ea"/>
                <a:cs typeface="+mn-cs"/>
              </a:rPr>
              <a:t>  - Avoir un minimum de 12/20 à la note finale</a:t>
            </a:r>
          </a:p>
          <a:p>
            <a:pPr marL="342900" indent="-342900" algn="ctr">
              <a:spcBef>
                <a:spcPct val="20000"/>
              </a:spcBef>
              <a:buClr>
                <a:srgbClr val="2084CE"/>
              </a:buClr>
              <a:buSzPct val="65000"/>
              <a:defRPr/>
            </a:pPr>
            <a:endParaRPr lang="fr-FR" sz="1600" b="1" kern="0" dirty="0">
              <a:solidFill>
                <a:srgbClr val="0000FF"/>
              </a:solidFill>
              <a:latin typeface="+mn-lt"/>
              <a:ea typeface="+mn-ea"/>
              <a:cs typeface="+mn-cs"/>
            </a:endParaRPr>
          </a:p>
          <a:p>
            <a:pPr marL="342900" indent="-342900" algn="ctr">
              <a:spcBef>
                <a:spcPct val="20000"/>
              </a:spcBef>
              <a:buClr>
                <a:srgbClr val="2084CE"/>
              </a:buClr>
              <a:buSzPct val="65000"/>
              <a:defRPr/>
            </a:pPr>
            <a:endParaRPr lang="fr-FR" sz="1600" b="1" kern="0" dirty="0" smtClean="0">
              <a:solidFill>
                <a:srgbClr val="0000FF"/>
              </a:solidFill>
              <a:latin typeface="+mn-lt"/>
              <a:ea typeface="+mn-ea"/>
              <a:cs typeface="+mn-cs"/>
            </a:endParaRPr>
          </a:p>
          <a:p>
            <a:pPr marL="342900" indent="-342900" algn="ctr">
              <a:spcBef>
                <a:spcPct val="20000"/>
              </a:spcBef>
              <a:buClr>
                <a:srgbClr val="2084CE"/>
              </a:buClr>
              <a:buSzPct val="65000"/>
              <a:defRPr/>
            </a:pPr>
            <a:endParaRPr lang="fr-FR" sz="1600" b="1" kern="0" dirty="0">
              <a:solidFill>
                <a:srgbClr val="0000FF"/>
              </a:solidFill>
              <a:latin typeface="+mn-lt"/>
              <a:ea typeface="+mn-ea"/>
              <a:cs typeface="+mn-cs"/>
            </a:endParaRP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Le candidat aura connaissance de sa </a:t>
            </a:r>
            <a:r>
              <a:rPr lang="fr-FR" sz="1600" b="1" i="1" kern="0" dirty="0">
                <a:solidFill>
                  <a:srgbClr val="FF0000"/>
                </a:solidFill>
                <a:latin typeface="+mn-lt"/>
                <a:ea typeface="+mn-ea"/>
                <a:cs typeface="+mn-cs"/>
              </a:rPr>
              <a:t>note </a:t>
            </a:r>
            <a:r>
              <a:rPr lang="fr-FR" sz="1600" b="1" i="1" kern="0" dirty="0" smtClean="0">
                <a:solidFill>
                  <a:srgbClr val="FF0000"/>
                </a:solidFill>
                <a:latin typeface="+mn-lt"/>
                <a:ea typeface="+mn-ea"/>
                <a:cs typeface="+mn-cs"/>
              </a:rPr>
              <a:t>et par </a:t>
            </a:r>
            <a:r>
              <a:rPr lang="fr-FR" sz="1600" b="1" i="1" kern="0" dirty="0" smtClean="0">
                <a:solidFill>
                  <a:srgbClr val="FF0000"/>
                </a:solidFill>
                <a:latin typeface="+mn-lt"/>
                <a:ea typeface="+mn-ea"/>
                <a:cs typeface="+mn-cs"/>
              </a:rPr>
              <a:t>conséquent </a:t>
            </a:r>
            <a:r>
              <a:rPr lang="fr-FR" sz="1600" b="1" i="1" kern="0" dirty="0" smtClean="0">
                <a:solidFill>
                  <a:srgbClr val="FF0000"/>
                </a:solidFill>
                <a:latin typeface="+mn-lt"/>
                <a:ea typeface="+mn-ea"/>
                <a:cs typeface="+mn-cs"/>
              </a:rPr>
              <a:t>de </a:t>
            </a:r>
            <a:r>
              <a:rPr lang="fr-FR" sz="1600" b="1" i="1" kern="0" dirty="0">
                <a:solidFill>
                  <a:srgbClr val="FF0000"/>
                </a:solidFill>
                <a:latin typeface="+mn-lt"/>
                <a:ea typeface="+mn-ea"/>
                <a:cs typeface="+mn-cs"/>
              </a:rPr>
              <a:t>son </a:t>
            </a:r>
            <a:r>
              <a:rPr lang="fr-FR" sz="1600" b="1" i="1" kern="0" dirty="0" smtClean="0">
                <a:solidFill>
                  <a:srgbClr val="FF0000"/>
                </a:solidFill>
                <a:latin typeface="+mn-lt"/>
                <a:ea typeface="+mn-ea"/>
                <a:cs typeface="+mn-cs"/>
              </a:rPr>
              <a:t>statut                  </a:t>
            </a:r>
            <a:r>
              <a:rPr lang="fr-FR" sz="1600" b="1" i="1" kern="0" dirty="0">
                <a:solidFill>
                  <a:srgbClr val="FF0000"/>
                </a:solidFill>
                <a:latin typeface="+mn-lt"/>
                <a:ea typeface="+mn-ea"/>
                <a:cs typeface="+mn-cs"/>
              </a:rPr>
              <a:t>(reçu ou éliminé) </a:t>
            </a:r>
          </a:p>
          <a:p>
            <a:pPr marL="342900" indent="-342900" algn="ctr">
              <a:spcBef>
                <a:spcPct val="20000"/>
              </a:spcBef>
              <a:buClr>
                <a:srgbClr val="2084CE"/>
              </a:buClr>
              <a:buSzPct val="65000"/>
              <a:defRPr/>
            </a:pPr>
            <a:endParaRPr lang="fr-FR" sz="1600" b="1" i="1" kern="0" dirty="0">
              <a:solidFill>
                <a:srgbClr val="FF0000"/>
              </a:solidFill>
              <a:latin typeface="+mn-lt"/>
              <a:ea typeface="+mn-ea"/>
              <a:cs typeface="+mn-cs"/>
            </a:endParaRPr>
          </a:p>
          <a:p>
            <a:pPr marL="342900" indent="-342900" algn="ctr">
              <a:spcBef>
                <a:spcPct val="20000"/>
              </a:spcBef>
              <a:buClr>
                <a:srgbClr val="2084CE"/>
              </a:buClr>
              <a:buSzPct val="65000"/>
              <a:defRPr/>
            </a:pPr>
            <a:r>
              <a:rPr lang="fr-FR" sz="1600" b="1" i="1" kern="0" dirty="0">
                <a:solidFill>
                  <a:srgbClr val="FF0000"/>
                </a:solidFill>
                <a:latin typeface="+mn-lt"/>
                <a:ea typeface="+mn-ea"/>
                <a:cs typeface="+mn-cs"/>
              </a:rPr>
              <a:t>Le dossier d’évaluation est conservé </a:t>
            </a:r>
          </a:p>
          <a:p>
            <a:pPr marL="342900" indent="-342900" algn="ctr">
              <a:spcBef>
                <a:spcPct val="20000"/>
              </a:spcBef>
              <a:buClr>
                <a:srgbClr val="2084CE"/>
              </a:buClr>
              <a:buSzPct val="65000"/>
              <a:defRPr/>
            </a:pPr>
            <a:r>
              <a:rPr lang="fr-FR" sz="1600" b="1" i="1" kern="0" dirty="0">
                <a:solidFill>
                  <a:srgbClr val="FF0000"/>
                </a:solidFill>
                <a:latin typeface="+mn-lt"/>
                <a:ea typeface="+mn-ea"/>
                <a:cs typeface="+mn-cs"/>
              </a:rPr>
              <a:t>par l’administration de l’établissement.</a:t>
            </a:r>
            <a:endParaRPr lang="fr-FR" sz="3200" i="1" kern="0" dirty="0">
              <a:solidFill>
                <a:srgbClr val="FF0000"/>
              </a:solidFill>
              <a:latin typeface="+mn-lt"/>
              <a:ea typeface="+mn-ea"/>
              <a:cs typeface="+mn-cs"/>
            </a:endParaRPr>
          </a:p>
        </p:txBody>
      </p:sp>
      <p:sp>
        <p:nvSpPr>
          <p:cNvPr id="1035" name="Rectangle 32"/>
          <p:cNvSpPr>
            <a:spLocks noChangeArrowheads="1"/>
          </p:cNvSpPr>
          <p:nvPr/>
        </p:nvSpPr>
        <p:spPr bwMode="auto">
          <a:xfrm>
            <a:off x="1116013" y="1052515"/>
            <a:ext cx="3816350" cy="5373687"/>
          </a:xfrm>
          <a:prstGeom prst="rect">
            <a:avLst/>
          </a:prstGeom>
          <a:solidFill>
            <a:schemeClr val="accent1"/>
          </a:solidFill>
          <a:ln w="9525" algn="ctr">
            <a:solidFill>
              <a:schemeClr val="tx1"/>
            </a:solidFill>
            <a:round/>
            <a:headEnd/>
            <a:tailEnd/>
          </a:ln>
        </p:spPr>
        <p:txBody>
          <a:bodyPr/>
          <a:lstStyle/>
          <a:p>
            <a:pPr eaLnBrk="0" hangingPunct="0"/>
            <a:endParaRPr lang="fr-FR">
              <a:solidFill>
                <a:srgbClr val="000000"/>
              </a:solidFill>
            </a:endParaRPr>
          </a:p>
        </p:txBody>
      </p:sp>
      <p:sp>
        <p:nvSpPr>
          <p:cNvPr id="1036" name="AutoShape 9"/>
          <p:cNvSpPr>
            <a:spLocks noChangeArrowheads="1"/>
          </p:cNvSpPr>
          <p:nvPr/>
        </p:nvSpPr>
        <p:spPr bwMode="auto">
          <a:xfrm>
            <a:off x="1208088" y="1425575"/>
            <a:ext cx="3543300" cy="419100"/>
          </a:xfrm>
          <a:prstGeom prst="roundRect">
            <a:avLst>
              <a:gd name="adj" fmla="val 22241"/>
            </a:avLst>
          </a:prstGeom>
          <a:noFill/>
          <a:ln w="9525" algn="in">
            <a:solidFill>
              <a:srgbClr val="0066FF"/>
            </a:solidFill>
            <a:round/>
            <a:headEnd/>
            <a:tailEnd/>
          </a:ln>
          <a:scene3d>
            <a:camera prst="legacyObliqueTopRight"/>
            <a:lightRig rig="legacyFlat3" dir="b"/>
          </a:scene3d>
          <a:sp3d extrusionH="430200" prstMaterial="legacyMatte">
            <a:bevelT w="13500" h="13500" prst="angle"/>
            <a:bevelB w="13500" h="13500" prst="angle"/>
            <a:extrusionClr>
              <a:srgbClr val="0066FF"/>
            </a:extrusionClr>
          </a:sp3d>
        </p:spPr>
        <p:txBody>
          <a:bodyPr lIns="36576" tIns="36576" rIns="36576" bIns="36576">
            <a:flatTx/>
          </a:bodyPr>
          <a:lstStyle/>
          <a:p>
            <a:pPr eaLnBrk="0" hangingPunct="0"/>
            <a:endParaRPr lang="fr-FR"/>
          </a:p>
        </p:txBody>
      </p:sp>
      <p:sp>
        <p:nvSpPr>
          <p:cNvPr id="1037" name="Text Box 10"/>
          <p:cNvSpPr txBox="1">
            <a:spLocks noChangeArrowheads="1"/>
          </p:cNvSpPr>
          <p:nvPr/>
        </p:nvSpPr>
        <p:spPr bwMode="auto">
          <a:xfrm>
            <a:off x="1519238" y="1273179"/>
            <a:ext cx="3232150" cy="339725"/>
          </a:xfrm>
          <a:prstGeom prst="rect">
            <a:avLst/>
          </a:prstGeom>
          <a:noFill/>
          <a:ln w="9525" algn="in">
            <a:noFill/>
            <a:miter lim="800000"/>
            <a:headEnd/>
            <a:tailEnd/>
          </a:ln>
        </p:spPr>
        <p:txBody>
          <a:bodyPr lIns="36576" tIns="36576" rIns="36576" bIns="36576"/>
          <a:lstStyle/>
          <a:p>
            <a:pPr eaLnBrk="0" hangingPunct="0"/>
            <a:endParaRPr lang="fr-FR" sz="1000" b="1" dirty="0">
              <a:solidFill>
                <a:srgbClr val="000000"/>
              </a:solidFill>
            </a:endParaRPr>
          </a:p>
          <a:p>
            <a:pPr algn="ctr" eaLnBrk="0" hangingPunct="0"/>
            <a:r>
              <a:rPr lang="fr-FR" sz="1100" b="1" dirty="0">
                <a:solidFill>
                  <a:srgbClr val="000000"/>
                </a:solidFill>
              </a:rPr>
              <a:t>Fiche d’évaluation théorique</a:t>
            </a:r>
            <a:endParaRPr lang="fr-FR" sz="1100" dirty="0"/>
          </a:p>
        </p:txBody>
      </p:sp>
      <p:graphicFrame>
        <p:nvGraphicFramePr>
          <p:cNvPr id="35" name="Tableau 34"/>
          <p:cNvGraphicFramePr>
            <a:graphicFrameLocks noGrp="1"/>
          </p:cNvGraphicFramePr>
          <p:nvPr/>
        </p:nvGraphicFramePr>
        <p:xfrm>
          <a:off x="1239838" y="1954213"/>
          <a:ext cx="3548186" cy="575242"/>
        </p:xfrm>
        <a:graphic>
          <a:graphicData uri="http://schemas.openxmlformats.org/drawingml/2006/table">
            <a:tbl>
              <a:tblPr/>
              <a:tblGrid>
                <a:gridCol w="3548186"/>
              </a:tblGrid>
              <a:tr h="288627">
                <a:tc>
                  <a:txBody>
                    <a:bodyPr/>
                    <a:lstStyle/>
                    <a:p>
                      <a:pPr marR="0" indent="0" algn="l" rtl="0">
                        <a:spcBef>
                          <a:spcPts val="1100"/>
                        </a:spcBef>
                        <a:spcAft>
                          <a:spcPts val="0"/>
                        </a:spcAft>
                      </a:pPr>
                      <a:endParaRPr lang="fr-FR" sz="800" b="1" kern="1400" dirty="0" smtClean="0">
                        <a:solidFill>
                          <a:srgbClr val="000000"/>
                        </a:solidFill>
                        <a:latin typeface="Arial"/>
                      </a:endParaRPr>
                    </a:p>
                    <a:p>
                      <a:pPr marR="0" indent="0" algn="l" rtl="0">
                        <a:spcBef>
                          <a:spcPts val="1100"/>
                        </a:spcBef>
                        <a:spcAft>
                          <a:spcPts val="0"/>
                        </a:spcAft>
                      </a:pPr>
                      <a:r>
                        <a:rPr lang="fr-FR" sz="800" b="1" kern="1400" dirty="0" smtClean="0">
                          <a:solidFill>
                            <a:srgbClr val="000000"/>
                          </a:solidFill>
                          <a:latin typeface="Arial"/>
                        </a:rPr>
                        <a:t>NOM</a:t>
                      </a:r>
                      <a:r>
                        <a:rPr lang="fr-FR" sz="800" kern="1400" dirty="0" smtClean="0">
                          <a:solidFill>
                            <a:srgbClr val="000000"/>
                          </a:solidFill>
                          <a:latin typeface="Arial"/>
                        </a:rPr>
                        <a:t> et </a:t>
                      </a:r>
                      <a:r>
                        <a:rPr lang="fr-FR" sz="800" b="1" kern="1400" dirty="0" smtClean="0">
                          <a:solidFill>
                            <a:srgbClr val="000000"/>
                          </a:solidFill>
                          <a:latin typeface="Arial"/>
                        </a:rPr>
                        <a:t>Prénom</a:t>
                      </a:r>
                      <a:r>
                        <a:rPr lang="fr-FR" sz="800" kern="1400" dirty="0" smtClean="0">
                          <a:solidFill>
                            <a:srgbClr val="000000"/>
                          </a:solidFill>
                          <a:latin typeface="Arial"/>
                        </a:rPr>
                        <a:t> du candidat:  ……………………………………………….</a:t>
                      </a:r>
                      <a:endParaRPr lang="fr-FR" sz="800" kern="1400" dirty="0" smtClean="0">
                        <a:solidFill>
                          <a:srgbClr val="000000"/>
                        </a:solidFill>
                        <a:latin typeface="Times New Roman"/>
                      </a:endParaRPr>
                    </a:p>
                    <a:p>
                      <a:pPr marR="0" indent="0" algn="l" rtl="0">
                        <a:spcBef>
                          <a:spcPts val="0"/>
                        </a:spcBef>
                        <a:spcAft>
                          <a:spcPts val="0"/>
                        </a:spcAft>
                      </a:pPr>
                      <a:r>
                        <a:rPr lang="fr-FR" sz="800" kern="1400" dirty="0" smtClean="0">
                          <a:solidFill>
                            <a:srgbClr val="000000"/>
                          </a:solidFill>
                          <a:latin typeface="Arial"/>
                        </a:rPr>
                        <a:t> </a:t>
                      </a:r>
                      <a:endParaRPr lang="fr-FR" sz="800" kern="1400" dirty="0">
                        <a:solidFill>
                          <a:srgbClr val="000000"/>
                        </a:solidFill>
                        <a:latin typeface="Times New Roman"/>
                      </a:endParaRPr>
                    </a:p>
                  </a:txBody>
                  <a:tcPr marL="34891" marR="34891" marT="34891" marB="34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6" name="Tableau 35"/>
          <p:cNvGraphicFramePr>
            <a:graphicFrameLocks noGrp="1"/>
          </p:cNvGraphicFramePr>
          <p:nvPr/>
        </p:nvGraphicFramePr>
        <p:xfrm>
          <a:off x="1285877" y="2652714"/>
          <a:ext cx="1755077" cy="2061749"/>
        </p:xfrm>
        <a:graphic>
          <a:graphicData uri="http://schemas.openxmlformats.org/drawingml/2006/table">
            <a:tbl>
              <a:tblPr/>
              <a:tblGrid>
                <a:gridCol w="524885"/>
                <a:gridCol w="415535"/>
                <a:gridCol w="420996"/>
                <a:gridCol w="393661"/>
              </a:tblGrid>
              <a:tr h="218699">
                <a:tc>
                  <a:txBody>
                    <a:bodyPr/>
                    <a:lstStyle/>
                    <a:p>
                      <a:pPr marR="0" indent="0" algn="ctr" rtl="0">
                        <a:spcBef>
                          <a:spcPts val="0"/>
                        </a:spcBef>
                        <a:spcAft>
                          <a:spcPts val="1100"/>
                        </a:spcAft>
                      </a:pPr>
                      <a:r>
                        <a:rPr lang="fr-FR" sz="900" kern="1400">
                          <a:solidFill>
                            <a:srgbClr val="000000"/>
                          </a:solidFill>
                          <a:latin typeface="Arial"/>
                        </a:rPr>
                        <a:t>Question</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0" indent="0" algn="ctr" rtl="0">
                        <a:spcBef>
                          <a:spcPts val="0"/>
                        </a:spcBef>
                        <a:spcAft>
                          <a:spcPts val="0"/>
                        </a:spcAft>
                      </a:pPr>
                      <a:r>
                        <a:rPr lang="fr-FR" sz="900" kern="1400">
                          <a:solidFill>
                            <a:srgbClr val="000000"/>
                          </a:solidFill>
                          <a:latin typeface="Arial"/>
                        </a:rPr>
                        <a:t>Réponse</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6825">
                <a:tc>
                  <a:txBody>
                    <a:bodyPr/>
                    <a:lstStyle/>
                    <a:p>
                      <a:pPr marR="0" indent="0" algn="ctr" rtl="0">
                        <a:spcBef>
                          <a:spcPts val="0"/>
                        </a:spcBef>
                        <a:spcAft>
                          <a:spcPts val="0"/>
                        </a:spcAft>
                      </a:pPr>
                      <a:r>
                        <a:rPr lang="fr-FR" sz="900" kern="1400">
                          <a:solidFill>
                            <a:srgbClr val="000000"/>
                          </a:solidFill>
                          <a:latin typeface="Arial"/>
                        </a:rPr>
                        <a:t>1</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2</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3*</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4</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5</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6</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marR="0" indent="0" algn="ctr" rtl="0">
                        <a:spcBef>
                          <a:spcPts val="0"/>
                        </a:spcBef>
                        <a:spcAft>
                          <a:spcPts val="0"/>
                        </a:spcAft>
                      </a:pPr>
                      <a:r>
                        <a:rPr lang="fr-FR" sz="900" kern="1400">
                          <a:solidFill>
                            <a:srgbClr val="000000"/>
                          </a:solidFill>
                          <a:latin typeface="Arial"/>
                        </a:rPr>
                        <a:t>7</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8</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56">
                <a:tc>
                  <a:txBody>
                    <a:bodyPr/>
                    <a:lstStyle/>
                    <a:p>
                      <a:pPr marR="0" indent="0" algn="ctr" rtl="0">
                        <a:spcBef>
                          <a:spcPts val="0"/>
                        </a:spcBef>
                        <a:spcAft>
                          <a:spcPts val="0"/>
                        </a:spcAft>
                      </a:pPr>
                      <a:r>
                        <a:rPr lang="fr-FR" sz="900" kern="1400">
                          <a:solidFill>
                            <a:srgbClr val="000000"/>
                          </a:solidFill>
                          <a:latin typeface="Arial"/>
                        </a:rPr>
                        <a:t>9</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58">
                <a:tc>
                  <a:txBody>
                    <a:bodyPr/>
                    <a:lstStyle/>
                    <a:p>
                      <a:pPr marR="0" indent="0" algn="ctr" rtl="0">
                        <a:spcBef>
                          <a:spcPts val="0"/>
                        </a:spcBef>
                        <a:spcAft>
                          <a:spcPts val="0"/>
                        </a:spcAft>
                      </a:pPr>
                      <a:r>
                        <a:rPr lang="fr-FR" sz="900" kern="1400">
                          <a:solidFill>
                            <a:srgbClr val="000000"/>
                          </a:solidFill>
                          <a:latin typeface="Arial"/>
                        </a:rPr>
                        <a:t>10</a:t>
                      </a:r>
                      <a:endParaRPr lang="fr-FR" sz="600" kern="1400">
                        <a:solidFill>
                          <a:srgbClr val="000000"/>
                        </a:solidFill>
                        <a:latin typeface="Times New Roman"/>
                      </a:endParaRPr>
                    </a:p>
                  </a:txBody>
                  <a:tcPr marL="22220" marR="22220" marT="22220" marB="2222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dirty="0">
                          <a:solidFill>
                            <a:srgbClr val="000000"/>
                          </a:solidFill>
                          <a:latin typeface="Arial"/>
                        </a:rPr>
                        <a:t>c</a:t>
                      </a:r>
                      <a:endParaRPr lang="fr-FR" sz="600" kern="1400" dirty="0">
                        <a:solidFill>
                          <a:srgbClr val="000000"/>
                        </a:solidFill>
                        <a:latin typeface="Times New Roman"/>
                      </a:endParaRPr>
                    </a:p>
                  </a:txBody>
                  <a:tcPr marL="22220" marR="22220" marT="22220" marB="2222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37" name="Tableau 36"/>
          <p:cNvGraphicFramePr>
            <a:graphicFrameLocks noGrp="1"/>
          </p:cNvGraphicFramePr>
          <p:nvPr/>
        </p:nvGraphicFramePr>
        <p:xfrm>
          <a:off x="3013075" y="2659067"/>
          <a:ext cx="1772996" cy="2056217"/>
        </p:xfrm>
        <a:graphic>
          <a:graphicData uri="http://schemas.openxmlformats.org/drawingml/2006/table">
            <a:tbl>
              <a:tblPr/>
              <a:tblGrid>
                <a:gridCol w="530243"/>
                <a:gridCol w="419777"/>
                <a:gridCol w="425295"/>
                <a:gridCol w="397681"/>
              </a:tblGrid>
              <a:tr h="220931">
                <a:tc>
                  <a:txBody>
                    <a:bodyPr/>
                    <a:lstStyle/>
                    <a:p>
                      <a:pPr marR="0" indent="0" algn="ctr" rtl="0">
                        <a:spcBef>
                          <a:spcPts val="0"/>
                        </a:spcBef>
                        <a:spcAft>
                          <a:spcPts val="1100"/>
                        </a:spcAft>
                      </a:pPr>
                      <a:r>
                        <a:rPr lang="fr-FR" sz="900" kern="1400" dirty="0">
                          <a:solidFill>
                            <a:srgbClr val="000000"/>
                          </a:solidFill>
                          <a:latin typeface="Arial"/>
                        </a:rPr>
                        <a:t>Question</a:t>
                      </a:r>
                      <a:endParaRPr lang="fr-FR" sz="600" kern="1400" dirty="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0" indent="0" algn="ctr" rtl="0">
                        <a:spcBef>
                          <a:spcPts val="0"/>
                        </a:spcBef>
                        <a:spcAft>
                          <a:spcPts val="0"/>
                        </a:spcAft>
                      </a:pPr>
                      <a:r>
                        <a:rPr lang="fr-FR" sz="900" kern="1400">
                          <a:solidFill>
                            <a:srgbClr val="000000"/>
                          </a:solidFill>
                          <a:latin typeface="Arial"/>
                        </a:rPr>
                        <a:t>Réponse</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78157">
                <a:tc>
                  <a:txBody>
                    <a:bodyPr/>
                    <a:lstStyle/>
                    <a:p>
                      <a:pPr marR="0" indent="0" algn="ctr" rtl="0">
                        <a:spcBef>
                          <a:spcPts val="0"/>
                        </a:spcBef>
                        <a:spcAft>
                          <a:spcPts val="0"/>
                        </a:spcAft>
                      </a:pPr>
                      <a:r>
                        <a:rPr lang="fr-FR" sz="900" kern="1400">
                          <a:solidFill>
                            <a:srgbClr val="000000"/>
                          </a:solidFill>
                          <a:latin typeface="Arial"/>
                        </a:rPr>
                        <a:t>11*</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dirty="0">
                          <a:solidFill>
                            <a:srgbClr val="000000"/>
                          </a:solidFill>
                          <a:latin typeface="Arial"/>
                        </a:rPr>
                        <a:t>a</a:t>
                      </a:r>
                      <a:endParaRPr lang="fr-FR" sz="600" kern="1400" dirty="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12</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13</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14</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15</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058">
                <a:tc>
                  <a:txBody>
                    <a:bodyPr/>
                    <a:lstStyle/>
                    <a:p>
                      <a:pPr marR="0" indent="0" algn="ctr" rtl="0">
                        <a:spcBef>
                          <a:spcPts val="0"/>
                        </a:spcBef>
                        <a:spcAft>
                          <a:spcPts val="0"/>
                        </a:spcAft>
                      </a:pPr>
                      <a:r>
                        <a:rPr lang="fr-FR" sz="900" kern="1400">
                          <a:solidFill>
                            <a:srgbClr val="000000"/>
                          </a:solidFill>
                          <a:latin typeface="Arial"/>
                        </a:rPr>
                        <a:t>16</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17</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18</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57">
                <a:tc>
                  <a:txBody>
                    <a:bodyPr/>
                    <a:lstStyle/>
                    <a:p>
                      <a:pPr marR="0" indent="0" algn="ctr" rtl="0">
                        <a:spcBef>
                          <a:spcPts val="0"/>
                        </a:spcBef>
                        <a:spcAft>
                          <a:spcPts val="0"/>
                        </a:spcAft>
                      </a:pPr>
                      <a:r>
                        <a:rPr lang="fr-FR" sz="900" kern="1400">
                          <a:solidFill>
                            <a:srgbClr val="000000"/>
                          </a:solidFill>
                          <a:latin typeface="Arial"/>
                        </a:rPr>
                        <a:t>19</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c</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96">
                <a:tc>
                  <a:txBody>
                    <a:bodyPr/>
                    <a:lstStyle/>
                    <a:p>
                      <a:pPr marR="0" indent="0" algn="ctr" rtl="0">
                        <a:spcBef>
                          <a:spcPts val="0"/>
                        </a:spcBef>
                        <a:spcAft>
                          <a:spcPts val="0"/>
                        </a:spcAft>
                      </a:pPr>
                      <a:r>
                        <a:rPr lang="fr-FR" sz="900" kern="1400">
                          <a:solidFill>
                            <a:srgbClr val="000000"/>
                          </a:solidFill>
                          <a:latin typeface="Arial"/>
                        </a:rPr>
                        <a:t>20</a:t>
                      </a:r>
                      <a:endParaRPr lang="fr-FR" sz="600" kern="1400">
                        <a:solidFill>
                          <a:srgbClr val="000000"/>
                        </a:solidFill>
                        <a:latin typeface="Times New Roman"/>
                      </a:endParaRPr>
                    </a:p>
                  </a:txBody>
                  <a:tcPr marL="22447" marR="22447" marT="22447" marB="2244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a</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a:solidFill>
                            <a:srgbClr val="000000"/>
                          </a:solidFill>
                          <a:latin typeface="Arial"/>
                        </a:rPr>
                        <a:t>b</a:t>
                      </a:r>
                      <a:endParaRPr lang="fr-FR" sz="600" kern="140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900" kern="1400" dirty="0">
                          <a:solidFill>
                            <a:srgbClr val="000000"/>
                          </a:solidFill>
                          <a:latin typeface="Arial"/>
                        </a:rPr>
                        <a:t>c</a:t>
                      </a:r>
                      <a:endParaRPr lang="fr-FR" sz="600" kern="1400" dirty="0">
                        <a:solidFill>
                          <a:srgbClr val="000000"/>
                        </a:solidFill>
                        <a:latin typeface="Times New Roman"/>
                      </a:endParaRPr>
                    </a:p>
                  </a:txBody>
                  <a:tcPr marL="22447" marR="22447" marT="22447" marB="2244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38" name="Tableau 37"/>
          <p:cNvGraphicFramePr>
            <a:graphicFrameLocks noGrp="1"/>
          </p:cNvGraphicFramePr>
          <p:nvPr/>
        </p:nvGraphicFramePr>
        <p:xfrm>
          <a:off x="1230315" y="4960938"/>
          <a:ext cx="3593387" cy="1204574"/>
        </p:xfrm>
        <a:graphic>
          <a:graphicData uri="http://schemas.openxmlformats.org/drawingml/2006/table">
            <a:tbl>
              <a:tblPr/>
              <a:tblGrid>
                <a:gridCol w="2458858"/>
                <a:gridCol w="412937"/>
                <a:gridCol w="721592"/>
              </a:tblGrid>
              <a:tr h="532663">
                <a:tc>
                  <a:txBody>
                    <a:bodyPr/>
                    <a:lstStyle/>
                    <a:p>
                      <a:pPr marR="0" indent="0" algn="l" rtl="0">
                        <a:spcBef>
                          <a:spcPts val="0"/>
                        </a:spcBef>
                        <a:spcAft>
                          <a:spcPts val="0"/>
                        </a:spcAft>
                      </a:pPr>
                      <a:r>
                        <a:rPr lang="fr-FR" sz="500" kern="1400" dirty="0">
                          <a:solidFill>
                            <a:srgbClr val="000000"/>
                          </a:solidFill>
                          <a:latin typeface="Arial Black"/>
                        </a:rPr>
                        <a:t>   BILAN DES EVALUATIONS THEORIQUES OBTENUES</a:t>
                      </a:r>
                      <a:endParaRPr lang="fr-FR" sz="500" kern="1400" dirty="0">
                        <a:solidFill>
                          <a:srgbClr val="000000"/>
                        </a:solidFill>
                        <a:latin typeface="Times New Roman"/>
                      </a:endParaRPr>
                    </a:p>
                    <a:p>
                      <a:pPr marR="0" indent="0" algn="l" rtl="0">
                        <a:spcBef>
                          <a:spcPts val="0"/>
                        </a:spcBef>
                        <a:spcAft>
                          <a:spcPts val="0"/>
                        </a:spcAft>
                      </a:pPr>
                      <a:r>
                        <a:rPr lang="fr-FR" sz="500" b="1" i="1" kern="1400" dirty="0">
                          <a:solidFill>
                            <a:srgbClr val="000000"/>
                          </a:solidFill>
                          <a:latin typeface="Arial"/>
                        </a:rPr>
                        <a:t>     Remarque 1: Chaque question suivie d’un * doit avoir été </a:t>
                      </a:r>
                      <a:r>
                        <a:rPr lang="fr-FR" sz="500" b="1" i="1" kern="1400" dirty="0" smtClean="0">
                          <a:solidFill>
                            <a:srgbClr val="000000"/>
                          </a:solidFill>
                          <a:latin typeface="Arial"/>
                        </a:rPr>
                        <a:t>acquise </a:t>
                      </a:r>
                      <a:r>
                        <a:rPr lang="fr-FR" sz="500" b="1" i="1" kern="1400" dirty="0">
                          <a:solidFill>
                            <a:srgbClr val="000000"/>
                          </a:solidFill>
                          <a:latin typeface="Arial"/>
                        </a:rPr>
                        <a:t>pour ne pas       </a:t>
                      </a:r>
                      <a:endParaRPr lang="fr-FR" sz="500" kern="1400" dirty="0">
                        <a:solidFill>
                          <a:srgbClr val="000000"/>
                        </a:solidFill>
                        <a:latin typeface="Times New Roman"/>
                      </a:endParaRPr>
                    </a:p>
                    <a:p>
                      <a:pPr marR="0" indent="0" algn="l" rtl="0">
                        <a:spcBef>
                          <a:spcPts val="0"/>
                        </a:spcBef>
                        <a:spcAft>
                          <a:spcPts val="0"/>
                        </a:spcAft>
                      </a:pPr>
                      <a:r>
                        <a:rPr lang="fr-FR" sz="500" b="1" i="1" kern="1400" dirty="0">
                          <a:solidFill>
                            <a:srgbClr val="000000"/>
                          </a:solidFill>
                          <a:latin typeface="Arial"/>
                        </a:rPr>
                        <a:t>                            éliminer le candidat.</a:t>
                      </a:r>
                      <a:endParaRPr lang="fr-FR" sz="500" kern="1400" dirty="0">
                        <a:solidFill>
                          <a:srgbClr val="000000"/>
                        </a:solidFill>
                        <a:latin typeface="Times New Roman"/>
                      </a:endParaRPr>
                    </a:p>
                    <a:p>
                      <a:pPr marR="0" indent="0" algn="l" rtl="0">
                        <a:spcBef>
                          <a:spcPts val="0"/>
                        </a:spcBef>
                        <a:spcAft>
                          <a:spcPts val="0"/>
                        </a:spcAft>
                      </a:pPr>
                      <a:r>
                        <a:rPr lang="fr-FR" sz="500" b="1" i="1" kern="1400" dirty="0">
                          <a:solidFill>
                            <a:srgbClr val="000000"/>
                          </a:solidFill>
                          <a:latin typeface="Arial"/>
                        </a:rPr>
                        <a:t>     Remarque 2: Pour être admis, la note finale ne doit pas être </a:t>
                      </a:r>
                      <a:endParaRPr lang="fr-FR" sz="500" b="1" i="1" kern="1400" dirty="0" smtClean="0">
                        <a:solidFill>
                          <a:srgbClr val="000000"/>
                        </a:solidFill>
                        <a:latin typeface="Arial"/>
                      </a:endParaRPr>
                    </a:p>
                    <a:p>
                      <a:pPr marR="0" indent="0" algn="l" rtl="0">
                        <a:spcBef>
                          <a:spcPts val="0"/>
                        </a:spcBef>
                        <a:spcAft>
                          <a:spcPts val="0"/>
                        </a:spcAft>
                      </a:pPr>
                      <a:r>
                        <a:rPr lang="fr-FR" sz="500" b="1" i="1" kern="1400" dirty="0" smtClean="0">
                          <a:solidFill>
                            <a:srgbClr val="000000"/>
                          </a:solidFill>
                          <a:latin typeface="Arial"/>
                        </a:rPr>
                        <a:t>                           inférieure </a:t>
                      </a:r>
                      <a:r>
                        <a:rPr lang="fr-FR" sz="500" b="1" i="1" kern="1400" dirty="0">
                          <a:solidFill>
                            <a:srgbClr val="000000"/>
                          </a:solidFill>
                          <a:latin typeface="Arial"/>
                        </a:rPr>
                        <a:t>pas 12 / 20</a:t>
                      </a:r>
                      <a:endParaRPr lang="fr-FR" sz="500" kern="1400" dirty="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500"/>
                        </a:spcBef>
                        <a:spcAft>
                          <a:spcPts val="0"/>
                        </a:spcAft>
                      </a:pPr>
                      <a:r>
                        <a:rPr lang="fr-FR" sz="500"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500"/>
                        </a:spcBef>
                        <a:spcAft>
                          <a:spcPts val="0"/>
                        </a:spcAft>
                      </a:pPr>
                      <a:r>
                        <a:rPr lang="fr-FR" sz="500" kern="1400">
                          <a:solidFill>
                            <a:srgbClr val="000000"/>
                          </a:solidFill>
                          <a:latin typeface="Arial"/>
                        </a:rPr>
                        <a:t>Notation</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96">
                <a:tc>
                  <a:txBody>
                    <a:bodyPr/>
                    <a:lstStyle/>
                    <a:p>
                      <a:pPr marR="0" indent="0" algn="l" rtl="0">
                        <a:spcBef>
                          <a:spcPts val="0"/>
                        </a:spcBef>
                        <a:spcAft>
                          <a:spcPts val="0"/>
                        </a:spcAft>
                      </a:pPr>
                      <a:r>
                        <a:rPr lang="fr-FR" sz="500" kern="1400">
                          <a:solidFill>
                            <a:srgbClr val="000000"/>
                          </a:solidFill>
                          <a:latin typeface="Arial Black"/>
                        </a:rPr>
                        <a:t>Points obtenus</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135">
                <a:tc>
                  <a:txBody>
                    <a:bodyPr/>
                    <a:lstStyle/>
                    <a:p>
                      <a:pPr marR="0" indent="0" algn="r" rtl="0">
                        <a:spcBef>
                          <a:spcPts val="0"/>
                        </a:spcBef>
                        <a:spcAft>
                          <a:spcPts val="0"/>
                        </a:spcAft>
                      </a:pPr>
                      <a:r>
                        <a:rPr lang="fr-FR" sz="500" kern="1400">
                          <a:solidFill>
                            <a:srgbClr val="000000"/>
                          </a:solidFill>
                          <a:latin typeface="Arial Black"/>
                        </a:rPr>
                        <a:t>Total</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97">
                <a:tc gridSpan="2">
                  <a:txBody>
                    <a:bodyPr/>
                    <a:lstStyle/>
                    <a:p>
                      <a:pPr marR="0" indent="0" algn="r" rtl="0">
                        <a:spcBef>
                          <a:spcPts val="0"/>
                        </a:spcBef>
                        <a:spcAft>
                          <a:spcPts val="0"/>
                        </a:spcAft>
                      </a:pPr>
                      <a:r>
                        <a:rPr lang="fr-FR" sz="600" b="1" kern="1400">
                          <a:solidFill>
                            <a:srgbClr val="000000"/>
                          </a:solidFill>
                          <a:latin typeface="Arial"/>
                        </a:rPr>
                        <a:t>   </a:t>
                      </a:r>
                      <a:r>
                        <a:rPr lang="fr-FR" sz="600" b="1" kern="1400">
                          <a:solidFill>
                            <a:srgbClr val="000000"/>
                          </a:solidFill>
                          <a:latin typeface="Arial Black"/>
                        </a:rPr>
                        <a:t>Note finale</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0" indent="0" algn="ctr" rtl="0">
                        <a:spcBef>
                          <a:spcPts val="0"/>
                        </a:spcBef>
                        <a:spcAft>
                          <a:spcPts val="0"/>
                        </a:spcAft>
                      </a:pPr>
                      <a:r>
                        <a:rPr lang="fr-FR" sz="10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97">
                <a:tc gridSpan="2">
                  <a:txBody>
                    <a:bodyPr/>
                    <a:lstStyle/>
                    <a:p>
                      <a:pPr marR="0" indent="0" algn="l" rtl="0">
                        <a:spcBef>
                          <a:spcPts val="0"/>
                        </a:spcBef>
                        <a:spcAft>
                          <a:spcPts val="0"/>
                        </a:spcAft>
                      </a:pPr>
                      <a:r>
                        <a:rPr lang="fr-FR" sz="600" b="1" kern="1400" dirty="0">
                          <a:solidFill>
                            <a:srgbClr val="000000"/>
                          </a:solidFill>
                          <a:latin typeface="Arial"/>
                        </a:rPr>
                        <a:t>Situation du candidat </a:t>
                      </a:r>
                      <a:r>
                        <a:rPr lang="fr-FR" sz="600" b="1" i="1" kern="1400" dirty="0">
                          <a:solidFill>
                            <a:srgbClr val="000000"/>
                          </a:solidFill>
                          <a:latin typeface="Arial"/>
                        </a:rPr>
                        <a:t>(Reçu ou Eliminé)</a:t>
                      </a:r>
                      <a:endParaRPr lang="fr-FR" sz="500" kern="1400" dirty="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0" indent="0" algn="ctr" rtl="0">
                        <a:spcBef>
                          <a:spcPts val="0"/>
                        </a:spcBef>
                        <a:spcAft>
                          <a:spcPts val="0"/>
                        </a:spcAft>
                      </a:pPr>
                      <a:r>
                        <a:rPr lang="fr-FR" sz="1000" b="1" kern="1400" dirty="0">
                          <a:solidFill>
                            <a:srgbClr val="000000"/>
                          </a:solidFill>
                          <a:latin typeface="Arial"/>
                        </a:rPr>
                        <a:t> </a:t>
                      </a:r>
                      <a:endParaRPr lang="fr-FR" sz="500" kern="1400" dirty="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88" name="Ellipse 38"/>
          <p:cNvSpPr>
            <a:spLocks noChangeArrowheads="1"/>
          </p:cNvSpPr>
          <p:nvPr/>
        </p:nvSpPr>
        <p:spPr bwMode="auto">
          <a:xfrm>
            <a:off x="3338515" y="2914654"/>
            <a:ext cx="46037" cy="73025"/>
          </a:xfrm>
          <a:prstGeom prst="ellipse">
            <a:avLst/>
          </a:prstGeom>
          <a:solidFill>
            <a:srgbClr val="FF0000"/>
          </a:solidFill>
          <a:ln w="9525" algn="ctr">
            <a:solidFill>
              <a:schemeClr val="tx1"/>
            </a:solidFill>
            <a:round/>
            <a:headEnd/>
            <a:tailEnd/>
          </a:ln>
        </p:spPr>
        <p:txBody>
          <a:bodyPr/>
          <a:lstStyle/>
          <a:p>
            <a:pPr eaLnBrk="0" hangingPunct="0"/>
            <a:endParaRPr lang="fr-FR">
              <a:solidFill>
                <a:srgbClr val="000000"/>
              </a:solidFill>
            </a:endParaRPr>
          </a:p>
        </p:txBody>
      </p:sp>
      <p:sp>
        <p:nvSpPr>
          <p:cNvPr id="1189" name="Ellipse 39"/>
          <p:cNvSpPr>
            <a:spLocks noChangeArrowheads="1"/>
          </p:cNvSpPr>
          <p:nvPr/>
        </p:nvSpPr>
        <p:spPr bwMode="auto">
          <a:xfrm>
            <a:off x="1562100" y="3284542"/>
            <a:ext cx="44450" cy="73025"/>
          </a:xfrm>
          <a:prstGeom prst="ellipse">
            <a:avLst/>
          </a:prstGeom>
          <a:solidFill>
            <a:srgbClr val="FF0000"/>
          </a:solidFill>
          <a:ln w="9525" algn="ctr">
            <a:solidFill>
              <a:schemeClr val="tx1"/>
            </a:solidFill>
            <a:round/>
            <a:headEnd/>
            <a:tailEnd/>
          </a:ln>
        </p:spPr>
        <p:txBody>
          <a:bodyPr/>
          <a:lstStyle/>
          <a:p>
            <a:pPr eaLnBrk="0" hangingPunct="0"/>
            <a:endParaRPr lang="fr-FR">
              <a:solidFill>
                <a:srgbClr val="000000"/>
              </a:solidFill>
            </a:endParaRPr>
          </a:p>
        </p:txBody>
      </p:sp>
      <p:sp>
        <p:nvSpPr>
          <p:cNvPr id="1190" name="Ellipse 40"/>
          <p:cNvSpPr>
            <a:spLocks noChangeArrowheads="1"/>
          </p:cNvSpPr>
          <p:nvPr/>
        </p:nvSpPr>
        <p:spPr bwMode="auto">
          <a:xfrm>
            <a:off x="2603500" y="5062542"/>
            <a:ext cx="46038" cy="71437"/>
          </a:xfrm>
          <a:prstGeom prst="ellipse">
            <a:avLst/>
          </a:prstGeom>
          <a:solidFill>
            <a:srgbClr val="FF0000"/>
          </a:solidFill>
          <a:ln w="9525" algn="ctr">
            <a:solidFill>
              <a:schemeClr val="tx1"/>
            </a:solidFill>
            <a:round/>
            <a:headEnd/>
            <a:tailEnd/>
          </a:ln>
        </p:spPr>
        <p:txBody>
          <a:bodyPr/>
          <a:lstStyle/>
          <a:p>
            <a:pPr eaLnBrk="0" hangingPunct="0"/>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checkerboard(across)">
                                      <p:cBhvr>
                                        <p:cTn id="7" dur="1000"/>
                                        <p:tgtEl>
                                          <p:spTgt spid="10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checkerboard(across)">
                                      <p:cBhvr>
                                        <p:cTn id="10" dur="1000"/>
                                        <p:tgtEl>
                                          <p:spTgt spid="103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37"/>
                                        </p:tgtEl>
                                        <p:attrNameLst>
                                          <p:attrName>style.visibility</p:attrName>
                                        </p:attrNameLst>
                                      </p:cBhvr>
                                      <p:to>
                                        <p:strVal val="visible"/>
                                      </p:to>
                                    </p:set>
                                    <p:animEffect transition="in" filter="checkerboard(across)">
                                      <p:cBhvr>
                                        <p:cTn id="13" dur="1000"/>
                                        <p:tgtEl>
                                          <p:spTgt spid="1037"/>
                                        </p:tgtEl>
                                      </p:cBhvr>
                                    </p:animEffect>
                                  </p:childTnLst>
                                </p:cTn>
                              </p:par>
                              <p:par>
                                <p:cTn id="14" presetID="5"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1000"/>
                                        <p:tgtEl>
                                          <p:spTgt spid="35"/>
                                        </p:tgtEl>
                                      </p:cBhvr>
                                    </p:animEffect>
                                  </p:childTnLst>
                                </p:cTn>
                              </p:par>
                              <p:par>
                                <p:cTn id="17" presetID="5"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1000"/>
                                        <p:tgtEl>
                                          <p:spTgt spid="36"/>
                                        </p:tgtEl>
                                      </p:cBhvr>
                                    </p:animEffect>
                                  </p:childTnLst>
                                </p:cTn>
                              </p:par>
                              <p:par>
                                <p:cTn id="20" presetID="5"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heckerboard(across)">
                                      <p:cBhvr>
                                        <p:cTn id="22" dur="1000"/>
                                        <p:tgtEl>
                                          <p:spTgt spid="37"/>
                                        </p:tgtEl>
                                      </p:cBhvr>
                                    </p:animEffect>
                                  </p:childTnLst>
                                </p:cTn>
                              </p:par>
                              <p:par>
                                <p:cTn id="23" presetID="5" presetClass="entr" presetSubtype="1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heckerboard(across)">
                                      <p:cBhvr>
                                        <p:cTn id="25" dur="1000"/>
                                        <p:tgtEl>
                                          <p:spTgt spid="3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88"/>
                                        </p:tgtEl>
                                        <p:attrNameLst>
                                          <p:attrName>style.visibility</p:attrName>
                                        </p:attrNameLst>
                                      </p:cBhvr>
                                      <p:to>
                                        <p:strVal val="visible"/>
                                      </p:to>
                                    </p:set>
                                    <p:animEffect transition="in" filter="checkerboard(across)">
                                      <p:cBhvr>
                                        <p:cTn id="28" dur="1000"/>
                                        <p:tgtEl>
                                          <p:spTgt spid="118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89"/>
                                        </p:tgtEl>
                                        <p:attrNameLst>
                                          <p:attrName>style.visibility</p:attrName>
                                        </p:attrNameLst>
                                      </p:cBhvr>
                                      <p:to>
                                        <p:strVal val="visible"/>
                                      </p:to>
                                    </p:set>
                                    <p:animEffect transition="in" filter="checkerboard(across)">
                                      <p:cBhvr>
                                        <p:cTn id="31" dur="1000"/>
                                        <p:tgtEl>
                                          <p:spTgt spid="118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90"/>
                                        </p:tgtEl>
                                        <p:attrNameLst>
                                          <p:attrName>style.visibility</p:attrName>
                                        </p:attrNameLst>
                                      </p:cBhvr>
                                      <p:to>
                                        <p:strVal val="visible"/>
                                      </p:to>
                                    </p:set>
                                    <p:animEffect transition="in" filter="checkerboard(across)">
                                      <p:cBhvr>
                                        <p:cTn id="34" dur="1000"/>
                                        <p:tgtEl>
                                          <p:spTgt spid="119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checkerboard(across)">
                                      <p:cBhvr>
                                        <p:cTn id="39" dur="10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animEffect transition="in" filter="checkerboard(across)">
                                      <p:cBhvr>
                                        <p:cTn id="44" dur="1000"/>
                                        <p:tgtEl>
                                          <p:spTgt spid="21">
                                            <p:txEl>
                                              <p:pRg st="2" end="2"/>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checkerboard(across)">
                                      <p:cBhvr>
                                        <p:cTn id="47" dur="1000"/>
                                        <p:tgtEl>
                                          <p:spTgt spid="21">
                                            <p:txEl>
                                              <p:pRg st="3" end="3"/>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21">
                                            <p:txEl>
                                              <p:pRg st="4" end="4"/>
                                            </p:txEl>
                                          </p:spTgt>
                                        </p:tgtEl>
                                        <p:attrNameLst>
                                          <p:attrName>style.visibility</p:attrName>
                                        </p:attrNameLst>
                                      </p:cBhvr>
                                      <p:to>
                                        <p:strVal val="visible"/>
                                      </p:to>
                                    </p:set>
                                    <p:animEffect transition="in" filter="checkerboard(across)">
                                      <p:cBhvr>
                                        <p:cTn id="50" dur="1000"/>
                                        <p:tgtEl>
                                          <p:spTgt spid="21">
                                            <p:txEl>
                                              <p:pRg st="4" end="4"/>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Effect transition="in" filter="checkerboard(across)">
                                      <p:cBhvr>
                                        <p:cTn id="53" dur="1000"/>
                                        <p:tgtEl>
                                          <p:spTgt spid="21">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1">
                                            <p:txEl>
                                              <p:pRg st="9" end="9"/>
                                            </p:txEl>
                                          </p:spTgt>
                                        </p:tgtEl>
                                        <p:attrNameLst>
                                          <p:attrName>style.visibility</p:attrName>
                                        </p:attrNameLst>
                                      </p:cBhvr>
                                      <p:to>
                                        <p:strVal val="visible"/>
                                      </p:to>
                                    </p:set>
                                    <p:animEffect transition="in" filter="checkerboard(across)">
                                      <p:cBhvr>
                                        <p:cTn id="58" dur="1000"/>
                                        <p:tgtEl>
                                          <p:spTgt spid="21">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1">
                                            <p:txEl>
                                              <p:pRg st="11" end="11"/>
                                            </p:txEl>
                                          </p:spTgt>
                                        </p:tgtEl>
                                        <p:attrNameLst>
                                          <p:attrName>style.visibility</p:attrName>
                                        </p:attrNameLst>
                                      </p:cBhvr>
                                      <p:to>
                                        <p:strVal val="visible"/>
                                      </p:to>
                                    </p:set>
                                    <p:animEffect transition="in" filter="checkerboard(across)">
                                      <p:cBhvr>
                                        <p:cTn id="63" dur="1000"/>
                                        <p:tgtEl>
                                          <p:spTgt spid="21">
                                            <p:txEl>
                                              <p:pRg st="11" end="11"/>
                                            </p:txEl>
                                          </p:spTgt>
                                        </p:tgtEl>
                                      </p:cBhvr>
                                    </p:animEffect>
                                  </p:childTnLst>
                                </p:cTn>
                              </p:par>
                              <p:par>
                                <p:cTn id="64" presetID="5" presetClass="entr" presetSubtype="10" fill="hold" nodeType="withEffect">
                                  <p:stCondLst>
                                    <p:cond delay="0"/>
                                  </p:stCondLst>
                                  <p:childTnLst>
                                    <p:set>
                                      <p:cBhvr>
                                        <p:cTn id="65" dur="1" fill="hold">
                                          <p:stCondLst>
                                            <p:cond delay="0"/>
                                          </p:stCondLst>
                                        </p:cTn>
                                        <p:tgtEl>
                                          <p:spTgt spid="21">
                                            <p:txEl>
                                              <p:pRg st="12" end="12"/>
                                            </p:txEl>
                                          </p:spTgt>
                                        </p:tgtEl>
                                        <p:attrNameLst>
                                          <p:attrName>style.visibility</p:attrName>
                                        </p:attrNameLst>
                                      </p:cBhvr>
                                      <p:to>
                                        <p:strVal val="visible"/>
                                      </p:to>
                                    </p:set>
                                    <p:animEffect transition="in" filter="checkerboard(across)">
                                      <p:cBhvr>
                                        <p:cTn id="66" dur="10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p:bldP spid="1188" grpId="0" animBg="1"/>
      <p:bldP spid="1189" grpId="0" animBg="1"/>
      <p:bldP spid="11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0"/>
            <a:ext cx="8172450" cy="10810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800000"/>
                </a:solidFill>
                <a:latin typeface="+mn-lt"/>
                <a:ea typeface="+mj-ea"/>
                <a:cs typeface="+mj-cs"/>
              </a:rPr>
              <a:t>Autorisation de mettre en œuvre en sécurité au sein de l’établissement</a:t>
            </a:r>
          </a:p>
        </p:txBody>
      </p:sp>
      <p:sp>
        <p:nvSpPr>
          <p:cNvPr id="21" name="Sous-titre 1"/>
          <p:cNvSpPr txBox="1">
            <a:spLocks/>
          </p:cNvSpPr>
          <p:nvPr/>
        </p:nvSpPr>
        <p:spPr bwMode="auto">
          <a:xfrm>
            <a:off x="5435602" y="4265617"/>
            <a:ext cx="3708400" cy="2403747"/>
          </a:xfrm>
          <a:prstGeom prst="rect">
            <a:avLst/>
          </a:prstGeom>
          <a:noFill/>
          <a:ln w="9525">
            <a:noFill/>
            <a:miter lim="800000"/>
            <a:headEnd/>
            <a:tailEnd/>
          </a:ln>
        </p:spPr>
        <p:txBody>
          <a:bodyPr/>
          <a:lstStyle/>
          <a:p>
            <a:pPr marL="342900" indent="-342900" algn="ctr">
              <a:spcBef>
                <a:spcPct val="20000"/>
              </a:spcBef>
              <a:buClr>
                <a:srgbClr val="2084CE"/>
              </a:buClr>
              <a:buSzPct val="65000"/>
              <a:defRPr/>
            </a:pPr>
            <a:endParaRPr lang="fr-FR" sz="1600" b="1" i="1" kern="0" dirty="0" smtClean="0">
              <a:solidFill>
                <a:srgbClr val="FF0000"/>
              </a:solidFill>
              <a:latin typeface="+mn-lt"/>
              <a:ea typeface="+mn-ea"/>
              <a:cs typeface="+mn-cs"/>
            </a:endParaRP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Autorisation </a:t>
            </a:r>
            <a:r>
              <a:rPr lang="fr-FR" sz="1600" b="1" i="1" kern="0" dirty="0">
                <a:solidFill>
                  <a:srgbClr val="FF0000"/>
                </a:solidFill>
                <a:latin typeface="+mn-lt"/>
                <a:ea typeface="+mn-ea"/>
                <a:cs typeface="+mn-cs"/>
              </a:rPr>
              <a:t>valable le temps de </a:t>
            </a:r>
            <a:r>
              <a:rPr lang="fr-FR" sz="1600" b="1" i="1" kern="0" dirty="0" smtClean="0">
                <a:solidFill>
                  <a:srgbClr val="FF0000"/>
                </a:solidFill>
                <a:latin typeface="+mn-lt"/>
                <a:ea typeface="+mn-ea"/>
                <a:cs typeface="+mn-cs"/>
              </a:rPr>
              <a:t>la </a:t>
            </a: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formation </a:t>
            </a:r>
            <a:r>
              <a:rPr lang="fr-FR" sz="1600" b="1" i="1" kern="0" dirty="0">
                <a:solidFill>
                  <a:srgbClr val="FF0000"/>
                </a:solidFill>
                <a:latin typeface="+mn-lt"/>
                <a:ea typeface="+mn-ea"/>
                <a:cs typeface="+mn-cs"/>
              </a:rPr>
              <a:t>dans l’établissement. </a:t>
            </a:r>
            <a:endParaRPr lang="fr-FR" sz="1600" b="1" i="1" kern="0" dirty="0" smtClean="0">
              <a:solidFill>
                <a:srgbClr val="FF0000"/>
              </a:solidFill>
              <a:latin typeface="+mn-lt"/>
              <a:ea typeface="+mn-ea"/>
              <a:cs typeface="+mn-cs"/>
            </a:endParaRPr>
          </a:p>
          <a:p>
            <a:pPr marL="342900" indent="-342900" algn="ctr">
              <a:spcBef>
                <a:spcPct val="20000"/>
              </a:spcBef>
              <a:buClr>
                <a:srgbClr val="2084CE"/>
              </a:buClr>
              <a:buSzPct val="65000"/>
              <a:defRPr/>
            </a:pPr>
            <a:endParaRPr lang="fr-FR" sz="1600" b="1" i="1" kern="0" dirty="0" smtClean="0">
              <a:solidFill>
                <a:srgbClr val="FF0000"/>
              </a:solidFill>
              <a:latin typeface="+mn-lt"/>
              <a:ea typeface="+mn-ea"/>
              <a:cs typeface="+mn-cs"/>
            </a:endParaRP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Cette </a:t>
            </a:r>
            <a:r>
              <a:rPr lang="fr-FR" sz="1600" b="1" i="1" kern="0" dirty="0">
                <a:solidFill>
                  <a:srgbClr val="FF0000"/>
                </a:solidFill>
                <a:latin typeface="+mn-lt"/>
                <a:ea typeface="+mn-ea"/>
                <a:cs typeface="+mn-cs"/>
              </a:rPr>
              <a:t>autorisation peut </a:t>
            </a:r>
            <a:r>
              <a:rPr lang="fr-FR" sz="1600" b="1" i="1" kern="0" dirty="0" smtClean="0">
                <a:solidFill>
                  <a:srgbClr val="FF0000"/>
                </a:solidFill>
                <a:latin typeface="+mn-lt"/>
                <a:ea typeface="+mn-ea"/>
                <a:cs typeface="+mn-cs"/>
              </a:rPr>
              <a:t>être</a:t>
            </a: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SUSPENDUE ou ANNULEE</a:t>
            </a: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(en cas de non respect des règles</a:t>
            </a:r>
          </a:p>
          <a:p>
            <a:pPr marL="342900" indent="-342900" algn="ctr">
              <a:spcBef>
                <a:spcPct val="20000"/>
              </a:spcBef>
              <a:buClr>
                <a:srgbClr val="2084CE"/>
              </a:buClr>
              <a:buSzPct val="65000"/>
              <a:defRPr/>
            </a:pPr>
            <a:r>
              <a:rPr lang="fr-FR" sz="1600" b="1" i="1" kern="0" dirty="0" smtClean="0">
                <a:solidFill>
                  <a:srgbClr val="FF0000"/>
                </a:solidFill>
                <a:latin typeface="+mn-lt"/>
                <a:ea typeface="+mn-ea"/>
                <a:cs typeface="+mn-cs"/>
              </a:rPr>
              <a:t>de sécurité ou de manquement grave).</a:t>
            </a:r>
          </a:p>
        </p:txBody>
      </p:sp>
      <p:sp>
        <p:nvSpPr>
          <p:cNvPr id="2058" name="Rectangle 32"/>
          <p:cNvSpPr>
            <a:spLocks noChangeArrowheads="1"/>
          </p:cNvSpPr>
          <p:nvPr/>
        </p:nvSpPr>
        <p:spPr bwMode="auto">
          <a:xfrm>
            <a:off x="1127125" y="1196979"/>
            <a:ext cx="3816350" cy="2276475"/>
          </a:xfrm>
          <a:prstGeom prst="rect">
            <a:avLst/>
          </a:prstGeom>
          <a:solidFill>
            <a:schemeClr val="accent1"/>
          </a:solidFill>
          <a:ln w="9525" algn="ctr">
            <a:solidFill>
              <a:schemeClr val="tx1"/>
            </a:solidFill>
            <a:round/>
            <a:headEnd/>
            <a:tailEnd/>
          </a:ln>
        </p:spPr>
        <p:txBody>
          <a:bodyPr/>
          <a:lstStyle/>
          <a:p>
            <a:pPr eaLnBrk="0" hangingPunct="0"/>
            <a:endParaRPr lang="fr-FR">
              <a:solidFill>
                <a:srgbClr val="000000"/>
              </a:solidFill>
            </a:endParaRPr>
          </a:p>
        </p:txBody>
      </p:sp>
      <p:sp>
        <p:nvSpPr>
          <p:cNvPr id="2059" name="AutoShape 9"/>
          <p:cNvSpPr>
            <a:spLocks noChangeArrowheads="1"/>
          </p:cNvSpPr>
          <p:nvPr/>
        </p:nvSpPr>
        <p:spPr bwMode="auto">
          <a:xfrm>
            <a:off x="1208088" y="1468438"/>
            <a:ext cx="3543300" cy="419100"/>
          </a:xfrm>
          <a:prstGeom prst="roundRect">
            <a:avLst>
              <a:gd name="adj" fmla="val 22241"/>
            </a:avLst>
          </a:prstGeom>
          <a:noFill/>
          <a:ln w="9525" algn="in">
            <a:solidFill>
              <a:srgbClr val="0066FF"/>
            </a:solidFill>
            <a:round/>
            <a:headEnd/>
            <a:tailEnd/>
          </a:ln>
          <a:scene3d>
            <a:camera prst="legacyObliqueTopRight"/>
            <a:lightRig rig="legacyFlat3" dir="b"/>
          </a:scene3d>
          <a:sp3d extrusionH="430200" prstMaterial="legacyMatte">
            <a:bevelT w="13500" h="13500" prst="angle"/>
            <a:bevelB w="13500" h="13500" prst="angle"/>
            <a:extrusionClr>
              <a:srgbClr val="0066FF"/>
            </a:extrusionClr>
          </a:sp3d>
        </p:spPr>
        <p:txBody>
          <a:bodyPr lIns="36576" tIns="36576" rIns="36576" bIns="36576">
            <a:flatTx/>
          </a:bodyPr>
          <a:lstStyle/>
          <a:p>
            <a:pPr eaLnBrk="0" hangingPunct="0"/>
            <a:endParaRPr lang="fr-FR"/>
          </a:p>
        </p:txBody>
      </p:sp>
      <p:sp>
        <p:nvSpPr>
          <p:cNvPr id="2060" name="Text Box 10"/>
          <p:cNvSpPr txBox="1">
            <a:spLocks noChangeArrowheads="1"/>
          </p:cNvSpPr>
          <p:nvPr/>
        </p:nvSpPr>
        <p:spPr bwMode="auto">
          <a:xfrm>
            <a:off x="1519238" y="1316042"/>
            <a:ext cx="3232150" cy="339725"/>
          </a:xfrm>
          <a:prstGeom prst="rect">
            <a:avLst/>
          </a:prstGeom>
          <a:noFill/>
          <a:ln w="9525" algn="in">
            <a:noFill/>
            <a:miter lim="800000"/>
            <a:headEnd/>
            <a:tailEnd/>
          </a:ln>
        </p:spPr>
        <p:txBody>
          <a:bodyPr lIns="36576" tIns="36576" rIns="36576" bIns="36576"/>
          <a:lstStyle/>
          <a:p>
            <a:pPr eaLnBrk="0" hangingPunct="0"/>
            <a:endParaRPr lang="fr-FR" sz="1000" b="1">
              <a:solidFill>
                <a:srgbClr val="000000"/>
              </a:solidFill>
            </a:endParaRPr>
          </a:p>
          <a:p>
            <a:pPr algn="ctr" eaLnBrk="0" hangingPunct="0"/>
            <a:r>
              <a:rPr lang="fr-FR" sz="1100" b="1">
                <a:solidFill>
                  <a:srgbClr val="000000"/>
                </a:solidFill>
              </a:rPr>
              <a:t>Fiche d’évaluation théorique</a:t>
            </a:r>
            <a:endParaRPr lang="fr-FR" sz="1100"/>
          </a:p>
        </p:txBody>
      </p:sp>
      <p:graphicFrame>
        <p:nvGraphicFramePr>
          <p:cNvPr id="38" name="Tableau 37"/>
          <p:cNvGraphicFramePr>
            <a:graphicFrameLocks noGrp="1"/>
          </p:cNvGraphicFramePr>
          <p:nvPr/>
        </p:nvGraphicFramePr>
        <p:xfrm>
          <a:off x="1230315" y="1974850"/>
          <a:ext cx="3593387" cy="1204574"/>
        </p:xfrm>
        <a:graphic>
          <a:graphicData uri="http://schemas.openxmlformats.org/drawingml/2006/table">
            <a:tbl>
              <a:tblPr/>
              <a:tblGrid>
                <a:gridCol w="2458858"/>
                <a:gridCol w="412937"/>
                <a:gridCol w="721592"/>
              </a:tblGrid>
              <a:tr h="532663">
                <a:tc>
                  <a:txBody>
                    <a:bodyPr/>
                    <a:lstStyle/>
                    <a:p>
                      <a:pPr marR="0" indent="0" algn="l" rtl="0">
                        <a:spcBef>
                          <a:spcPts val="0"/>
                        </a:spcBef>
                        <a:spcAft>
                          <a:spcPts val="0"/>
                        </a:spcAft>
                      </a:pPr>
                      <a:r>
                        <a:rPr lang="fr-FR" sz="500" kern="1400">
                          <a:solidFill>
                            <a:srgbClr val="000000"/>
                          </a:solidFill>
                          <a:latin typeface="Arial Black"/>
                        </a:rPr>
                        <a:t>   BILAN DES EVALUATIONS THEORIQUES OBTENUES</a:t>
                      </a:r>
                      <a:endParaRPr lang="fr-FR" sz="500" kern="1400">
                        <a:solidFill>
                          <a:srgbClr val="000000"/>
                        </a:solidFill>
                        <a:latin typeface="Times New Roman"/>
                      </a:endParaRPr>
                    </a:p>
                    <a:p>
                      <a:pPr marR="0" indent="0" algn="l" rtl="0">
                        <a:spcBef>
                          <a:spcPts val="0"/>
                        </a:spcBef>
                        <a:spcAft>
                          <a:spcPts val="0"/>
                        </a:spcAft>
                      </a:pPr>
                      <a:r>
                        <a:rPr lang="fr-FR" sz="500" b="1" i="1" kern="1400">
                          <a:solidFill>
                            <a:srgbClr val="000000"/>
                          </a:solidFill>
                          <a:latin typeface="Arial"/>
                        </a:rPr>
                        <a:t>     Remarque 1: Chaque question suivie d’un * doit avoir été acquis pour ne pas       </a:t>
                      </a:r>
                      <a:endParaRPr lang="fr-FR" sz="500" kern="1400">
                        <a:solidFill>
                          <a:srgbClr val="000000"/>
                        </a:solidFill>
                        <a:latin typeface="Times New Roman"/>
                      </a:endParaRPr>
                    </a:p>
                    <a:p>
                      <a:pPr marR="0" indent="0" algn="l" rtl="0">
                        <a:spcBef>
                          <a:spcPts val="0"/>
                        </a:spcBef>
                        <a:spcAft>
                          <a:spcPts val="0"/>
                        </a:spcAft>
                      </a:pPr>
                      <a:r>
                        <a:rPr lang="fr-FR" sz="500" b="1" i="1" kern="1400">
                          <a:solidFill>
                            <a:srgbClr val="000000"/>
                          </a:solidFill>
                          <a:latin typeface="Arial"/>
                        </a:rPr>
                        <a:t>                            éliminer le candidat.</a:t>
                      </a:r>
                      <a:endParaRPr lang="fr-FR" sz="500" kern="1400">
                        <a:solidFill>
                          <a:srgbClr val="000000"/>
                        </a:solidFill>
                        <a:latin typeface="Times New Roman"/>
                      </a:endParaRPr>
                    </a:p>
                    <a:p>
                      <a:pPr marR="0" indent="0" algn="l" rtl="0">
                        <a:spcBef>
                          <a:spcPts val="0"/>
                        </a:spcBef>
                        <a:spcAft>
                          <a:spcPts val="0"/>
                        </a:spcAft>
                      </a:pPr>
                      <a:r>
                        <a:rPr lang="fr-FR" sz="500" b="1" i="1" kern="1400">
                          <a:solidFill>
                            <a:srgbClr val="000000"/>
                          </a:solidFill>
                          <a:latin typeface="Arial"/>
                        </a:rPr>
                        <a:t>     Remarque 2: Pour être admis, la note finale ne doit pas être inférieure pas 12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500"/>
                        </a:spcBef>
                        <a:spcAft>
                          <a:spcPts val="0"/>
                        </a:spcAft>
                      </a:pPr>
                      <a:r>
                        <a:rPr lang="fr-FR" sz="500"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500"/>
                        </a:spcBef>
                        <a:spcAft>
                          <a:spcPts val="0"/>
                        </a:spcAft>
                      </a:pPr>
                      <a:r>
                        <a:rPr lang="fr-FR" sz="500" kern="1400">
                          <a:solidFill>
                            <a:srgbClr val="000000"/>
                          </a:solidFill>
                          <a:latin typeface="Arial"/>
                        </a:rPr>
                        <a:t>Notation</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96">
                <a:tc>
                  <a:txBody>
                    <a:bodyPr/>
                    <a:lstStyle/>
                    <a:p>
                      <a:pPr marR="0" indent="0" algn="l" rtl="0">
                        <a:spcBef>
                          <a:spcPts val="0"/>
                        </a:spcBef>
                        <a:spcAft>
                          <a:spcPts val="0"/>
                        </a:spcAft>
                      </a:pPr>
                      <a:r>
                        <a:rPr lang="fr-FR" sz="500" kern="1400">
                          <a:solidFill>
                            <a:srgbClr val="000000"/>
                          </a:solidFill>
                          <a:latin typeface="Arial Black"/>
                        </a:rPr>
                        <a:t>Points obtenus</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135">
                <a:tc>
                  <a:txBody>
                    <a:bodyPr/>
                    <a:lstStyle/>
                    <a:p>
                      <a:pPr marR="0" indent="0" algn="r" rtl="0">
                        <a:spcBef>
                          <a:spcPts val="0"/>
                        </a:spcBef>
                        <a:spcAft>
                          <a:spcPts val="0"/>
                        </a:spcAft>
                      </a:pPr>
                      <a:r>
                        <a:rPr lang="fr-FR" sz="500" kern="1400">
                          <a:solidFill>
                            <a:srgbClr val="000000"/>
                          </a:solidFill>
                          <a:latin typeface="Arial Black"/>
                        </a:rPr>
                        <a:t>Total</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500" b="1" kern="1400">
                          <a:solidFill>
                            <a:srgbClr val="000000"/>
                          </a:solidFill>
                          <a:latin typeface="Arial"/>
                        </a:rPr>
                        <a:t> </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97">
                <a:tc gridSpan="2">
                  <a:txBody>
                    <a:bodyPr/>
                    <a:lstStyle/>
                    <a:p>
                      <a:pPr marR="0" indent="0" algn="r" rtl="0">
                        <a:spcBef>
                          <a:spcPts val="0"/>
                        </a:spcBef>
                        <a:spcAft>
                          <a:spcPts val="0"/>
                        </a:spcAft>
                      </a:pPr>
                      <a:r>
                        <a:rPr lang="fr-FR" sz="600" b="1" kern="1400">
                          <a:solidFill>
                            <a:srgbClr val="000000"/>
                          </a:solidFill>
                          <a:latin typeface="Arial"/>
                        </a:rPr>
                        <a:t>   </a:t>
                      </a:r>
                      <a:r>
                        <a:rPr lang="fr-FR" sz="600" b="1" kern="1400">
                          <a:solidFill>
                            <a:srgbClr val="000000"/>
                          </a:solidFill>
                          <a:latin typeface="Arial Black"/>
                        </a:rPr>
                        <a:t>Note finale</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0" indent="0" algn="ctr" rtl="0">
                        <a:spcBef>
                          <a:spcPts val="0"/>
                        </a:spcBef>
                        <a:spcAft>
                          <a:spcPts val="0"/>
                        </a:spcAft>
                      </a:pPr>
                      <a:r>
                        <a:rPr lang="fr-FR" sz="1000" b="1" kern="1400">
                          <a:solidFill>
                            <a:srgbClr val="000000"/>
                          </a:solidFill>
                          <a:latin typeface="Arial"/>
                        </a:rPr>
                        <a:t>        / 20</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97">
                <a:tc gridSpan="2">
                  <a:txBody>
                    <a:bodyPr/>
                    <a:lstStyle/>
                    <a:p>
                      <a:pPr marR="0" indent="0" algn="l" rtl="0">
                        <a:spcBef>
                          <a:spcPts val="0"/>
                        </a:spcBef>
                        <a:spcAft>
                          <a:spcPts val="0"/>
                        </a:spcAft>
                      </a:pPr>
                      <a:r>
                        <a:rPr lang="fr-FR" sz="600" b="1" kern="1400">
                          <a:solidFill>
                            <a:srgbClr val="000000"/>
                          </a:solidFill>
                          <a:latin typeface="Arial"/>
                        </a:rPr>
                        <a:t>Situation du candidat </a:t>
                      </a:r>
                      <a:r>
                        <a:rPr lang="fr-FR" sz="600" b="1" i="1" kern="1400">
                          <a:solidFill>
                            <a:srgbClr val="000000"/>
                          </a:solidFill>
                          <a:latin typeface="Arial"/>
                        </a:rPr>
                        <a:t>(Reçu ou Eliminé)</a:t>
                      </a:r>
                      <a:endParaRPr lang="fr-FR" sz="500" kern="140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0" indent="0" algn="ctr" rtl="0">
                        <a:spcBef>
                          <a:spcPts val="0"/>
                        </a:spcBef>
                        <a:spcAft>
                          <a:spcPts val="0"/>
                        </a:spcAft>
                      </a:pPr>
                      <a:r>
                        <a:rPr lang="fr-FR" sz="1000" b="1" kern="1400" dirty="0">
                          <a:solidFill>
                            <a:srgbClr val="000000"/>
                          </a:solidFill>
                          <a:latin typeface="Arial"/>
                        </a:rPr>
                        <a:t> </a:t>
                      </a:r>
                      <a:endParaRPr lang="fr-FR" sz="500" kern="1400" dirty="0">
                        <a:solidFill>
                          <a:srgbClr val="000000"/>
                        </a:solidFill>
                        <a:latin typeface="Times New Roman"/>
                      </a:endParaRPr>
                    </a:p>
                  </a:txBody>
                  <a:tcPr marL="19070" marR="19070" marT="19070" marB="190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85" name="ZoneTexte 13"/>
          <p:cNvSpPr txBox="1">
            <a:spLocks noChangeArrowheads="1"/>
          </p:cNvSpPr>
          <p:nvPr/>
        </p:nvSpPr>
        <p:spPr bwMode="auto">
          <a:xfrm>
            <a:off x="5940425" y="2852738"/>
            <a:ext cx="1079500" cy="461962"/>
          </a:xfrm>
          <a:prstGeom prst="rect">
            <a:avLst/>
          </a:prstGeom>
          <a:noFill/>
          <a:ln w="9525">
            <a:noFill/>
            <a:miter lim="800000"/>
            <a:headEnd/>
            <a:tailEnd/>
          </a:ln>
        </p:spPr>
        <p:txBody>
          <a:bodyPr>
            <a:spAutoFit/>
          </a:bodyPr>
          <a:lstStyle/>
          <a:p>
            <a:pPr eaLnBrk="0" hangingPunct="0">
              <a:defRPr/>
            </a:pPr>
            <a:r>
              <a:rPr lang="fr-FR" b="1" dirty="0">
                <a:solidFill>
                  <a:srgbClr val="FF0000"/>
                </a:solidFill>
                <a:latin typeface="+mn-lt"/>
                <a:cs typeface="+mn-cs"/>
              </a:rPr>
              <a:t>REÇU</a:t>
            </a:r>
          </a:p>
        </p:txBody>
      </p:sp>
      <p:sp>
        <p:nvSpPr>
          <p:cNvPr id="2086" name="ZoneTexte 15"/>
          <p:cNvSpPr txBox="1">
            <a:spLocks noChangeArrowheads="1"/>
          </p:cNvSpPr>
          <p:nvPr/>
        </p:nvSpPr>
        <p:spPr bwMode="auto">
          <a:xfrm>
            <a:off x="4211638" y="2997200"/>
            <a:ext cx="576262" cy="215900"/>
          </a:xfrm>
          <a:prstGeom prst="rect">
            <a:avLst/>
          </a:prstGeom>
          <a:noFill/>
          <a:ln w="9525">
            <a:noFill/>
            <a:miter lim="800000"/>
            <a:headEnd/>
            <a:tailEnd/>
          </a:ln>
        </p:spPr>
        <p:txBody>
          <a:bodyPr>
            <a:spAutoFit/>
          </a:bodyPr>
          <a:lstStyle/>
          <a:p>
            <a:pPr eaLnBrk="0" hangingPunct="0"/>
            <a:r>
              <a:rPr lang="fr-FR" sz="800" b="1" i="1">
                <a:solidFill>
                  <a:srgbClr val="FF0000"/>
                </a:solidFill>
              </a:rPr>
              <a:t>REÇU</a:t>
            </a:r>
          </a:p>
        </p:txBody>
      </p:sp>
      <p:sp>
        <p:nvSpPr>
          <p:cNvPr id="2087" name="ZoneTexte 16"/>
          <p:cNvSpPr txBox="1">
            <a:spLocks noChangeArrowheads="1"/>
          </p:cNvSpPr>
          <p:nvPr/>
        </p:nvSpPr>
        <p:spPr bwMode="auto">
          <a:xfrm>
            <a:off x="4248152" y="2792413"/>
            <a:ext cx="576263" cy="215900"/>
          </a:xfrm>
          <a:prstGeom prst="rect">
            <a:avLst/>
          </a:prstGeom>
          <a:noFill/>
          <a:ln w="9525">
            <a:noFill/>
            <a:miter lim="800000"/>
            <a:headEnd/>
            <a:tailEnd/>
          </a:ln>
        </p:spPr>
        <p:txBody>
          <a:bodyPr>
            <a:spAutoFit/>
          </a:bodyPr>
          <a:lstStyle/>
          <a:p>
            <a:pPr eaLnBrk="0" hangingPunct="0"/>
            <a:r>
              <a:rPr lang="fr-FR" sz="800" b="1" i="1">
                <a:solidFill>
                  <a:srgbClr val="FF0000"/>
                </a:solidFill>
              </a:rPr>
              <a:t>17</a:t>
            </a:r>
          </a:p>
        </p:txBody>
      </p:sp>
      <p:sp>
        <p:nvSpPr>
          <p:cNvPr id="2088" name="ZoneTexte 17"/>
          <p:cNvSpPr txBox="1">
            <a:spLocks noChangeArrowheads="1"/>
          </p:cNvSpPr>
          <p:nvPr/>
        </p:nvSpPr>
        <p:spPr bwMode="auto">
          <a:xfrm>
            <a:off x="3708402" y="2492375"/>
            <a:ext cx="576263" cy="153988"/>
          </a:xfrm>
          <a:prstGeom prst="rect">
            <a:avLst/>
          </a:prstGeom>
          <a:noFill/>
          <a:ln w="9525">
            <a:noFill/>
            <a:miter lim="800000"/>
            <a:headEnd/>
            <a:tailEnd/>
          </a:ln>
        </p:spPr>
        <p:txBody>
          <a:bodyPr>
            <a:spAutoFit/>
          </a:bodyPr>
          <a:lstStyle/>
          <a:p>
            <a:pPr eaLnBrk="0" hangingPunct="0"/>
            <a:r>
              <a:rPr lang="fr-FR" sz="400" b="1" i="1">
                <a:solidFill>
                  <a:srgbClr val="FF0000"/>
                </a:solidFill>
              </a:rPr>
              <a:t>17</a:t>
            </a:r>
          </a:p>
        </p:txBody>
      </p:sp>
      <p:sp>
        <p:nvSpPr>
          <p:cNvPr id="2089" name="ZoneTexte 18"/>
          <p:cNvSpPr txBox="1">
            <a:spLocks noChangeArrowheads="1"/>
          </p:cNvSpPr>
          <p:nvPr/>
        </p:nvSpPr>
        <p:spPr bwMode="auto">
          <a:xfrm>
            <a:off x="3705227" y="2644775"/>
            <a:ext cx="576263" cy="153988"/>
          </a:xfrm>
          <a:prstGeom prst="rect">
            <a:avLst/>
          </a:prstGeom>
          <a:noFill/>
          <a:ln w="9525">
            <a:noFill/>
            <a:miter lim="800000"/>
            <a:headEnd/>
            <a:tailEnd/>
          </a:ln>
        </p:spPr>
        <p:txBody>
          <a:bodyPr>
            <a:spAutoFit/>
          </a:bodyPr>
          <a:lstStyle/>
          <a:p>
            <a:pPr eaLnBrk="0" hangingPunct="0"/>
            <a:r>
              <a:rPr lang="fr-FR" sz="400" b="1" i="1">
                <a:solidFill>
                  <a:srgbClr val="FF0000"/>
                </a:solidFill>
              </a:rPr>
              <a:t>17</a:t>
            </a:r>
          </a:p>
        </p:txBody>
      </p:sp>
      <p:sp>
        <p:nvSpPr>
          <p:cNvPr id="2090" name="Rectangle à coins arrondis 19"/>
          <p:cNvSpPr>
            <a:spLocks noChangeArrowheads="1"/>
          </p:cNvSpPr>
          <p:nvPr/>
        </p:nvSpPr>
        <p:spPr bwMode="auto">
          <a:xfrm>
            <a:off x="1475658" y="4293096"/>
            <a:ext cx="3672607" cy="2160736"/>
          </a:xfrm>
          <a:prstGeom prst="roundRect">
            <a:avLst>
              <a:gd name="adj" fmla="val 16667"/>
            </a:avLst>
          </a:prstGeom>
          <a:solidFill>
            <a:srgbClr val="A3FBA3"/>
          </a:solidFill>
          <a:ln w="28575" algn="ctr">
            <a:solidFill>
              <a:schemeClr val="accent2">
                <a:lumMod val="60000"/>
                <a:lumOff val="40000"/>
              </a:schemeClr>
            </a:solidFill>
            <a:round/>
            <a:headEnd/>
            <a:tailEnd/>
          </a:ln>
        </p:spPr>
        <p:txBody>
          <a:bodyPr/>
          <a:lstStyle/>
          <a:p>
            <a:pPr eaLnBrk="0" hangingPunct="0">
              <a:defRPr/>
            </a:pPr>
            <a:endParaRPr lang="fr-FR">
              <a:solidFill>
                <a:srgbClr val="000000"/>
              </a:solidFill>
              <a:cs typeface="+mn-cs"/>
            </a:endParaRPr>
          </a:p>
        </p:txBody>
      </p:sp>
      <p:sp>
        <p:nvSpPr>
          <p:cNvPr id="2091" name="ZoneTexte 21"/>
          <p:cNvSpPr txBox="1">
            <a:spLocks noChangeArrowheads="1"/>
          </p:cNvSpPr>
          <p:nvPr/>
        </p:nvSpPr>
        <p:spPr bwMode="auto">
          <a:xfrm>
            <a:off x="1475656" y="4332288"/>
            <a:ext cx="3672408" cy="584200"/>
          </a:xfrm>
          <a:prstGeom prst="rect">
            <a:avLst/>
          </a:prstGeom>
          <a:noFill/>
          <a:ln w="9525">
            <a:noFill/>
            <a:miter lim="800000"/>
            <a:headEnd/>
            <a:tailEnd/>
          </a:ln>
        </p:spPr>
        <p:txBody>
          <a:bodyPr wrap="square">
            <a:spAutoFit/>
          </a:bodyPr>
          <a:lstStyle/>
          <a:p>
            <a:pPr algn="ctr" eaLnBrk="0" hangingPunct="0">
              <a:defRPr/>
            </a:pPr>
            <a:r>
              <a:rPr lang="fr-FR" sz="1600" b="1" dirty="0">
                <a:cs typeface="+mn-cs"/>
              </a:rPr>
              <a:t>Autorisation de mise en œuvre au sein du lycée Val Moré</a:t>
            </a:r>
          </a:p>
        </p:txBody>
      </p:sp>
      <p:pic>
        <p:nvPicPr>
          <p:cNvPr id="2092" name="Picture 42" descr="Fendt 500Vario"/>
          <p:cNvPicPr>
            <a:picLocks noChangeAspect="1" noChangeArrowheads="1"/>
          </p:cNvPicPr>
          <p:nvPr/>
        </p:nvPicPr>
        <p:blipFill>
          <a:blip r:embed="rId3"/>
          <a:srcRect/>
          <a:stretch>
            <a:fillRect/>
          </a:stretch>
        </p:blipFill>
        <p:spPr bwMode="auto">
          <a:xfrm>
            <a:off x="4283968" y="4653140"/>
            <a:ext cx="881062" cy="884237"/>
          </a:xfrm>
          <a:prstGeom prst="rect">
            <a:avLst/>
          </a:prstGeom>
          <a:noFill/>
          <a:ln w="9525" algn="in">
            <a:noFill/>
            <a:miter lim="800000"/>
            <a:headEnd/>
            <a:tailEnd/>
          </a:ln>
        </p:spPr>
      </p:pic>
      <p:sp>
        <p:nvSpPr>
          <p:cNvPr id="2094" name="ZoneTexte 26"/>
          <p:cNvSpPr txBox="1">
            <a:spLocks noChangeArrowheads="1"/>
          </p:cNvSpPr>
          <p:nvPr/>
        </p:nvSpPr>
        <p:spPr bwMode="auto">
          <a:xfrm>
            <a:off x="1619674" y="5445224"/>
            <a:ext cx="3241675" cy="831850"/>
          </a:xfrm>
          <a:prstGeom prst="rect">
            <a:avLst/>
          </a:prstGeom>
          <a:noFill/>
          <a:ln w="9525">
            <a:noFill/>
            <a:miter lim="800000"/>
            <a:headEnd/>
            <a:tailEnd/>
          </a:ln>
        </p:spPr>
        <p:txBody>
          <a:bodyPr>
            <a:spAutoFit/>
          </a:bodyPr>
          <a:lstStyle/>
          <a:p>
            <a:pPr algn="ctr" eaLnBrk="0" hangingPunct="0"/>
            <a:r>
              <a:rPr lang="fr-FR" sz="1600" i="1" dirty="0" smtClean="0">
                <a:solidFill>
                  <a:srgbClr val="FF0000"/>
                </a:solidFill>
              </a:rPr>
              <a:t>L’élève DUPONT Romain</a:t>
            </a:r>
            <a:endParaRPr lang="fr-FR" sz="1600" i="1" dirty="0">
              <a:solidFill>
                <a:srgbClr val="FF0000"/>
              </a:solidFill>
            </a:endParaRPr>
          </a:p>
          <a:p>
            <a:pPr algn="ctr" eaLnBrk="0" hangingPunct="0"/>
            <a:r>
              <a:rPr lang="fr-FR" sz="1600" dirty="0">
                <a:solidFill>
                  <a:srgbClr val="FF0000"/>
                </a:solidFill>
              </a:rPr>
              <a:t>Émise le XX / XX / 20XX</a:t>
            </a:r>
          </a:p>
          <a:p>
            <a:pPr eaLnBrk="0" hangingPunct="0"/>
            <a:r>
              <a:rPr lang="fr-FR" sz="1600" dirty="0" smtClean="0">
                <a:solidFill>
                  <a:srgbClr val="FF0000"/>
                </a:solidFill>
              </a:rPr>
              <a:t>               Par</a:t>
            </a:r>
            <a:endParaRPr lang="fr-FR" sz="1600" dirty="0">
              <a:solidFill>
                <a:srgbClr val="FF0000"/>
              </a:solidFill>
            </a:endParaRPr>
          </a:p>
        </p:txBody>
      </p:sp>
      <p:sp>
        <p:nvSpPr>
          <p:cNvPr id="29" name="Forme libre 28"/>
          <p:cNvSpPr/>
          <p:nvPr/>
        </p:nvSpPr>
        <p:spPr bwMode="auto">
          <a:xfrm>
            <a:off x="3995938" y="6021288"/>
            <a:ext cx="1011237" cy="334962"/>
          </a:xfrm>
          <a:custGeom>
            <a:avLst/>
            <a:gdLst>
              <a:gd name="connsiteX0" fmla="*/ 0 w 1011238"/>
              <a:gd name="connsiteY0" fmla="*/ 0 h 334962"/>
              <a:gd name="connsiteX1" fmla="*/ 266700 w 1011238"/>
              <a:gd name="connsiteY1" fmla="*/ 161925 h 334962"/>
              <a:gd name="connsiteX2" fmla="*/ 390525 w 1011238"/>
              <a:gd name="connsiteY2" fmla="*/ 104775 h 334962"/>
              <a:gd name="connsiteX3" fmla="*/ 628650 w 1011238"/>
              <a:gd name="connsiteY3" fmla="*/ 209550 h 334962"/>
              <a:gd name="connsiteX4" fmla="*/ 971550 w 1011238"/>
              <a:gd name="connsiteY4" fmla="*/ 171450 h 334962"/>
              <a:gd name="connsiteX5" fmla="*/ 866775 w 1011238"/>
              <a:gd name="connsiteY5" fmla="*/ 19050 h 334962"/>
              <a:gd name="connsiteX6" fmla="*/ 609600 w 1011238"/>
              <a:gd name="connsiteY6" fmla="*/ 171450 h 334962"/>
              <a:gd name="connsiteX7" fmla="*/ 257175 w 1011238"/>
              <a:gd name="connsiteY7" fmla="*/ 314325 h 334962"/>
              <a:gd name="connsiteX8" fmla="*/ 266700 w 1011238"/>
              <a:gd name="connsiteY8" fmla="*/ 47625 h 334962"/>
              <a:gd name="connsiteX9" fmla="*/ 533400 w 1011238"/>
              <a:gd name="connsiteY9" fmla="*/ 114300 h 334962"/>
              <a:gd name="connsiteX10" fmla="*/ 771525 w 1011238"/>
              <a:gd name="connsiteY10" fmla="*/ 0 h 334962"/>
              <a:gd name="connsiteX11" fmla="*/ 771525 w 1011238"/>
              <a:gd name="connsiteY11" fmla="*/ 0 h 33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238" h="334962">
                <a:moveTo>
                  <a:pt x="0" y="0"/>
                </a:moveTo>
                <a:cubicBezTo>
                  <a:pt x="100806" y="72231"/>
                  <a:pt x="201613" y="144463"/>
                  <a:pt x="266700" y="161925"/>
                </a:cubicBezTo>
                <a:cubicBezTo>
                  <a:pt x="331787" y="179387"/>
                  <a:pt x="330200" y="96838"/>
                  <a:pt x="390525" y="104775"/>
                </a:cubicBezTo>
                <a:cubicBezTo>
                  <a:pt x="450850" y="112712"/>
                  <a:pt x="531813" y="198438"/>
                  <a:pt x="628650" y="209550"/>
                </a:cubicBezTo>
                <a:cubicBezTo>
                  <a:pt x="725487" y="220662"/>
                  <a:pt x="931863" y="203200"/>
                  <a:pt x="971550" y="171450"/>
                </a:cubicBezTo>
                <a:cubicBezTo>
                  <a:pt x="1011238" y="139700"/>
                  <a:pt x="927100" y="19050"/>
                  <a:pt x="866775" y="19050"/>
                </a:cubicBezTo>
                <a:cubicBezTo>
                  <a:pt x="806450" y="19050"/>
                  <a:pt x="711200" y="122238"/>
                  <a:pt x="609600" y="171450"/>
                </a:cubicBezTo>
                <a:cubicBezTo>
                  <a:pt x="508000" y="220662"/>
                  <a:pt x="314325" y="334962"/>
                  <a:pt x="257175" y="314325"/>
                </a:cubicBezTo>
                <a:cubicBezTo>
                  <a:pt x="200025" y="293688"/>
                  <a:pt x="220663" y="80963"/>
                  <a:pt x="266700" y="47625"/>
                </a:cubicBezTo>
                <a:cubicBezTo>
                  <a:pt x="312738" y="14288"/>
                  <a:pt x="449263" y="122238"/>
                  <a:pt x="533400" y="114300"/>
                </a:cubicBezTo>
                <a:cubicBezTo>
                  <a:pt x="617538" y="106363"/>
                  <a:pt x="771525" y="0"/>
                  <a:pt x="771525" y="0"/>
                </a:cubicBezTo>
                <a:lnTo>
                  <a:pt x="771525" y="0"/>
                </a:lnTo>
              </a:path>
            </a:pathLst>
          </a:custGeom>
          <a:noFill/>
          <a:ln w="9525" cap="flat" cmpd="sng" algn="ctr">
            <a:solidFill>
              <a:schemeClr val="accent2">
                <a:lumMod val="75000"/>
              </a:schemeClr>
            </a:solid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
        <p:nvSpPr>
          <p:cNvPr id="2" name="Ellipse 30"/>
          <p:cNvSpPr>
            <a:spLocks noChangeArrowheads="1"/>
          </p:cNvSpPr>
          <p:nvPr/>
        </p:nvSpPr>
        <p:spPr bwMode="auto">
          <a:xfrm>
            <a:off x="4067177" y="2924179"/>
            <a:ext cx="792163" cy="360363"/>
          </a:xfrm>
          <a:prstGeom prst="ellipse">
            <a:avLst/>
          </a:prstGeom>
          <a:noFill/>
          <a:ln w="9525" algn="ctr">
            <a:solidFill>
              <a:srgbClr val="FF0000"/>
            </a:solidFill>
            <a:round/>
            <a:headEnd/>
            <a:tailEnd/>
          </a:ln>
        </p:spPr>
        <p:txBody>
          <a:bodyPr/>
          <a:lstStyle/>
          <a:p>
            <a:pPr eaLnBrk="0" hangingPunct="0"/>
            <a:endParaRPr lang="fr-FR">
              <a:solidFill>
                <a:srgbClr val="000000"/>
              </a:solidFill>
            </a:endParaRPr>
          </a:p>
        </p:txBody>
      </p:sp>
      <p:sp>
        <p:nvSpPr>
          <p:cNvPr id="2098" name="Flèche droite 31"/>
          <p:cNvSpPr>
            <a:spLocks noChangeArrowheads="1"/>
          </p:cNvSpPr>
          <p:nvPr/>
        </p:nvSpPr>
        <p:spPr bwMode="auto">
          <a:xfrm>
            <a:off x="5003800" y="2924179"/>
            <a:ext cx="863600" cy="288925"/>
          </a:xfrm>
          <a:prstGeom prst="rightArrow">
            <a:avLst>
              <a:gd name="adj1" fmla="val 50000"/>
              <a:gd name="adj2" fmla="val 49817"/>
            </a:avLst>
          </a:prstGeom>
          <a:solidFill>
            <a:srgbClr val="00B0F0"/>
          </a:solidFill>
          <a:ln w="9525" algn="ctr">
            <a:solidFill>
              <a:schemeClr val="tx1"/>
            </a:solidFill>
            <a:round/>
            <a:headEnd/>
            <a:tailEnd/>
          </a:ln>
        </p:spPr>
        <p:txBody>
          <a:bodyPr/>
          <a:lstStyle/>
          <a:p>
            <a:pPr eaLnBrk="0" hangingPunct="0"/>
            <a:endParaRPr lang="fr-FR">
              <a:solidFill>
                <a:srgbClr val="000000"/>
              </a:solidFill>
            </a:endParaRPr>
          </a:p>
        </p:txBody>
      </p:sp>
      <p:sp>
        <p:nvSpPr>
          <p:cNvPr id="2100" name="Flèche droite 32"/>
          <p:cNvSpPr>
            <a:spLocks noChangeArrowheads="1"/>
          </p:cNvSpPr>
          <p:nvPr/>
        </p:nvSpPr>
        <p:spPr bwMode="auto">
          <a:xfrm rot="8465300">
            <a:off x="4929519" y="3745485"/>
            <a:ext cx="1579562" cy="320675"/>
          </a:xfrm>
          <a:prstGeom prst="rightArrow">
            <a:avLst>
              <a:gd name="adj1" fmla="val 50000"/>
              <a:gd name="adj2" fmla="val 49896"/>
            </a:avLst>
          </a:prstGeom>
          <a:solidFill>
            <a:srgbClr val="00B0F0"/>
          </a:solidFill>
          <a:ln w="9525" algn="ctr">
            <a:solidFill>
              <a:schemeClr val="tx1"/>
            </a:solidFill>
            <a:round/>
            <a:headEnd/>
            <a:tailEnd/>
          </a:ln>
        </p:spPr>
        <p:txBody>
          <a:bodyPr/>
          <a:lstStyle/>
          <a:p>
            <a:pPr eaLnBrk="0" hangingPunct="0"/>
            <a:endParaRPr lang="fr-FR">
              <a:solidFill>
                <a:srgbClr val="000000"/>
              </a:solidFill>
            </a:endParaRPr>
          </a:p>
        </p:txBody>
      </p:sp>
      <p:pic>
        <p:nvPicPr>
          <p:cNvPr id="2101" name="Picture 53" descr="mf 9000"/>
          <p:cNvPicPr>
            <a:picLocks noChangeAspect="1" noChangeArrowheads="1"/>
          </p:cNvPicPr>
          <p:nvPr/>
        </p:nvPicPr>
        <p:blipFill>
          <a:blip r:embed="rId4"/>
          <a:srcRect/>
          <a:stretch>
            <a:fillRect/>
          </a:stretch>
        </p:blipFill>
        <p:spPr bwMode="auto">
          <a:xfrm>
            <a:off x="1475658" y="4725148"/>
            <a:ext cx="1211263" cy="909637"/>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heckerboard(across)">
                                      <p:cBhvr>
                                        <p:cTn id="7" dur="1000"/>
                                        <p:tgtEl>
                                          <p:spTgt spid="20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59"/>
                                        </p:tgtEl>
                                        <p:attrNameLst>
                                          <p:attrName>style.visibility</p:attrName>
                                        </p:attrNameLst>
                                      </p:cBhvr>
                                      <p:to>
                                        <p:strVal val="visible"/>
                                      </p:to>
                                    </p:set>
                                    <p:animEffect transition="in" filter="checkerboard(across)">
                                      <p:cBhvr>
                                        <p:cTn id="10" dur="1000"/>
                                        <p:tgtEl>
                                          <p:spTgt spid="205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checkerboard(across)">
                                      <p:cBhvr>
                                        <p:cTn id="13" dur="1000"/>
                                        <p:tgtEl>
                                          <p:spTgt spid="2060"/>
                                        </p:tgtEl>
                                      </p:cBhvr>
                                    </p:animEffect>
                                  </p:childTnLst>
                                </p:cTn>
                              </p:par>
                              <p:par>
                                <p:cTn id="14" presetID="5"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checkerboard(across)">
                                      <p:cBhvr>
                                        <p:cTn id="16" dur="1000"/>
                                        <p:tgtEl>
                                          <p:spTgt spid="3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85"/>
                                        </p:tgtEl>
                                        <p:attrNameLst>
                                          <p:attrName>style.visibility</p:attrName>
                                        </p:attrNameLst>
                                      </p:cBhvr>
                                      <p:to>
                                        <p:strVal val="visible"/>
                                      </p:to>
                                    </p:set>
                                    <p:animEffect transition="in" filter="checkerboard(across)">
                                      <p:cBhvr>
                                        <p:cTn id="19" dur="1000"/>
                                        <p:tgtEl>
                                          <p:spTgt spid="208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086"/>
                                        </p:tgtEl>
                                        <p:attrNameLst>
                                          <p:attrName>style.visibility</p:attrName>
                                        </p:attrNameLst>
                                      </p:cBhvr>
                                      <p:to>
                                        <p:strVal val="visible"/>
                                      </p:to>
                                    </p:set>
                                    <p:animEffect transition="in" filter="checkerboard(across)">
                                      <p:cBhvr>
                                        <p:cTn id="22" dur="1000"/>
                                        <p:tgtEl>
                                          <p:spTgt spid="208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87"/>
                                        </p:tgtEl>
                                        <p:attrNameLst>
                                          <p:attrName>style.visibility</p:attrName>
                                        </p:attrNameLst>
                                      </p:cBhvr>
                                      <p:to>
                                        <p:strVal val="visible"/>
                                      </p:to>
                                    </p:set>
                                    <p:animEffect transition="in" filter="checkerboard(across)">
                                      <p:cBhvr>
                                        <p:cTn id="25" dur="1000"/>
                                        <p:tgtEl>
                                          <p:spTgt spid="208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88"/>
                                        </p:tgtEl>
                                        <p:attrNameLst>
                                          <p:attrName>style.visibility</p:attrName>
                                        </p:attrNameLst>
                                      </p:cBhvr>
                                      <p:to>
                                        <p:strVal val="visible"/>
                                      </p:to>
                                    </p:set>
                                    <p:animEffect transition="in" filter="checkerboard(across)">
                                      <p:cBhvr>
                                        <p:cTn id="28" dur="1000"/>
                                        <p:tgtEl>
                                          <p:spTgt spid="208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89"/>
                                        </p:tgtEl>
                                        <p:attrNameLst>
                                          <p:attrName>style.visibility</p:attrName>
                                        </p:attrNameLst>
                                      </p:cBhvr>
                                      <p:to>
                                        <p:strVal val="visible"/>
                                      </p:to>
                                    </p:set>
                                    <p:animEffect transition="in" filter="checkerboard(across)">
                                      <p:cBhvr>
                                        <p:cTn id="31" dur="1000"/>
                                        <p:tgtEl>
                                          <p:spTgt spid="208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heckerboard(across)">
                                      <p:cBhvr>
                                        <p:cTn id="34" dur="1000"/>
                                        <p:tgtEl>
                                          <p:spTgt spid="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98"/>
                                        </p:tgtEl>
                                        <p:attrNameLst>
                                          <p:attrName>style.visibility</p:attrName>
                                        </p:attrNameLst>
                                      </p:cBhvr>
                                      <p:to>
                                        <p:strVal val="visible"/>
                                      </p:to>
                                    </p:set>
                                    <p:animEffect transition="in" filter="checkerboard(across)">
                                      <p:cBhvr>
                                        <p:cTn id="37" dur="1000"/>
                                        <p:tgtEl>
                                          <p:spTgt spid="209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00"/>
                                        </p:tgtEl>
                                        <p:attrNameLst>
                                          <p:attrName>style.visibility</p:attrName>
                                        </p:attrNameLst>
                                      </p:cBhvr>
                                      <p:to>
                                        <p:strVal val="visible"/>
                                      </p:to>
                                    </p:set>
                                    <p:animEffect transition="in" filter="checkerboard(across)">
                                      <p:cBhvr>
                                        <p:cTn id="42" dur="1000"/>
                                        <p:tgtEl>
                                          <p:spTgt spid="210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90"/>
                                        </p:tgtEl>
                                        <p:attrNameLst>
                                          <p:attrName>style.visibility</p:attrName>
                                        </p:attrNameLst>
                                      </p:cBhvr>
                                      <p:to>
                                        <p:strVal val="visible"/>
                                      </p:to>
                                    </p:set>
                                    <p:animEffect transition="in" filter="checkerboard(across)">
                                      <p:cBhvr>
                                        <p:cTn id="47" dur="1000"/>
                                        <p:tgtEl>
                                          <p:spTgt spid="209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091"/>
                                        </p:tgtEl>
                                        <p:attrNameLst>
                                          <p:attrName>style.visibility</p:attrName>
                                        </p:attrNameLst>
                                      </p:cBhvr>
                                      <p:to>
                                        <p:strVal val="visible"/>
                                      </p:to>
                                    </p:set>
                                    <p:animEffect transition="in" filter="checkerboard(across)">
                                      <p:cBhvr>
                                        <p:cTn id="50" dur="1000"/>
                                        <p:tgtEl>
                                          <p:spTgt spid="2091"/>
                                        </p:tgtEl>
                                      </p:cBhvr>
                                    </p:animEffect>
                                  </p:childTnLst>
                                </p:cTn>
                              </p:par>
                              <p:par>
                                <p:cTn id="51" presetID="5" presetClass="entr" presetSubtype="10" fill="hold" nodeType="withEffect">
                                  <p:stCondLst>
                                    <p:cond delay="0"/>
                                  </p:stCondLst>
                                  <p:childTnLst>
                                    <p:set>
                                      <p:cBhvr>
                                        <p:cTn id="52" dur="1" fill="hold">
                                          <p:stCondLst>
                                            <p:cond delay="0"/>
                                          </p:stCondLst>
                                        </p:cTn>
                                        <p:tgtEl>
                                          <p:spTgt spid="2092"/>
                                        </p:tgtEl>
                                        <p:attrNameLst>
                                          <p:attrName>style.visibility</p:attrName>
                                        </p:attrNameLst>
                                      </p:cBhvr>
                                      <p:to>
                                        <p:strVal val="visible"/>
                                      </p:to>
                                    </p:set>
                                    <p:animEffect transition="in" filter="checkerboard(across)">
                                      <p:cBhvr>
                                        <p:cTn id="53" dur="1000"/>
                                        <p:tgtEl>
                                          <p:spTgt spid="2092"/>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094"/>
                                        </p:tgtEl>
                                        <p:attrNameLst>
                                          <p:attrName>style.visibility</p:attrName>
                                        </p:attrNameLst>
                                      </p:cBhvr>
                                      <p:to>
                                        <p:strVal val="visible"/>
                                      </p:to>
                                    </p:set>
                                    <p:animEffect transition="in" filter="checkerboard(across)">
                                      <p:cBhvr>
                                        <p:cTn id="56" dur="1000"/>
                                        <p:tgtEl>
                                          <p:spTgt spid="209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1000"/>
                                        <p:tgtEl>
                                          <p:spTgt spid="29"/>
                                        </p:tgtEl>
                                      </p:cBhvr>
                                    </p:animEffect>
                                  </p:childTnLst>
                                </p:cTn>
                              </p:par>
                              <p:par>
                                <p:cTn id="60" presetID="5" presetClass="entr" presetSubtype="10" fill="hold" nodeType="withEffect">
                                  <p:stCondLst>
                                    <p:cond delay="0"/>
                                  </p:stCondLst>
                                  <p:childTnLst>
                                    <p:set>
                                      <p:cBhvr>
                                        <p:cTn id="61" dur="1" fill="hold">
                                          <p:stCondLst>
                                            <p:cond delay="0"/>
                                          </p:stCondLst>
                                        </p:cTn>
                                        <p:tgtEl>
                                          <p:spTgt spid="2101"/>
                                        </p:tgtEl>
                                        <p:attrNameLst>
                                          <p:attrName>style.visibility</p:attrName>
                                        </p:attrNameLst>
                                      </p:cBhvr>
                                      <p:to>
                                        <p:strVal val="visible"/>
                                      </p:to>
                                    </p:set>
                                    <p:animEffect transition="in" filter="checkerboard(across)">
                                      <p:cBhvr>
                                        <p:cTn id="62" dur="1000"/>
                                        <p:tgtEl>
                                          <p:spTgt spid="210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1">
                                            <p:txEl>
                                              <p:pRg st="1" end="1"/>
                                            </p:txEl>
                                          </p:spTgt>
                                        </p:tgtEl>
                                        <p:attrNameLst>
                                          <p:attrName>style.visibility</p:attrName>
                                        </p:attrNameLst>
                                      </p:cBhvr>
                                      <p:to>
                                        <p:strVal val="visible"/>
                                      </p:to>
                                    </p:set>
                                    <p:animEffect transition="in" filter="checkerboard(across)">
                                      <p:cBhvr>
                                        <p:cTn id="67" dur="500"/>
                                        <p:tgtEl>
                                          <p:spTgt spid="21">
                                            <p:txEl>
                                              <p:pRg st="1" end="1"/>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21">
                                            <p:txEl>
                                              <p:pRg st="2" end="2"/>
                                            </p:txEl>
                                          </p:spTgt>
                                        </p:tgtEl>
                                        <p:attrNameLst>
                                          <p:attrName>style.visibility</p:attrName>
                                        </p:attrNameLst>
                                      </p:cBhvr>
                                      <p:to>
                                        <p:strVal val="visible"/>
                                      </p:to>
                                    </p:set>
                                    <p:animEffect transition="in" filter="checkerboard(across)">
                                      <p:cBhvr>
                                        <p:cTn id="70" dur="500"/>
                                        <p:tgtEl>
                                          <p:spTgt spid="21">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21">
                                            <p:txEl>
                                              <p:pRg st="4" end="4"/>
                                            </p:txEl>
                                          </p:spTgt>
                                        </p:tgtEl>
                                        <p:attrNameLst>
                                          <p:attrName>style.visibility</p:attrName>
                                        </p:attrNameLst>
                                      </p:cBhvr>
                                      <p:to>
                                        <p:strVal val="visible"/>
                                      </p:to>
                                    </p:set>
                                    <p:animEffect transition="in" filter="checkerboard(across)">
                                      <p:cBhvr>
                                        <p:cTn id="75" dur="500"/>
                                        <p:tgtEl>
                                          <p:spTgt spid="21">
                                            <p:txEl>
                                              <p:pRg st="4" end="4"/>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21">
                                            <p:txEl>
                                              <p:pRg st="5" end="5"/>
                                            </p:txEl>
                                          </p:spTgt>
                                        </p:tgtEl>
                                        <p:attrNameLst>
                                          <p:attrName>style.visibility</p:attrName>
                                        </p:attrNameLst>
                                      </p:cBhvr>
                                      <p:to>
                                        <p:strVal val="visible"/>
                                      </p:to>
                                    </p:set>
                                    <p:animEffect transition="in" filter="checkerboard(across)">
                                      <p:cBhvr>
                                        <p:cTn id="78" dur="500"/>
                                        <p:tgtEl>
                                          <p:spTgt spid="21">
                                            <p:txEl>
                                              <p:pRg st="5" end="5"/>
                                            </p:txEl>
                                          </p:spTgt>
                                        </p:tgtEl>
                                      </p:cBhvr>
                                    </p:animEffect>
                                  </p:childTnLst>
                                </p:cTn>
                              </p:par>
                              <p:par>
                                <p:cTn id="79" presetID="5" presetClass="entr" presetSubtype="10" fill="hold" nodeType="withEffect">
                                  <p:stCondLst>
                                    <p:cond delay="0"/>
                                  </p:stCondLst>
                                  <p:childTnLst>
                                    <p:set>
                                      <p:cBhvr>
                                        <p:cTn id="80" dur="1" fill="hold">
                                          <p:stCondLst>
                                            <p:cond delay="0"/>
                                          </p:stCondLst>
                                        </p:cTn>
                                        <p:tgtEl>
                                          <p:spTgt spid="21">
                                            <p:txEl>
                                              <p:pRg st="6" end="6"/>
                                            </p:txEl>
                                          </p:spTgt>
                                        </p:tgtEl>
                                        <p:attrNameLst>
                                          <p:attrName>style.visibility</p:attrName>
                                        </p:attrNameLst>
                                      </p:cBhvr>
                                      <p:to>
                                        <p:strVal val="visible"/>
                                      </p:to>
                                    </p:set>
                                    <p:animEffect transition="in" filter="checkerboard(across)">
                                      <p:cBhvr>
                                        <p:cTn id="81" dur="500"/>
                                        <p:tgtEl>
                                          <p:spTgt spid="21">
                                            <p:txEl>
                                              <p:pRg st="6" end="6"/>
                                            </p:txEl>
                                          </p:spTgt>
                                        </p:tgtEl>
                                      </p:cBhvr>
                                    </p:animEffect>
                                  </p:childTnLst>
                                </p:cTn>
                              </p:par>
                              <p:par>
                                <p:cTn id="82" presetID="5" presetClass="entr" presetSubtype="10" fill="hold" nodeType="withEffect">
                                  <p:stCondLst>
                                    <p:cond delay="0"/>
                                  </p:stCondLst>
                                  <p:childTnLst>
                                    <p:set>
                                      <p:cBhvr>
                                        <p:cTn id="83" dur="1" fill="hold">
                                          <p:stCondLst>
                                            <p:cond delay="0"/>
                                          </p:stCondLst>
                                        </p:cTn>
                                        <p:tgtEl>
                                          <p:spTgt spid="21">
                                            <p:txEl>
                                              <p:pRg st="7" end="7"/>
                                            </p:txEl>
                                          </p:spTgt>
                                        </p:tgtEl>
                                        <p:attrNameLst>
                                          <p:attrName>style.visibility</p:attrName>
                                        </p:attrNameLst>
                                      </p:cBhvr>
                                      <p:to>
                                        <p:strVal val="visible"/>
                                      </p:to>
                                    </p:set>
                                    <p:animEffect transition="in" filter="checkerboard(across)">
                                      <p:cBhvr>
                                        <p:cTn id="84"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P spid="2059" grpId="0" animBg="1"/>
      <p:bldP spid="2060" grpId="0"/>
      <p:bldP spid="2085" grpId="0"/>
      <p:bldP spid="2086" grpId="0"/>
      <p:bldP spid="2087" grpId="0"/>
      <p:bldP spid="2088" grpId="0"/>
      <p:bldP spid="2089" grpId="0"/>
      <p:bldP spid="2090" grpId="0" animBg="1"/>
      <p:bldP spid="2091" grpId="0"/>
      <p:bldP spid="2094" grpId="0"/>
      <p:bldP spid="29" grpId="0" animBg="1"/>
      <p:bldP spid="2" grpId="0" animBg="1"/>
      <p:bldP spid="2098" grpId="0" animBg="1"/>
      <p:bldP spid="2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260350"/>
            <a:ext cx="8172450" cy="10810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C00000"/>
                </a:solidFill>
                <a:latin typeface="+mn-lt"/>
                <a:ea typeface="+mj-ea"/>
                <a:cs typeface="+mj-cs"/>
              </a:rPr>
              <a:t>Attestation de fin de formation</a:t>
            </a:r>
          </a:p>
          <a:p>
            <a:pPr algn="ctr" eaLnBrk="0" hangingPunct="0">
              <a:defRPr/>
            </a:pPr>
            <a:endParaRPr lang="fr-FR" sz="3200" b="1" kern="0" dirty="0">
              <a:solidFill>
                <a:srgbClr val="800000"/>
              </a:solidFill>
              <a:latin typeface="+mn-lt"/>
              <a:ea typeface="+mj-ea"/>
              <a:cs typeface="+mj-cs"/>
            </a:endParaRPr>
          </a:p>
        </p:txBody>
      </p:sp>
      <p:grpSp>
        <p:nvGrpSpPr>
          <p:cNvPr id="3081" name="Groupe 14"/>
          <p:cNvGrpSpPr>
            <a:grpSpLocks/>
          </p:cNvGrpSpPr>
          <p:nvPr/>
        </p:nvGrpSpPr>
        <p:grpSpPr bwMode="auto">
          <a:xfrm>
            <a:off x="3132138" y="1125538"/>
            <a:ext cx="3897312" cy="5264150"/>
            <a:chOff x="1042988" y="1189038"/>
            <a:chExt cx="3897312" cy="5264150"/>
          </a:xfrm>
        </p:grpSpPr>
        <p:sp>
          <p:nvSpPr>
            <p:cNvPr id="32" name="Rectangle 31"/>
            <p:cNvSpPr/>
            <p:nvPr/>
          </p:nvSpPr>
          <p:spPr bwMode="auto">
            <a:xfrm>
              <a:off x="1042988" y="1189038"/>
              <a:ext cx="3897312" cy="526415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
          <p:nvSpPr>
            <p:cNvPr id="3083" name="Rectangle 25"/>
            <p:cNvSpPr>
              <a:spLocks noChangeArrowheads="1"/>
            </p:cNvSpPr>
            <p:nvPr/>
          </p:nvSpPr>
          <p:spPr bwMode="auto">
            <a:xfrm>
              <a:off x="1116013" y="1260475"/>
              <a:ext cx="3743325" cy="5111750"/>
            </a:xfrm>
            <a:prstGeom prst="rect">
              <a:avLst/>
            </a:prstGeom>
            <a:solidFill>
              <a:schemeClr val="bg1"/>
            </a:solidFill>
            <a:ln w="9525" algn="ctr">
              <a:solidFill>
                <a:schemeClr val="tx1"/>
              </a:solidFill>
              <a:round/>
              <a:headEnd/>
              <a:tailEnd/>
            </a:ln>
          </p:spPr>
          <p:txBody>
            <a:bodyPr/>
            <a:lstStyle/>
            <a:p>
              <a:pPr eaLnBrk="0" hangingPunct="0"/>
              <a:endParaRPr lang="fr-FR">
                <a:solidFill>
                  <a:srgbClr val="000000"/>
                </a:solidFill>
              </a:endParaRPr>
            </a:p>
          </p:txBody>
        </p:sp>
        <p:sp>
          <p:nvSpPr>
            <p:cNvPr id="28" name="ZoneTexte 27"/>
            <p:cNvSpPr txBox="1"/>
            <p:nvPr/>
          </p:nvSpPr>
          <p:spPr>
            <a:xfrm>
              <a:off x="1258888" y="2197100"/>
              <a:ext cx="3529012" cy="830263"/>
            </a:xfrm>
            <a:prstGeom prst="rect">
              <a:avLst/>
            </a:prstGeom>
            <a:noFill/>
          </p:spPr>
          <p:txBody>
            <a:bodyPr>
              <a:spAutoFit/>
            </a:bodyPr>
            <a:lstStyle/>
            <a:p>
              <a:pPr algn="ctr">
                <a:defRPr/>
              </a:pPr>
              <a:r>
                <a:rPr lang="fr-FR" sz="1200" b="1" dirty="0">
                  <a:solidFill>
                    <a:schemeClr val="accent2">
                      <a:lumMod val="60000"/>
                      <a:lumOff val="40000"/>
                    </a:schemeClr>
                  </a:solidFill>
                </a:rPr>
                <a:t>Attestation </a:t>
              </a:r>
            </a:p>
            <a:p>
              <a:pPr algn="ctr">
                <a:defRPr/>
              </a:pPr>
              <a:r>
                <a:rPr lang="fr-FR" sz="1200" b="1" dirty="0">
                  <a:solidFill>
                    <a:schemeClr val="accent2">
                      <a:lumMod val="60000"/>
                      <a:lumOff val="40000"/>
                    </a:schemeClr>
                  </a:solidFill>
                </a:rPr>
                <a:t>de fin de formation</a:t>
              </a:r>
            </a:p>
            <a:p>
              <a:pPr algn="ctr">
                <a:defRPr/>
              </a:pPr>
              <a:r>
                <a:rPr lang="fr-FR" sz="1200" b="1" dirty="0">
                  <a:solidFill>
                    <a:schemeClr val="accent2">
                      <a:lumMod val="60000"/>
                      <a:lumOff val="40000"/>
                    </a:schemeClr>
                  </a:solidFill>
                </a:rPr>
                <a:t>liée la mise en œuvre en sécurité</a:t>
              </a:r>
            </a:p>
            <a:p>
              <a:pPr algn="ctr">
                <a:defRPr/>
              </a:pPr>
              <a:r>
                <a:rPr lang="fr-FR" sz="1200" b="1" dirty="0">
                  <a:solidFill>
                    <a:schemeClr val="accent2">
                      <a:lumMod val="60000"/>
                      <a:lumOff val="40000"/>
                    </a:schemeClr>
                  </a:solidFill>
                </a:rPr>
                <a:t> hors production des matériels</a:t>
              </a:r>
            </a:p>
          </p:txBody>
        </p:sp>
        <p:pic>
          <p:nvPicPr>
            <p:cNvPr id="3086" name="Picture 32"/>
            <p:cNvPicPr>
              <a:picLocks noChangeAspect="1" noChangeArrowheads="1"/>
            </p:cNvPicPr>
            <p:nvPr/>
          </p:nvPicPr>
          <p:blipFill>
            <a:blip r:embed="rId3"/>
            <a:srcRect/>
            <a:stretch>
              <a:fillRect/>
            </a:stretch>
          </p:blipFill>
          <p:spPr bwMode="auto">
            <a:xfrm>
              <a:off x="1258888" y="1331913"/>
              <a:ext cx="1039812" cy="936625"/>
            </a:xfrm>
            <a:prstGeom prst="rect">
              <a:avLst/>
            </a:prstGeom>
            <a:noFill/>
            <a:ln w="9525" algn="in">
              <a:noFill/>
              <a:miter lim="800000"/>
              <a:headEnd/>
              <a:tailEnd/>
            </a:ln>
          </p:spPr>
        </p:pic>
        <p:sp>
          <p:nvSpPr>
            <p:cNvPr id="33" name="ZoneTexte 32"/>
            <p:cNvSpPr txBox="1"/>
            <p:nvPr/>
          </p:nvSpPr>
          <p:spPr>
            <a:xfrm>
              <a:off x="1186706" y="3132460"/>
              <a:ext cx="3601194" cy="3239765"/>
            </a:xfrm>
            <a:prstGeom prst="rect">
              <a:avLst/>
            </a:prstGeom>
            <a:noFill/>
          </p:spPr>
          <p:txBody>
            <a:bodyPr wrap="square">
              <a:spAutoFit/>
            </a:bodyPr>
            <a:lstStyle/>
            <a:p>
              <a:pPr>
                <a:defRPr/>
              </a:pPr>
              <a:r>
                <a:rPr lang="fr-FR" sz="600" b="1" dirty="0">
                  <a:solidFill>
                    <a:srgbClr val="000000"/>
                  </a:solidFill>
                </a:rPr>
                <a:t>Je soussigné:  	                    </a:t>
              </a:r>
              <a:r>
                <a:rPr lang="fr-FR" sz="600" b="1" dirty="0">
                  <a:solidFill>
                    <a:srgbClr val="000000"/>
                  </a:solidFill>
                  <a:latin typeface="Arial Black" pitchFamily="34" charset="0"/>
                </a:rPr>
                <a:t>Thierry </a:t>
              </a:r>
              <a:r>
                <a:rPr lang="fr-FR" sz="600" b="1" dirty="0" smtClean="0">
                  <a:solidFill>
                    <a:srgbClr val="000000"/>
                  </a:solidFill>
                  <a:latin typeface="Arial Black" pitchFamily="34" charset="0"/>
                </a:rPr>
                <a:t>DIDIER, </a:t>
              </a:r>
              <a:r>
                <a:rPr lang="fr-FR" sz="600" b="1" dirty="0">
                  <a:solidFill>
                    <a:srgbClr val="000000"/>
                  </a:solidFill>
                  <a:latin typeface="Arial Black" pitchFamily="34" charset="0"/>
                </a:rPr>
                <a:t>Proviseur</a:t>
              </a:r>
            </a:p>
            <a:p>
              <a:pPr>
                <a:defRPr/>
              </a:pPr>
              <a:endParaRPr lang="fr-FR" sz="600" b="1" dirty="0">
                <a:solidFill>
                  <a:srgbClr val="000000"/>
                </a:solidFill>
                <a:latin typeface="Arial Black" pitchFamily="34" charset="0"/>
              </a:endParaRPr>
            </a:p>
            <a:p>
              <a:pPr>
                <a:defRPr/>
              </a:pPr>
              <a:r>
                <a:rPr lang="fr-FR" sz="600" b="1" dirty="0">
                  <a:solidFill>
                    <a:srgbClr val="000000"/>
                  </a:solidFill>
                </a:rPr>
                <a:t>Etablissement:   	                            </a:t>
              </a:r>
              <a:r>
                <a:rPr lang="fr-FR" sz="600" b="1" dirty="0">
                  <a:solidFill>
                    <a:srgbClr val="000000"/>
                  </a:solidFill>
                  <a:latin typeface="Arial Black" pitchFamily="34" charset="0"/>
                </a:rPr>
                <a:t>Lycée Val Moré</a:t>
              </a:r>
            </a:p>
            <a:p>
              <a:pPr>
                <a:defRPr/>
              </a:pPr>
              <a:r>
                <a:rPr lang="fr-FR" sz="600" b="1" dirty="0">
                  <a:solidFill>
                    <a:srgbClr val="000000"/>
                  </a:solidFill>
                  <a:latin typeface="Arial Black" pitchFamily="34" charset="0"/>
                </a:rPr>
                <a:t>	13, Avenue Bernard </a:t>
              </a:r>
              <a:r>
                <a:rPr lang="fr-FR" sz="600" b="1" dirty="0" smtClean="0">
                  <a:solidFill>
                    <a:srgbClr val="000000"/>
                  </a:solidFill>
                  <a:latin typeface="Arial Black" pitchFamily="34" charset="0"/>
                </a:rPr>
                <a:t>PIED    </a:t>
              </a:r>
              <a:r>
                <a:rPr lang="fr-FR" sz="600" b="1" dirty="0">
                  <a:solidFill>
                    <a:srgbClr val="000000"/>
                  </a:solidFill>
                  <a:latin typeface="Arial Black" pitchFamily="34" charset="0"/>
                </a:rPr>
                <a:t>10110 BAR SUR SEINE</a:t>
              </a:r>
            </a:p>
            <a:p>
              <a:pPr>
                <a:defRPr/>
              </a:pPr>
              <a:endParaRPr lang="fr-FR" sz="600" b="1" dirty="0">
                <a:solidFill>
                  <a:srgbClr val="000000"/>
                </a:solidFill>
                <a:latin typeface="Arial Black" pitchFamily="34" charset="0"/>
              </a:endParaRPr>
            </a:p>
            <a:p>
              <a:pPr>
                <a:defRPr/>
              </a:pPr>
              <a:r>
                <a:rPr lang="fr-FR" sz="600" b="1" dirty="0">
                  <a:solidFill>
                    <a:srgbClr val="000000"/>
                  </a:solidFill>
                </a:rPr>
                <a:t>Certifie  que:    </a:t>
              </a:r>
              <a:r>
                <a:rPr lang="fr-FR" sz="600" b="1" dirty="0" smtClean="0">
                  <a:solidFill>
                    <a:srgbClr val="FF0000"/>
                  </a:solidFill>
                </a:rPr>
                <a:t>l’élève DUPONT Romain</a:t>
              </a:r>
              <a:r>
                <a:rPr lang="fr-FR" sz="600" b="1" dirty="0" smtClean="0">
                  <a:solidFill>
                    <a:srgbClr val="FF0000"/>
                  </a:solidFill>
                  <a:latin typeface="Arial Black" pitchFamily="34" charset="0"/>
                </a:rPr>
                <a:t>  </a:t>
              </a:r>
              <a:endParaRPr lang="fr-FR" sz="600" b="1" dirty="0">
                <a:solidFill>
                  <a:srgbClr val="FF0000"/>
                </a:solidFill>
                <a:latin typeface="Arial Black" pitchFamily="34" charset="0"/>
              </a:endParaRPr>
            </a:p>
            <a:p>
              <a:pPr algn="ctr">
                <a:defRPr/>
              </a:pPr>
              <a:r>
                <a:rPr lang="fr-FR" sz="600" b="1" dirty="0" smtClean="0">
                  <a:solidFill>
                    <a:srgbClr val="000000"/>
                  </a:solidFill>
                  <a:latin typeface="Arial Black" pitchFamily="34" charset="0"/>
                </a:rPr>
                <a:t>scolarisé </a:t>
              </a:r>
              <a:r>
                <a:rPr lang="fr-FR" sz="600" b="1" dirty="0">
                  <a:solidFill>
                    <a:srgbClr val="000000"/>
                  </a:solidFill>
                  <a:latin typeface="Arial Black" pitchFamily="34" charset="0"/>
                </a:rPr>
                <a:t>en 1</a:t>
              </a:r>
              <a:r>
                <a:rPr lang="fr-FR" sz="600" b="1" baseline="30000" dirty="0">
                  <a:solidFill>
                    <a:srgbClr val="000000"/>
                  </a:solidFill>
                  <a:latin typeface="Arial Black" pitchFamily="34" charset="0"/>
                </a:rPr>
                <a:t>ère</a:t>
              </a:r>
              <a:r>
                <a:rPr lang="fr-FR" sz="600" b="1" dirty="0">
                  <a:solidFill>
                    <a:srgbClr val="000000"/>
                  </a:solidFill>
                  <a:latin typeface="Arial Black" pitchFamily="34" charset="0"/>
                </a:rPr>
                <a:t> année puis en terminale Baccalauréat Professionnel Maintenance  des  </a:t>
              </a:r>
              <a:r>
                <a:rPr lang="fr-FR" sz="600" b="1" dirty="0" smtClean="0">
                  <a:solidFill>
                    <a:srgbClr val="000000"/>
                  </a:solidFill>
                  <a:latin typeface="Arial Black" pitchFamily="34" charset="0"/>
                </a:rPr>
                <a:t>Matériels option Agricoles</a:t>
              </a:r>
              <a:endParaRPr lang="fr-FR" sz="600" b="1" dirty="0">
                <a:solidFill>
                  <a:srgbClr val="000000"/>
                </a:solidFill>
                <a:latin typeface="Arial Black" pitchFamily="34" charset="0"/>
              </a:endParaRPr>
            </a:p>
            <a:p>
              <a:pPr>
                <a:defRPr/>
              </a:pPr>
              <a:endParaRPr lang="fr-FR" sz="600" b="1" dirty="0">
                <a:solidFill>
                  <a:srgbClr val="000000"/>
                </a:solidFill>
                <a:latin typeface="Arial Black" pitchFamily="34" charset="0"/>
              </a:endParaRPr>
            </a:p>
            <a:p>
              <a:pPr>
                <a:buFont typeface="Wingdings" pitchFamily="2" charset="2"/>
                <a:buChar char="§"/>
                <a:defRPr/>
              </a:pPr>
              <a:r>
                <a:rPr lang="fr-FR" sz="600" b="1" dirty="0">
                  <a:solidFill>
                    <a:srgbClr val="000000"/>
                  </a:solidFill>
                </a:rPr>
                <a:t>  A bien reçu une formation théorique basée sur la recommandations R 372 M Cat 10  </a:t>
              </a:r>
            </a:p>
            <a:p>
              <a:pPr>
                <a:defRPr/>
              </a:pPr>
              <a:r>
                <a:rPr lang="fr-FR" sz="600" b="1" dirty="0">
                  <a:solidFill>
                    <a:srgbClr val="000000"/>
                  </a:solidFill>
                </a:rPr>
                <a:t>   dispensée </a:t>
              </a:r>
              <a:r>
                <a:rPr lang="fr-FR" sz="600" b="1" i="1" dirty="0">
                  <a:solidFill>
                    <a:srgbClr val="000000"/>
                  </a:solidFill>
                </a:rPr>
                <a:t>le  </a:t>
              </a:r>
              <a:r>
                <a:rPr lang="fr-FR" sz="600" b="1" i="1" dirty="0">
                  <a:solidFill>
                    <a:srgbClr val="FF0000"/>
                  </a:solidFill>
                  <a:latin typeface="Arial Black" pitchFamily="34" charset="0"/>
                </a:rPr>
                <a:t>XX </a:t>
              </a:r>
              <a:r>
                <a:rPr lang="fr-FR" sz="600" b="1" i="1" dirty="0">
                  <a:solidFill>
                    <a:srgbClr val="000000"/>
                  </a:solidFill>
                  <a:latin typeface="Arial Black" pitchFamily="34" charset="0"/>
                </a:rPr>
                <a:t>/ </a:t>
              </a:r>
              <a:r>
                <a:rPr lang="fr-FR" sz="600" b="1" i="1" dirty="0">
                  <a:solidFill>
                    <a:srgbClr val="FF0000"/>
                  </a:solidFill>
                  <a:latin typeface="Arial Black" pitchFamily="34" charset="0"/>
                </a:rPr>
                <a:t>XX</a:t>
              </a:r>
              <a:r>
                <a:rPr lang="fr-FR" sz="600" b="1" i="1" dirty="0">
                  <a:solidFill>
                    <a:srgbClr val="000000"/>
                  </a:solidFill>
                  <a:latin typeface="Arial Black" pitchFamily="34" charset="0"/>
                </a:rPr>
                <a:t> </a:t>
              </a:r>
              <a:r>
                <a:rPr lang="fr-FR" sz="600" b="1" i="1" dirty="0">
                  <a:latin typeface="Arial Black" pitchFamily="34" charset="0"/>
                </a:rPr>
                <a:t>/ </a:t>
              </a:r>
              <a:r>
                <a:rPr lang="fr-FR" sz="600" b="1" i="1" dirty="0">
                  <a:solidFill>
                    <a:srgbClr val="FF0000"/>
                  </a:solidFill>
                  <a:latin typeface="Arial Black" pitchFamily="34" charset="0"/>
                </a:rPr>
                <a:t>16  </a:t>
              </a:r>
              <a:r>
                <a:rPr lang="fr-FR" sz="600" b="1" dirty="0">
                  <a:solidFill>
                    <a:srgbClr val="000000"/>
                  </a:solidFill>
                </a:rPr>
                <a:t>par</a:t>
              </a:r>
              <a:r>
                <a:rPr lang="fr-FR" sz="600" b="1" dirty="0">
                  <a:solidFill>
                    <a:srgbClr val="000000"/>
                  </a:solidFill>
                  <a:latin typeface="Arial Black" pitchFamily="34" charset="0"/>
                </a:rPr>
                <a:t> </a:t>
              </a:r>
              <a:r>
                <a:rPr lang="fr-FR" sz="600" b="1" i="1" dirty="0">
                  <a:solidFill>
                    <a:srgbClr val="FF0000"/>
                  </a:solidFill>
                  <a:latin typeface="Arial Black" pitchFamily="34" charset="0"/>
                </a:rPr>
                <a:t>Prénom  NOM </a:t>
              </a:r>
              <a:r>
                <a:rPr lang="fr-FR" sz="600" b="1" i="1" dirty="0" smtClean="0">
                  <a:solidFill>
                    <a:srgbClr val="FF0000"/>
                  </a:solidFill>
                  <a:latin typeface="Arial Black" pitchFamily="34" charset="0"/>
                </a:rPr>
                <a:t> </a:t>
              </a:r>
              <a:r>
                <a:rPr lang="fr-FR" sz="600" b="1" dirty="0" smtClean="0"/>
                <a:t>enseignant</a:t>
              </a:r>
              <a:r>
                <a:rPr lang="fr-FR" sz="600" b="1" dirty="0"/>
                <a:t>.</a:t>
              </a:r>
              <a:r>
                <a:rPr lang="fr-FR" sz="600" b="1" i="1" dirty="0">
                  <a:solidFill>
                    <a:srgbClr val="FF0000"/>
                  </a:solidFill>
                  <a:latin typeface="Arial Black" pitchFamily="34" charset="0"/>
                </a:rPr>
                <a:t> </a:t>
              </a:r>
            </a:p>
            <a:p>
              <a:pPr>
                <a:defRPr/>
              </a:pPr>
              <a:r>
                <a:rPr lang="fr-FR" sz="600" dirty="0">
                  <a:solidFill>
                    <a:srgbClr val="000000"/>
                  </a:solidFill>
                  <a:latin typeface="Arial Black" pitchFamily="34" charset="0"/>
                </a:rPr>
                <a:t>     </a:t>
              </a:r>
              <a:endParaRPr lang="fr-FR" sz="600" b="1" dirty="0">
                <a:solidFill>
                  <a:srgbClr val="000000"/>
                </a:solidFill>
                <a:latin typeface="Arial Black" pitchFamily="34" charset="0"/>
              </a:endParaRPr>
            </a:p>
            <a:p>
              <a:pPr>
                <a:buFont typeface="Wingdings" pitchFamily="2" charset="2"/>
                <a:buChar char="§"/>
                <a:defRPr/>
              </a:pPr>
              <a:r>
                <a:rPr lang="fr-FR" sz="600" b="1" dirty="0">
                  <a:solidFill>
                    <a:srgbClr val="000000"/>
                  </a:solidFill>
                  <a:latin typeface="Arial Black" pitchFamily="34" charset="0"/>
                </a:rPr>
                <a:t>  </a:t>
              </a:r>
              <a:r>
                <a:rPr lang="fr-FR" sz="600" b="1" dirty="0">
                  <a:solidFill>
                    <a:srgbClr val="000000"/>
                  </a:solidFill>
                </a:rPr>
                <a:t>A été contrôlé sur ses connaissances par un test de positionnement                                                                   </a:t>
              </a:r>
            </a:p>
            <a:p>
              <a:pPr>
                <a:defRPr/>
              </a:pPr>
              <a:r>
                <a:rPr lang="fr-FR" sz="600" dirty="0">
                  <a:solidFill>
                    <a:srgbClr val="000000"/>
                  </a:solidFill>
                </a:rPr>
                <a:t>    effectué le </a:t>
              </a:r>
              <a:r>
                <a:rPr lang="fr-FR" sz="600" b="1" i="1" dirty="0">
                  <a:solidFill>
                    <a:srgbClr val="FF0000"/>
                  </a:solidFill>
                  <a:latin typeface="Arial Black" pitchFamily="34" charset="0"/>
                </a:rPr>
                <a:t>XX </a:t>
              </a:r>
              <a:r>
                <a:rPr lang="fr-FR" sz="600" b="1" i="1" dirty="0">
                  <a:solidFill>
                    <a:srgbClr val="000000"/>
                  </a:solidFill>
                  <a:latin typeface="Arial Black" pitchFamily="34" charset="0"/>
                </a:rPr>
                <a:t>/ </a:t>
              </a:r>
              <a:r>
                <a:rPr lang="fr-FR" sz="600" b="1" i="1" dirty="0">
                  <a:solidFill>
                    <a:srgbClr val="FF0000"/>
                  </a:solidFill>
                  <a:latin typeface="Arial Black" pitchFamily="34" charset="0"/>
                </a:rPr>
                <a:t>XX</a:t>
              </a:r>
              <a:r>
                <a:rPr lang="fr-FR" sz="600" b="1" i="1" dirty="0">
                  <a:solidFill>
                    <a:srgbClr val="000000"/>
                  </a:solidFill>
                  <a:latin typeface="Arial Black" pitchFamily="34" charset="0"/>
                </a:rPr>
                <a:t> </a:t>
              </a:r>
              <a:r>
                <a:rPr lang="fr-FR" sz="600" b="1" i="1" dirty="0">
                  <a:latin typeface="Arial Black" pitchFamily="34" charset="0"/>
                </a:rPr>
                <a:t>/ </a:t>
              </a:r>
              <a:r>
                <a:rPr lang="fr-FR" sz="600" b="1" i="1" dirty="0">
                  <a:solidFill>
                    <a:srgbClr val="FF0000"/>
                  </a:solidFill>
                  <a:latin typeface="Arial Black" pitchFamily="34" charset="0"/>
                </a:rPr>
                <a:t>16  </a:t>
              </a:r>
              <a:r>
                <a:rPr lang="fr-FR" sz="600" dirty="0"/>
                <a:t>et a été </a:t>
              </a:r>
              <a:r>
                <a:rPr lang="fr-FR" sz="600" b="1" i="1" dirty="0" err="1" smtClean="0">
                  <a:solidFill>
                    <a:srgbClr val="FF0000"/>
                  </a:solidFill>
                  <a:latin typeface="Arial Black" pitchFamily="34" charset="0"/>
                </a:rPr>
                <a:t>RE</a:t>
              </a:r>
              <a:r>
                <a:rPr lang="fr-FR" sz="600" b="1" i="1" cap="all" dirty="0" err="1" smtClean="0">
                  <a:solidFill>
                    <a:srgbClr val="FF0000"/>
                  </a:solidFill>
                  <a:latin typeface="Arial Black" pitchFamily="34" charset="0"/>
                </a:rPr>
                <a:t>ç</a:t>
              </a:r>
              <a:r>
                <a:rPr lang="fr-FR" sz="600" b="1" i="1" dirty="0" err="1" smtClean="0">
                  <a:solidFill>
                    <a:srgbClr val="FF0000"/>
                  </a:solidFill>
                  <a:latin typeface="Arial Black" pitchFamily="34" charset="0"/>
                </a:rPr>
                <a:t>U</a:t>
              </a:r>
              <a:r>
                <a:rPr lang="fr-FR" sz="600" b="1" i="1" dirty="0">
                  <a:solidFill>
                    <a:srgbClr val="FF0000"/>
                  </a:solidFill>
                  <a:latin typeface="Arial Black" pitchFamily="34" charset="0"/>
                </a:rPr>
                <a:t>.</a:t>
              </a:r>
              <a:r>
                <a:rPr lang="fr-FR" sz="600" dirty="0">
                  <a:solidFill>
                    <a:srgbClr val="000000"/>
                  </a:solidFill>
                </a:rPr>
                <a:t> </a:t>
              </a:r>
            </a:p>
            <a:p>
              <a:pPr>
                <a:defRPr/>
              </a:pPr>
              <a:endParaRPr lang="fr-FR" sz="600" dirty="0">
                <a:solidFill>
                  <a:srgbClr val="000000"/>
                </a:solidFill>
              </a:endParaRPr>
            </a:p>
            <a:p>
              <a:pPr>
                <a:buFont typeface="Wingdings" pitchFamily="2" charset="2"/>
                <a:buChar char="§"/>
                <a:defRPr/>
              </a:pPr>
              <a:r>
                <a:rPr lang="fr-FR" sz="600" b="1" dirty="0">
                  <a:solidFill>
                    <a:srgbClr val="000000"/>
                  </a:solidFill>
                  <a:latin typeface="Arial Black" pitchFamily="34" charset="0"/>
                </a:rPr>
                <a:t>  </a:t>
              </a:r>
              <a:r>
                <a:rPr lang="fr-FR" sz="600" b="1" dirty="0">
                  <a:solidFill>
                    <a:srgbClr val="000000"/>
                  </a:solidFill>
                </a:rPr>
                <a:t>A assisté aux démonstrations à la conduite et à la mise en œuvre des   </a:t>
              </a:r>
            </a:p>
            <a:p>
              <a:pPr>
                <a:defRPr/>
              </a:pPr>
              <a:r>
                <a:rPr lang="fr-FR" sz="600" b="1" dirty="0">
                  <a:solidFill>
                    <a:srgbClr val="000000"/>
                  </a:solidFill>
                </a:rPr>
                <a:t>   matériels hors production en groupe basées sur la recommandation R 372 M.</a:t>
              </a:r>
            </a:p>
            <a:p>
              <a:pPr>
                <a:defRPr/>
              </a:pPr>
              <a:endParaRPr lang="fr-FR" sz="600" b="1" dirty="0">
                <a:solidFill>
                  <a:srgbClr val="000000"/>
                </a:solidFill>
              </a:endParaRPr>
            </a:p>
            <a:p>
              <a:pPr>
                <a:buFont typeface="Wingdings" pitchFamily="2" charset="2"/>
                <a:buChar char="§"/>
                <a:defRPr/>
              </a:pPr>
              <a:r>
                <a:rPr lang="fr-FR" sz="600" b="1" dirty="0">
                  <a:solidFill>
                    <a:srgbClr val="000000"/>
                  </a:solidFill>
                  <a:latin typeface="Arial Black" pitchFamily="34" charset="0"/>
                </a:rPr>
                <a:t> </a:t>
              </a:r>
              <a:r>
                <a:rPr lang="fr-FR" sz="600" b="1" dirty="0">
                  <a:solidFill>
                    <a:srgbClr val="000000"/>
                  </a:solidFill>
                </a:rPr>
                <a:t>A eu une attitude responsable et à appliqué les consignes afin de mettre en œuvre les    </a:t>
              </a:r>
            </a:p>
            <a:p>
              <a:pPr>
                <a:defRPr/>
              </a:pPr>
              <a:r>
                <a:rPr lang="fr-FR" sz="600" b="1" dirty="0">
                  <a:solidFill>
                    <a:srgbClr val="000000"/>
                  </a:solidFill>
                </a:rPr>
                <a:t>   matériels en sécurité dans le cadre de ses activités.</a:t>
              </a:r>
            </a:p>
            <a:p>
              <a:pPr>
                <a:defRPr/>
              </a:pPr>
              <a:endParaRPr lang="fr-FR" sz="600" b="1" dirty="0">
                <a:solidFill>
                  <a:srgbClr val="000000"/>
                </a:solidFill>
              </a:endParaRPr>
            </a:p>
            <a:p>
              <a:pPr>
                <a:defRPr/>
              </a:pPr>
              <a:r>
                <a:rPr lang="fr-FR" sz="600" b="1" dirty="0">
                  <a:solidFill>
                    <a:srgbClr val="000000"/>
                  </a:solidFill>
                </a:rPr>
                <a:t>             Matériels mise en œuvre:</a:t>
              </a:r>
            </a:p>
            <a:p>
              <a:pPr>
                <a:defRPr/>
              </a:pPr>
              <a:r>
                <a:rPr lang="fr-FR" sz="600" b="1" dirty="0">
                  <a:solidFill>
                    <a:srgbClr val="000000"/>
                  </a:solidFill>
                </a:rPr>
                <a:t>              - Tracteurs agricoles </a:t>
              </a:r>
              <a:r>
                <a:rPr lang="fr-FR" sz="600" b="1" dirty="0"/>
                <a:t>&gt;50 </a:t>
              </a:r>
              <a:r>
                <a:rPr lang="fr-FR" sz="600" b="1" dirty="0" err="1"/>
                <a:t>Ch</a:t>
              </a:r>
              <a:r>
                <a:rPr lang="fr-FR" sz="600" b="1" dirty="0"/>
                <a:t>, </a:t>
              </a:r>
              <a:r>
                <a:rPr lang="fr-FR" sz="600" b="1" dirty="0">
                  <a:solidFill>
                    <a:srgbClr val="000000"/>
                  </a:solidFill>
                </a:rPr>
                <a:t>Cat 8 avec ou sans chargeur frontal</a:t>
              </a:r>
            </a:p>
            <a:p>
              <a:pPr>
                <a:defRPr/>
              </a:pPr>
              <a:r>
                <a:rPr lang="fr-FR" sz="600" b="1" dirty="0">
                  <a:solidFill>
                    <a:srgbClr val="000000"/>
                  </a:solidFill>
                </a:rPr>
                <a:t>              - Chargeur télescopique MANITOU MLT </a:t>
              </a:r>
            </a:p>
            <a:p>
              <a:pPr>
                <a:defRPr/>
              </a:pPr>
              <a:r>
                <a:rPr lang="fr-FR" sz="600" b="1" dirty="0">
                  <a:solidFill>
                    <a:srgbClr val="000000"/>
                  </a:solidFill>
                </a:rPr>
                <a:t>                               </a:t>
              </a:r>
            </a:p>
            <a:p>
              <a:pPr>
                <a:defRPr/>
              </a:pPr>
              <a:r>
                <a:rPr lang="fr-FR" sz="1200" b="1" dirty="0">
                  <a:solidFill>
                    <a:srgbClr val="000000"/>
                  </a:solidFill>
                  <a:latin typeface="Comic Sans MS" pitchFamily="66" charset="0"/>
                </a:rPr>
                <a:t>                       </a:t>
              </a:r>
              <a:r>
                <a:rPr lang="fr-FR" sz="600" b="1" dirty="0">
                  <a:solidFill>
                    <a:srgbClr val="000000"/>
                  </a:solidFill>
                </a:rPr>
                <a:t>Bar sur Seine, le </a:t>
              </a:r>
              <a:r>
                <a:rPr lang="fr-FR" sz="600" b="1" i="1" dirty="0" smtClean="0">
                  <a:solidFill>
                    <a:srgbClr val="FF0000"/>
                  </a:solidFill>
                </a:rPr>
                <a:t>XX </a:t>
              </a:r>
              <a:r>
                <a:rPr lang="fr-FR" sz="600" b="1" i="1" dirty="0" smtClean="0">
                  <a:solidFill>
                    <a:srgbClr val="000000"/>
                  </a:solidFill>
                </a:rPr>
                <a:t>/ </a:t>
              </a:r>
              <a:r>
                <a:rPr lang="fr-FR" sz="600" b="1" i="1" dirty="0" smtClean="0">
                  <a:solidFill>
                    <a:srgbClr val="FF0000"/>
                  </a:solidFill>
                </a:rPr>
                <a:t>XX</a:t>
              </a:r>
              <a:r>
                <a:rPr lang="fr-FR" sz="600" b="1" i="1" dirty="0" smtClean="0">
                  <a:solidFill>
                    <a:srgbClr val="000000"/>
                  </a:solidFill>
                </a:rPr>
                <a:t> </a:t>
              </a:r>
              <a:r>
                <a:rPr lang="fr-FR" sz="600" b="1" i="1" dirty="0"/>
                <a:t>/</a:t>
              </a:r>
              <a:r>
                <a:rPr lang="fr-FR" sz="600" b="1" i="1" dirty="0">
                  <a:solidFill>
                    <a:srgbClr val="FF0000"/>
                  </a:solidFill>
                </a:rPr>
                <a:t>16</a:t>
              </a:r>
            </a:p>
            <a:p>
              <a:pPr>
                <a:defRPr/>
              </a:pPr>
              <a:endParaRPr lang="fr-FR" sz="600" b="1" dirty="0">
                <a:solidFill>
                  <a:srgbClr val="FF0000"/>
                </a:solidFill>
              </a:endParaRPr>
            </a:p>
            <a:p>
              <a:pPr>
                <a:defRPr/>
              </a:pPr>
              <a:r>
                <a:rPr lang="fr-FR" sz="600" b="1" dirty="0">
                  <a:solidFill>
                    <a:srgbClr val="FF0000"/>
                  </a:solidFill>
                </a:rPr>
                <a:t>    </a:t>
              </a:r>
              <a:r>
                <a:rPr lang="fr-FR" sz="600" b="1" dirty="0">
                  <a:solidFill>
                    <a:schemeClr val="accent2">
                      <a:lumMod val="60000"/>
                      <a:lumOff val="40000"/>
                    </a:schemeClr>
                  </a:solidFill>
                </a:rPr>
                <a:t>Cachet de l’établissement                                                                  Le chef d’établissement </a:t>
              </a:r>
            </a:p>
            <a:p>
              <a:pPr>
                <a:defRPr/>
              </a:pPr>
              <a:endParaRPr lang="fr-FR" sz="600" b="1" i="1" dirty="0">
                <a:solidFill>
                  <a:srgbClr val="FF0000"/>
                </a:solidFill>
              </a:endParaRPr>
            </a:p>
            <a:p>
              <a:pPr>
                <a:defRPr/>
              </a:pPr>
              <a:endParaRPr lang="fr-FR" sz="600" b="1" dirty="0">
                <a:solidFill>
                  <a:srgbClr val="FF0000"/>
                </a:solidFill>
              </a:endParaRPr>
            </a:p>
            <a:p>
              <a:pPr>
                <a:defRPr/>
              </a:pPr>
              <a:r>
                <a:rPr lang="fr-FR" sz="800" b="1" dirty="0">
                  <a:solidFill>
                    <a:srgbClr val="000000"/>
                  </a:solidFill>
                </a:rPr>
                <a:t>		   </a:t>
              </a:r>
            </a:p>
            <a:p>
              <a:pPr>
                <a:defRPr/>
              </a:pPr>
              <a:r>
                <a:rPr lang="fr-FR" sz="800" b="1" dirty="0">
                  <a:solidFill>
                    <a:srgbClr val="000000"/>
                  </a:solidFill>
                </a:rPr>
                <a:t> </a:t>
              </a:r>
              <a:endParaRPr lang="fr-FR" sz="1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checkerboard(across)">
                                      <p:cBhvr>
                                        <p:cTn id="7"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187452" y="44450"/>
            <a:ext cx="6983413" cy="1081088"/>
          </a:xfrm>
          <a:prstGeom prst="rect">
            <a:avLst/>
          </a:prstGeom>
          <a:noFill/>
          <a:ln w="9525">
            <a:noFill/>
            <a:miter lim="800000"/>
            <a:headEnd/>
            <a:tailEnd/>
          </a:ln>
          <a:effectLst>
            <a:outerShdw dist="39613" dir="1174489" algn="ctr" rotWithShape="0">
              <a:srgbClr val="000000"/>
            </a:outerShdw>
          </a:effectLst>
        </p:spPr>
        <p:txBody>
          <a:bodyPr anchor="ctr"/>
          <a:lstStyle/>
          <a:p>
            <a:pPr eaLnBrk="0" hangingPunct="0">
              <a:defRPr/>
            </a:pPr>
            <a:endParaRPr lang="fr-FR" sz="3200" b="1" kern="0" dirty="0">
              <a:solidFill>
                <a:srgbClr val="FF0000"/>
              </a:solidFill>
              <a:latin typeface="+mn-lt"/>
              <a:ea typeface="+mj-ea"/>
              <a:cs typeface="+mj-cs"/>
            </a:endParaRPr>
          </a:p>
        </p:txBody>
      </p:sp>
      <p:sp>
        <p:nvSpPr>
          <p:cNvPr id="21" name="Sous-titre 1"/>
          <p:cNvSpPr txBox="1">
            <a:spLocks/>
          </p:cNvSpPr>
          <p:nvPr/>
        </p:nvSpPr>
        <p:spPr bwMode="auto">
          <a:xfrm>
            <a:off x="971550" y="3143254"/>
            <a:ext cx="8172450" cy="1077913"/>
          </a:xfrm>
          <a:prstGeom prst="rect">
            <a:avLst/>
          </a:prstGeom>
          <a:noFill/>
          <a:ln w="9525">
            <a:noFill/>
            <a:miter lim="800000"/>
            <a:headEnd/>
            <a:tailEnd/>
          </a:ln>
        </p:spPr>
        <p:txBody>
          <a:bodyPr/>
          <a:lstStyle/>
          <a:p>
            <a:pPr marL="342900" indent="-342900" algn="ctr">
              <a:spcBef>
                <a:spcPct val="20000"/>
              </a:spcBef>
              <a:buClr>
                <a:srgbClr val="2084CE"/>
              </a:buClr>
              <a:buSzPct val="65000"/>
              <a:defRPr/>
            </a:pPr>
            <a:r>
              <a:rPr lang="fr-FR" sz="4800" b="1" u="sng" kern="0" dirty="0">
                <a:solidFill>
                  <a:srgbClr val="0000FF"/>
                </a:solidFill>
                <a:latin typeface="+mn-lt"/>
                <a:ea typeface="+mn-ea"/>
                <a:cs typeface="+mn-cs"/>
              </a:rPr>
              <a:t>Merci de votre attention</a:t>
            </a:r>
            <a:r>
              <a:rPr lang="fr-FR" sz="4800" b="1" i="1" kern="1400" dirty="0">
                <a:solidFill>
                  <a:srgbClr val="8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fr-FR" sz="4800" kern="0" dirty="0">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1187452" y="44450"/>
            <a:ext cx="6983413" cy="1081088"/>
          </a:xfrm>
          <a:prstGeom prst="rect">
            <a:avLst/>
          </a:prstGeom>
          <a:noFill/>
          <a:ln w="9525">
            <a:noFill/>
            <a:miter lim="800000"/>
            <a:headEnd/>
            <a:tailEnd/>
          </a:ln>
          <a:effectLst>
            <a:outerShdw dist="39613" dir="1174489" algn="ctr" rotWithShape="0">
              <a:srgbClr val="000000"/>
            </a:outerShdw>
          </a:effectLst>
        </p:spPr>
        <p:txBody>
          <a:bodyPr anchor="ctr"/>
          <a:lstStyle/>
          <a:p>
            <a:pPr eaLnBrk="0" hangingPunct="0">
              <a:defRPr/>
            </a:pPr>
            <a:endParaRPr lang="fr-FR" sz="3200" b="1" kern="0" dirty="0">
              <a:solidFill>
                <a:srgbClr val="FF0000"/>
              </a:solidFill>
              <a:latin typeface="+mn-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ous-titre 1"/>
          <p:cNvSpPr txBox="1">
            <a:spLocks/>
          </p:cNvSpPr>
          <p:nvPr/>
        </p:nvSpPr>
        <p:spPr bwMode="auto">
          <a:xfrm>
            <a:off x="971550" y="1916832"/>
            <a:ext cx="8172450" cy="1150938"/>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b="1" u="sng" kern="0" dirty="0">
                <a:solidFill>
                  <a:srgbClr val="0000FF"/>
                </a:solidFill>
                <a:latin typeface="+mn-lt"/>
                <a:ea typeface="+mn-ea"/>
              </a:rPr>
              <a:t>Le code du travail</a:t>
            </a:r>
            <a:r>
              <a:rPr lang="fr-FR" b="1" kern="0" dirty="0">
                <a:solidFill>
                  <a:srgbClr val="0000FF"/>
                </a:solidFill>
                <a:latin typeface="+mn-lt"/>
                <a:ea typeface="+mn-ea"/>
              </a:rPr>
              <a:t>, </a:t>
            </a:r>
          </a:p>
          <a:p>
            <a:pPr marL="342900" indent="-342900">
              <a:spcBef>
                <a:spcPct val="20000"/>
              </a:spcBef>
              <a:buClr>
                <a:srgbClr val="2084CE"/>
              </a:buClr>
              <a:buSzPct val="65000"/>
              <a:buFont typeface="Zapf Dingbats" charset="2"/>
              <a:buNone/>
              <a:defRPr/>
            </a:pPr>
            <a:endParaRPr lang="fr-FR" sz="1600" kern="0" dirty="0">
              <a:latin typeface="+mn-lt"/>
              <a:ea typeface="+mn-ea"/>
              <a:cs typeface="+mn-cs"/>
            </a:endParaRPr>
          </a:p>
        </p:txBody>
      </p:sp>
      <p:sp>
        <p:nvSpPr>
          <p:cNvPr id="19" name="Sous-titre 1"/>
          <p:cNvSpPr txBox="1">
            <a:spLocks/>
          </p:cNvSpPr>
          <p:nvPr/>
        </p:nvSpPr>
        <p:spPr bwMode="auto">
          <a:xfrm>
            <a:off x="971550" y="3070228"/>
            <a:ext cx="8172450" cy="1006475"/>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b="1" u="sng" kern="0" dirty="0">
                <a:solidFill>
                  <a:srgbClr val="0000FF"/>
                </a:solidFill>
                <a:latin typeface="+mn-lt"/>
                <a:ea typeface="+mn-ea"/>
                <a:cs typeface="+mn-cs"/>
              </a:rPr>
              <a:t>Le code de la route</a:t>
            </a:r>
            <a:r>
              <a:rPr lang="fr-FR" kern="0" dirty="0">
                <a:solidFill>
                  <a:srgbClr val="0000FF"/>
                </a:solidFill>
                <a:latin typeface="+mn-lt"/>
                <a:ea typeface="+mn-ea"/>
                <a:cs typeface="+mn-cs"/>
              </a:rPr>
              <a:t>, </a:t>
            </a:r>
          </a:p>
        </p:txBody>
      </p:sp>
      <p:sp>
        <p:nvSpPr>
          <p:cNvPr id="22" name="Sous-titre 1"/>
          <p:cNvSpPr txBox="1">
            <a:spLocks/>
          </p:cNvSpPr>
          <p:nvPr/>
        </p:nvSpPr>
        <p:spPr bwMode="auto">
          <a:xfrm>
            <a:off x="971550" y="4221163"/>
            <a:ext cx="8172450" cy="1079500"/>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b="1" u="sng" kern="0" dirty="0">
                <a:solidFill>
                  <a:srgbClr val="0000FF"/>
                </a:solidFill>
                <a:latin typeface="+mn-lt"/>
                <a:ea typeface="+mn-ea"/>
                <a:cs typeface="+mn-cs"/>
              </a:rPr>
              <a:t>Le code pénal et le code </a:t>
            </a:r>
            <a:r>
              <a:rPr lang="fr-FR" b="1" u="sng" kern="0" dirty="0" smtClean="0">
                <a:solidFill>
                  <a:srgbClr val="0000FF"/>
                </a:solidFill>
                <a:latin typeface="+mn-lt"/>
                <a:ea typeface="+mn-ea"/>
                <a:cs typeface="+mn-cs"/>
              </a:rPr>
              <a:t>civil.</a:t>
            </a:r>
            <a:endParaRPr lang="fr-FR" b="1" u="sng" kern="0" dirty="0">
              <a:solidFill>
                <a:srgbClr val="0000FF"/>
              </a:solidFill>
              <a:latin typeface="+mn-lt"/>
              <a:ea typeface="+mn-ea"/>
              <a:cs typeface="+mn-cs"/>
            </a:endParaRPr>
          </a:p>
          <a:p>
            <a:pPr marL="342900" indent="-342900" algn="ctr">
              <a:spcBef>
                <a:spcPct val="20000"/>
              </a:spcBef>
              <a:buClr>
                <a:srgbClr val="2084CE"/>
              </a:buClr>
              <a:buSzPct val="65000"/>
              <a:buFont typeface="Zapf Dingbats" charset="2"/>
              <a:buNone/>
              <a:defRPr/>
            </a:pPr>
            <a:r>
              <a:rPr lang="fr-FR" sz="1400" b="1" kern="0" dirty="0">
                <a:solidFill>
                  <a:srgbClr val="0000FF"/>
                </a:solidFill>
                <a:latin typeface="+mn-lt"/>
                <a:ea typeface="+mn-ea"/>
                <a:cs typeface="+mn-cs"/>
              </a:rPr>
              <a:t> </a:t>
            </a:r>
            <a:endParaRPr lang="fr-FR" sz="3200" kern="0" dirty="0">
              <a:latin typeface="+mn-lt"/>
              <a:ea typeface="+mn-ea"/>
              <a:cs typeface="+mn-cs"/>
            </a:endParaRPr>
          </a:p>
        </p:txBody>
      </p:sp>
      <p:sp>
        <p:nvSpPr>
          <p:cNvPr id="18437" name="Rectangle à coins arrondis 8"/>
          <p:cNvSpPr>
            <a:spLocks noChangeArrowheads="1"/>
          </p:cNvSpPr>
          <p:nvPr/>
        </p:nvSpPr>
        <p:spPr bwMode="auto">
          <a:xfrm>
            <a:off x="3132138" y="404813"/>
            <a:ext cx="3814762" cy="1008062"/>
          </a:xfrm>
          <a:prstGeom prst="roundRect">
            <a:avLst>
              <a:gd name="adj" fmla="val 16667"/>
            </a:avLst>
          </a:prstGeom>
          <a:solidFill>
            <a:srgbClr val="0080FF"/>
          </a:solidFill>
          <a:ln w="9525" algn="ctr">
            <a:solidFill>
              <a:schemeClr val="tx1"/>
            </a:solidFill>
            <a:round/>
            <a:headEnd/>
            <a:tailEnd/>
          </a:ln>
        </p:spPr>
        <p:txBody>
          <a:bodyPr/>
          <a:lstStyle/>
          <a:p>
            <a:pPr eaLnBrk="0" hangingPunct="0"/>
            <a:endParaRPr lang="fr-FR">
              <a:solidFill>
                <a:srgbClr val="000000"/>
              </a:solidFill>
            </a:endParaRPr>
          </a:p>
        </p:txBody>
      </p:sp>
      <p:sp>
        <p:nvSpPr>
          <p:cNvPr id="16390" name="ZoneTexte 11"/>
          <p:cNvSpPr txBox="1">
            <a:spLocks noChangeArrowheads="1"/>
          </p:cNvSpPr>
          <p:nvPr/>
        </p:nvSpPr>
        <p:spPr bwMode="auto">
          <a:xfrm>
            <a:off x="2987677" y="620716"/>
            <a:ext cx="4105275" cy="708025"/>
          </a:xfrm>
          <a:prstGeom prst="rect">
            <a:avLst/>
          </a:prstGeom>
          <a:noFill/>
          <a:ln w="9525">
            <a:noFill/>
            <a:miter lim="800000"/>
            <a:headEnd/>
            <a:tailEnd/>
          </a:ln>
        </p:spPr>
        <p:txBody>
          <a:bodyPr>
            <a:spAutoFit/>
          </a:bodyPr>
          <a:lstStyle/>
          <a:p>
            <a:pPr algn="ctr" eaLnBrk="0" hangingPunct="0">
              <a:defRPr/>
            </a:pPr>
            <a:r>
              <a:rPr lang="fr-FR" b="1" dirty="0">
                <a:solidFill>
                  <a:srgbClr val="FFFF00"/>
                </a:solidFill>
                <a:latin typeface="+mn-lt"/>
                <a:cs typeface="+mn-cs"/>
              </a:rPr>
              <a:t>Réglementations  applicables</a:t>
            </a:r>
          </a:p>
          <a:p>
            <a:pPr algn="ctr" eaLnBrk="0" hangingPunct="0">
              <a:defRPr/>
            </a:pPr>
            <a:endParaRPr lang="fr-FR" sz="1600" b="1" i="1" dirty="0">
              <a:solidFill>
                <a:srgbClr val="FF0000"/>
              </a:solidFill>
              <a:cs typeface="+mn-cs"/>
            </a:endParaRPr>
          </a:p>
        </p:txBody>
      </p:sp>
      <p:pic>
        <p:nvPicPr>
          <p:cNvPr id="18439" name="Picture 2" descr="Afficher l'image d'origine">
            <a:hlinkClick r:id="rId3" action="ppaction://hlinksldjump"/>
          </p:cNvPr>
          <p:cNvPicPr>
            <a:picLocks noChangeAspect="1" noChangeArrowheads="1"/>
          </p:cNvPicPr>
          <p:nvPr/>
        </p:nvPicPr>
        <p:blipFill>
          <a:blip r:embed="rId4"/>
          <a:srcRect l="5658" t="7559" r="12868" b="6772"/>
          <a:stretch>
            <a:fillRect/>
          </a:stretch>
        </p:blipFill>
        <p:spPr bwMode="auto">
          <a:xfrm>
            <a:off x="8604252" y="6308725"/>
            <a:ext cx="395288" cy="3746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ous-titre 1"/>
          <p:cNvSpPr>
            <a:spLocks noGrp="1"/>
          </p:cNvSpPr>
          <p:nvPr>
            <p:ph type="subTitle" idx="1"/>
          </p:nvPr>
        </p:nvSpPr>
        <p:spPr>
          <a:xfrm>
            <a:off x="1331913" y="908050"/>
            <a:ext cx="7812087" cy="647700"/>
          </a:xfrm>
        </p:spPr>
        <p:txBody>
          <a:bodyPr/>
          <a:lstStyle/>
          <a:p>
            <a:pPr>
              <a:buFont typeface="Zapf Dingbats" charset="2"/>
              <a:buNone/>
            </a:pPr>
            <a:r>
              <a:rPr lang="fr-FR" altLang="fr-FR" sz="1600" dirty="0" smtClean="0"/>
              <a:t>Lycée Raspail - Paris</a:t>
            </a:r>
          </a:p>
          <a:p>
            <a:pPr>
              <a:buFont typeface="Zapf Dingbats" charset="2"/>
              <a:buNone/>
            </a:pPr>
            <a:r>
              <a:rPr lang="fr-FR" altLang="fr-FR" sz="1600" dirty="0" smtClean="0"/>
              <a:t>22 &amp; 23 mars 2016</a:t>
            </a:r>
          </a:p>
        </p:txBody>
      </p:sp>
      <p:sp>
        <p:nvSpPr>
          <p:cNvPr id="8195" name="Sous-titre 1"/>
          <p:cNvSpPr txBox="1">
            <a:spLocks/>
          </p:cNvSpPr>
          <p:nvPr/>
        </p:nvSpPr>
        <p:spPr bwMode="auto">
          <a:xfrm>
            <a:off x="1331913" y="115894"/>
            <a:ext cx="7812087"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algn="ctr" eaLnBrk="0" hangingPunct="0">
              <a:buClr>
                <a:srgbClr val="800000"/>
              </a:buClr>
              <a:buFont typeface="Zapf Dingbats" charset="2"/>
              <a:buNone/>
            </a:pPr>
            <a:r>
              <a:rPr lang="fr-FR" altLang="fr-FR" sz="1600" b="1" dirty="0">
                <a:solidFill>
                  <a:srgbClr val="800000"/>
                </a:solidFill>
              </a:rPr>
              <a:t>Rencontre nationale rénovation CAP – BAC PRO</a:t>
            </a:r>
          </a:p>
        </p:txBody>
      </p:sp>
      <p:grpSp>
        <p:nvGrpSpPr>
          <p:cNvPr id="8196" name="Grouper 13"/>
          <p:cNvGrpSpPr>
            <a:grpSpLocks/>
          </p:cNvGrpSpPr>
          <p:nvPr/>
        </p:nvGrpSpPr>
        <p:grpSpPr bwMode="auto">
          <a:xfrm>
            <a:off x="971550" y="5976938"/>
            <a:ext cx="8172450" cy="881062"/>
            <a:chOff x="971600" y="5976730"/>
            <a:chExt cx="8172400" cy="881270"/>
          </a:xfrm>
        </p:grpSpPr>
        <p:pic>
          <p:nvPicPr>
            <p:cNvPr id="8212"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976730"/>
              <a:ext cx="4860032" cy="88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Image 1" descr="logo ASD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6093296"/>
              <a:ext cx="1278012" cy="5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600" y="6020832"/>
              <a:ext cx="1828057" cy="7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bwMode="auto">
          <a:xfrm rot="16200000">
            <a:off x="4747422" y="2461422"/>
            <a:ext cx="981075" cy="7812087"/>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dirty="0">
              <a:solidFill>
                <a:srgbClr val="000000"/>
              </a:solidFill>
              <a:latin typeface="Arial" charset="0"/>
              <a:ea typeface="ＭＳ Ｐゴシック"/>
            </a:endParaRPr>
          </a:p>
        </p:txBody>
      </p:sp>
      <p:grpSp>
        <p:nvGrpSpPr>
          <p:cNvPr id="8198" name="Grouper 4"/>
          <p:cNvGrpSpPr>
            <a:grpSpLocks/>
          </p:cNvGrpSpPr>
          <p:nvPr/>
        </p:nvGrpSpPr>
        <p:grpSpPr bwMode="auto">
          <a:xfrm>
            <a:off x="34928" y="165106"/>
            <a:ext cx="1425575" cy="5572125"/>
            <a:chOff x="0" y="165100"/>
            <a:chExt cx="1425575" cy="5571604"/>
          </a:xfrm>
        </p:grpSpPr>
        <p:pic>
          <p:nvPicPr>
            <p:cNvPr id="8204" name="Image 3" descr="picto_agroequipemen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65100"/>
              <a:ext cx="1231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Image 4" descr="picto_tr_public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531938"/>
              <a:ext cx="14255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Image 5" descr="picto_manutentio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936875"/>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Image 6" descr="picto_parcs_jardin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36510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Rectangle à coins arrondis 2"/>
            <p:cNvSpPr>
              <a:spLocks noChangeArrowheads="1"/>
            </p:cNvSpPr>
            <p:nvPr/>
          </p:nvSpPr>
          <p:spPr bwMode="auto">
            <a:xfrm>
              <a:off x="251520" y="1268760"/>
              <a:ext cx="914400" cy="72008"/>
            </a:xfrm>
            <a:prstGeom prst="roundRect">
              <a:avLst>
                <a:gd name="adj" fmla="val 16667"/>
              </a:avLst>
            </a:prstGeom>
            <a:solidFill>
              <a:srgbClr val="0080FF"/>
            </a:solidFill>
            <a:ln w="57150">
              <a:solidFill>
                <a:srgbClr val="0080FF"/>
              </a:solidFill>
              <a:round/>
              <a:headEnd/>
              <a:tailEnd/>
            </a:ln>
          </p:spPr>
          <p:txBody>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eaLnBrk="0" hangingPunct="0">
                <a:spcBef>
                  <a:spcPct val="0"/>
                </a:spcBef>
                <a:buClrTx/>
                <a:buSzTx/>
                <a:buFontTx/>
                <a:buNone/>
              </a:pPr>
              <a:endParaRPr lang="fr-FR" altLang="fr-FR" sz="800" dirty="0">
                <a:solidFill>
                  <a:srgbClr val="FFFFFF"/>
                </a:solidFill>
                <a:latin typeface="Arial" pitchFamily="34" charset="0"/>
              </a:endParaRPr>
            </a:p>
          </p:txBody>
        </p:sp>
        <p:sp>
          <p:nvSpPr>
            <p:cNvPr id="8209" name="ZoneTexte 3"/>
            <p:cNvSpPr txBox="1">
              <a:spLocks noChangeArrowheads="1"/>
            </p:cNvSpPr>
            <p:nvPr/>
          </p:nvSpPr>
          <p:spPr bwMode="auto">
            <a:xfrm>
              <a:off x="179512" y="1196752"/>
              <a:ext cx="11166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eaLnBrk="0" hangingPunct="0">
                <a:spcBef>
                  <a:spcPct val="0"/>
                </a:spcBef>
                <a:buClrTx/>
                <a:buSzTx/>
                <a:buFontTx/>
                <a:buNone/>
              </a:pPr>
              <a:r>
                <a:rPr lang="fr-FR" altLang="fr-FR" sz="800" b="1" dirty="0">
                  <a:solidFill>
                    <a:srgbClr val="FFFFFF"/>
                  </a:solidFill>
                  <a:latin typeface="Arial" pitchFamily="34" charset="0"/>
                </a:rPr>
                <a:t>matériel agricole</a:t>
              </a:r>
            </a:p>
          </p:txBody>
        </p:sp>
        <p:sp>
          <p:nvSpPr>
            <p:cNvPr id="8210" name="Rectangle à coins arrondis 17"/>
            <p:cNvSpPr>
              <a:spLocks noChangeArrowheads="1"/>
            </p:cNvSpPr>
            <p:nvPr/>
          </p:nvSpPr>
          <p:spPr bwMode="auto">
            <a:xfrm>
              <a:off x="251520" y="5445804"/>
              <a:ext cx="914400" cy="72008"/>
            </a:xfrm>
            <a:prstGeom prst="roundRect">
              <a:avLst>
                <a:gd name="adj" fmla="val 16667"/>
              </a:avLst>
            </a:prstGeom>
            <a:solidFill>
              <a:srgbClr val="008000"/>
            </a:solidFill>
            <a:ln w="57150">
              <a:solidFill>
                <a:srgbClr val="008000"/>
              </a:solidFill>
              <a:round/>
              <a:headEnd/>
              <a:tailEnd/>
            </a:ln>
          </p:spPr>
          <p:txBody>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eaLnBrk="0" hangingPunct="0">
                <a:spcBef>
                  <a:spcPct val="0"/>
                </a:spcBef>
                <a:buClrTx/>
                <a:buSzTx/>
                <a:buFontTx/>
                <a:buNone/>
              </a:pPr>
              <a:endParaRPr lang="fr-FR" altLang="fr-FR" sz="800" dirty="0">
                <a:solidFill>
                  <a:srgbClr val="FFFFFF"/>
                </a:solidFill>
                <a:latin typeface="Arial" pitchFamily="34" charset="0"/>
              </a:endParaRPr>
            </a:p>
          </p:txBody>
        </p:sp>
        <p:sp>
          <p:nvSpPr>
            <p:cNvPr id="8211" name="ZoneTexte 18"/>
            <p:cNvSpPr txBox="1">
              <a:spLocks noChangeArrowheads="1"/>
            </p:cNvSpPr>
            <p:nvPr/>
          </p:nvSpPr>
          <p:spPr bwMode="auto">
            <a:xfrm>
              <a:off x="251520" y="5373796"/>
              <a:ext cx="10081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eaLnBrk="0" hangingPunct="0">
                <a:spcBef>
                  <a:spcPct val="0"/>
                </a:spcBef>
                <a:buClrTx/>
                <a:buSzTx/>
                <a:buFontTx/>
                <a:buNone/>
              </a:pPr>
              <a:r>
                <a:rPr lang="fr-FR" altLang="fr-FR" sz="800" dirty="0">
                  <a:solidFill>
                    <a:srgbClr val="FFFFFF"/>
                  </a:solidFill>
                  <a:latin typeface="Arial" pitchFamily="34" charset="0"/>
                </a:rPr>
                <a:t> </a:t>
              </a:r>
              <a:r>
                <a:rPr lang="fr-FR" altLang="fr-FR" sz="800" b="1" dirty="0">
                  <a:solidFill>
                    <a:srgbClr val="FFFFFF"/>
                  </a:solidFill>
                  <a:latin typeface="Arial" pitchFamily="34" charset="0"/>
                </a:rPr>
                <a:t>espaces verts</a:t>
              </a:r>
            </a:p>
          </p:txBody>
        </p:sp>
      </p:grpSp>
      <p:sp>
        <p:nvSpPr>
          <p:cNvPr id="13" name="Rectangle 12"/>
          <p:cNvSpPr/>
          <p:nvPr/>
        </p:nvSpPr>
        <p:spPr bwMode="auto">
          <a:xfrm>
            <a:off x="0" y="7938"/>
            <a:ext cx="1331913" cy="6858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dirty="0">
              <a:solidFill>
                <a:srgbClr val="000000"/>
              </a:solidFill>
              <a:latin typeface="Arial" charset="0"/>
              <a:ea typeface="ＭＳ Ｐゴシック"/>
            </a:endParaRPr>
          </a:p>
        </p:txBody>
      </p:sp>
      <p:sp>
        <p:nvSpPr>
          <p:cNvPr id="21" name="Titre 1"/>
          <p:cNvSpPr txBox="1">
            <a:spLocks/>
          </p:cNvSpPr>
          <p:nvPr/>
        </p:nvSpPr>
        <p:spPr bwMode="auto">
          <a:xfrm>
            <a:off x="1331913" y="1555434"/>
            <a:ext cx="7812087" cy="2593649"/>
          </a:xfrm>
          <a:prstGeom prst="rect">
            <a:avLst/>
          </a:prstGeom>
          <a:noFill/>
          <a:ln>
            <a:noFill/>
          </a:ln>
          <a:effectLst>
            <a:outerShdw blurRad="12700" dist="39613" dir="1174489"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4800" b="1" dirty="0" smtClean="0">
                <a:solidFill>
                  <a:srgbClr val="800000"/>
                </a:solidFill>
                <a:latin typeface="Calibri" panose="020F0502020204030204" pitchFamily="34" charset="0"/>
              </a:rPr>
              <a:t>Bloc de compétences</a:t>
            </a:r>
          </a:p>
          <a:p>
            <a:pPr algn="ctr" eaLnBrk="0" hangingPunct="0">
              <a:defRPr/>
            </a:pPr>
            <a:r>
              <a:rPr lang="fr-FR" altLang="fr-FR" sz="4800" b="1" dirty="0" smtClean="0">
                <a:solidFill>
                  <a:srgbClr val="800000"/>
                </a:solidFill>
                <a:latin typeface="Calibri" panose="020F0502020204030204" pitchFamily="34" charset="0"/>
              </a:rPr>
              <a:t>ORGANISER</a:t>
            </a:r>
          </a:p>
          <a:p>
            <a:pPr algn="ctr" eaLnBrk="0" hangingPunct="0">
              <a:defRPr/>
            </a:pPr>
            <a:r>
              <a:rPr lang="fr-FR" altLang="fr-FR" sz="3000" b="1" dirty="0" smtClean="0">
                <a:solidFill>
                  <a:srgbClr val="800000"/>
                </a:solidFill>
                <a:latin typeface="Calibri" panose="020F0502020204030204" pitchFamily="34" charset="0"/>
              </a:rPr>
              <a:t>Gérer le poste de travail</a:t>
            </a:r>
          </a:p>
          <a:p>
            <a:pPr algn="ctr" eaLnBrk="0" hangingPunct="0">
              <a:defRPr/>
            </a:pPr>
            <a:endParaRPr lang="fr-FR" altLang="fr-FR" sz="3000" b="1" dirty="0" smtClean="0">
              <a:solidFill>
                <a:srgbClr val="800000"/>
              </a:solidFill>
              <a:latin typeface="Calibri" panose="020F0502020204030204" pitchFamily="34" charset="0"/>
            </a:endParaRPr>
          </a:p>
        </p:txBody>
      </p:sp>
      <p:sp>
        <p:nvSpPr>
          <p:cNvPr id="23" name="Titre 1"/>
          <p:cNvSpPr txBox="1">
            <a:spLocks/>
          </p:cNvSpPr>
          <p:nvPr/>
        </p:nvSpPr>
        <p:spPr bwMode="auto">
          <a:xfrm>
            <a:off x="1331913" y="333381"/>
            <a:ext cx="7812087" cy="574675"/>
          </a:xfrm>
          <a:prstGeom prst="rect">
            <a:avLst/>
          </a:prstGeom>
          <a:noFill/>
          <a:ln>
            <a:noFill/>
          </a:ln>
          <a:effectLst>
            <a:outerShdw blurRad="12700" dist="39613" dir="1174489"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600" b="1" dirty="0" smtClean="0">
                <a:solidFill>
                  <a:srgbClr val="800000"/>
                </a:solidFill>
                <a:latin typeface="Calibri" panose="020F0502020204030204" pitchFamily="34" charset="0"/>
              </a:rPr>
              <a:t>Maintenance des matériels</a:t>
            </a:r>
          </a:p>
        </p:txBody>
      </p:sp>
      <p:pic>
        <p:nvPicPr>
          <p:cNvPr id="8202"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78" y="4149725"/>
            <a:ext cx="6380163" cy="174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3" name="Rectangle à coins arrondis 1"/>
          <p:cNvSpPr>
            <a:spLocks noChangeArrowheads="1"/>
          </p:cNvSpPr>
          <p:nvPr/>
        </p:nvSpPr>
        <p:spPr bwMode="auto">
          <a:xfrm>
            <a:off x="4859341" y="5118326"/>
            <a:ext cx="1296987" cy="5429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84CE"/>
              </a:buClr>
              <a:buSzPct val="65000"/>
              <a:buFont typeface="Zapf Dingbats" charset="2"/>
              <a:buChar char=""/>
              <a:defRPr sz="3200">
                <a:solidFill>
                  <a:schemeClr val="tx1"/>
                </a:solidFill>
                <a:latin typeface="Calibri" pitchFamily="34" charset="0"/>
                <a:ea typeface="ＭＳ Ｐゴシック" pitchFamily="34" charset="-128"/>
              </a:defRPr>
            </a:lvl1pPr>
            <a:lvl2pPr marL="742950" indent="-285750">
              <a:spcBef>
                <a:spcPct val="20000"/>
              </a:spcBef>
              <a:buClr>
                <a:srgbClr val="FF8000"/>
              </a:buClr>
              <a:buSzPct val="65000"/>
              <a:buFont typeface="Wingdings" pitchFamily="2" charset="2"/>
              <a:buChar char="u"/>
              <a:defRPr sz="2800">
                <a:solidFill>
                  <a:schemeClr val="tx1"/>
                </a:solidFill>
                <a:latin typeface="Calibri" pitchFamily="34" charset="0"/>
                <a:ea typeface="ＭＳ Ｐゴシック" pitchFamily="34" charset="-128"/>
              </a:defRPr>
            </a:lvl2pPr>
            <a:lvl3pPr marL="1143000" indent="-228600">
              <a:spcBef>
                <a:spcPct val="20000"/>
              </a:spcBef>
              <a:buClr>
                <a:srgbClr val="FF0000"/>
              </a:buClr>
              <a:buFont typeface="Times" charset="0"/>
              <a:buChar char="•"/>
              <a:defRPr sz="2400">
                <a:solidFill>
                  <a:schemeClr val="tx1"/>
                </a:solidFill>
                <a:latin typeface="Calibri" pitchFamily="34" charset="0"/>
                <a:ea typeface="ＭＳ Ｐゴシック" pitchFamily="34" charset="-128"/>
              </a:defRPr>
            </a:lvl3pPr>
            <a:lvl4pPr marL="1600200" indent="-228600">
              <a:spcBef>
                <a:spcPct val="20000"/>
              </a:spcBef>
              <a:buClr>
                <a:srgbClr val="2F9F38"/>
              </a:buClr>
              <a:buChar char="–"/>
              <a:defRPr sz="2000">
                <a:solidFill>
                  <a:schemeClr val="tx1"/>
                </a:solidFill>
                <a:latin typeface="Calibri" pitchFamily="34" charset="0"/>
                <a:ea typeface="ＭＳ Ｐゴシック" pitchFamily="34" charset="-128"/>
              </a:defRPr>
            </a:lvl4pPr>
            <a:lvl5pPr marL="2057400" indent="-228600">
              <a:spcBef>
                <a:spcPct val="20000"/>
              </a:spcBef>
              <a:buClr>
                <a:srgbClr val="800000"/>
              </a:buClr>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800000"/>
              </a:buClr>
              <a:buChar char="»"/>
              <a:defRPr sz="2000">
                <a:solidFill>
                  <a:schemeClr val="tx1"/>
                </a:solidFill>
                <a:latin typeface="Calibri" pitchFamily="34" charset="0"/>
                <a:ea typeface="ＭＳ Ｐゴシック" pitchFamily="34" charset="-128"/>
              </a:defRPr>
            </a:lvl9pPr>
          </a:lstStyle>
          <a:p>
            <a:pPr eaLnBrk="0" hangingPunct="0">
              <a:spcBef>
                <a:spcPct val="0"/>
              </a:spcBef>
              <a:buClrTx/>
              <a:buSzTx/>
              <a:buFontTx/>
              <a:buNone/>
            </a:pPr>
            <a:endParaRPr lang="fr-FR" altLang="fr-FR" sz="2400" dirty="0">
              <a:solidFill>
                <a:srgbClr val="000000"/>
              </a:solidFill>
              <a:latin typeface="Arial" pitchFamily="34" charset="0"/>
            </a:endParaRPr>
          </a:p>
        </p:txBody>
      </p:sp>
    </p:spTree>
    <p:extLst>
      <p:ext uri="{BB962C8B-B14F-4D97-AF65-F5344CB8AC3E}">
        <p14:creationId xmlns:p14="http://schemas.microsoft.com/office/powerpoint/2010/main" val="119597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ous-titre 1"/>
          <p:cNvSpPr txBox="1">
            <a:spLocks/>
          </p:cNvSpPr>
          <p:nvPr/>
        </p:nvSpPr>
        <p:spPr bwMode="auto">
          <a:xfrm>
            <a:off x="971550" y="3573467"/>
            <a:ext cx="8172450" cy="935037"/>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b="1" u="sng" kern="0" dirty="0">
                <a:solidFill>
                  <a:srgbClr val="0000FF"/>
                </a:solidFill>
                <a:latin typeface="+mn-lt"/>
                <a:ea typeface="+mn-ea"/>
                <a:cs typeface="+mn-cs"/>
              </a:rPr>
              <a:t>Formation théorique et pratique à la conduite d’engin</a:t>
            </a:r>
          </a:p>
          <a:p>
            <a:pPr marL="342900" indent="-342900" algn="ctr">
              <a:spcBef>
                <a:spcPct val="20000"/>
              </a:spcBef>
              <a:buClr>
                <a:srgbClr val="2084CE"/>
              </a:buClr>
              <a:buSzPct val="65000"/>
              <a:buFont typeface="Zapf Dingbats" charset="2"/>
              <a:buNone/>
              <a:defRPr/>
            </a:pPr>
            <a:r>
              <a:rPr lang="fr-FR" sz="1400" kern="0" dirty="0">
                <a:latin typeface="+mn-lt"/>
                <a:ea typeface="+mn-ea"/>
                <a:cs typeface="+mn-cs"/>
              </a:rPr>
              <a:t>basée sur la ou les recommandation(s)adéquate(s) pouvant aboutir</a:t>
            </a:r>
          </a:p>
          <a:p>
            <a:pPr marL="342900" indent="-342900" algn="ctr">
              <a:spcBef>
                <a:spcPct val="20000"/>
              </a:spcBef>
              <a:buClr>
                <a:srgbClr val="2084CE"/>
              </a:buClr>
              <a:buSzPct val="65000"/>
              <a:buFont typeface="Zapf Dingbats" charset="2"/>
              <a:buNone/>
              <a:defRPr/>
            </a:pPr>
            <a:r>
              <a:rPr lang="fr-FR" sz="1400" kern="0" dirty="0">
                <a:latin typeface="+mn-lt"/>
                <a:ea typeface="+mn-ea"/>
                <a:cs typeface="+mn-cs"/>
              </a:rPr>
              <a:t> à la délivrance d’un CACES en entreprise.</a:t>
            </a:r>
            <a:endParaRPr lang="fr-FR" sz="3200" kern="0" dirty="0">
              <a:latin typeface="+mn-lt"/>
              <a:ea typeface="+mn-ea"/>
              <a:cs typeface="+mn-cs"/>
            </a:endParaRPr>
          </a:p>
        </p:txBody>
      </p:sp>
      <p:sp>
        <p:nvSpPr>
          <p:cNvPr id="21" name="Sous-titre 1"/>
          <p:cNvSpPr txBox="1">
            <a:spLocks/>
          </p:cNvSpPr>
          <p:nvPr/>
        </p:nvSpPr>
        <p:spPr bwMode="auto">
          <a:xfrm>
            <a:off x="971550" y="2133604"/>
            <a:ext cx="8172450" cy="1655763"/>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b="1" u="sng" kern="0" dirty="0">
                <a:solidFill>
                  <a:srgbClr val="0000FF"/>
                </a:solidFill>
                <a:latin typeface="+mn-lt"/>
                <a:ea typeface="+mn-ea"/>
                <a:cs typeface="+mn-cs"/>
              </a:rPr>
              <a:t>Pour obtenir l’autorisation de conduite</a:t>
            </a:r>
            <a:r>
              <a:rPr lang="fr-FR" b="1" kern="0" dirty="0">
                <a:solidFill>
                  <a:srgbClr val="0000FF"/>
                </a:solidFill>
                <a:latin typeface="+mn-lt"/>
                <a:ea typeface="+mn-ea"/>
                <a:cs typeface="+mn-cs"/>
              </a:rPr>
              <a:t> </a:t>
            </a:r>
          </a:p>
          <a:p>
            <a:pPr marL="342900" indent="-342900" algn="ctr">
              <a:spcBef>
                <a:spcPct val="20000"/>
              </a:spcBef>
              <a:buClr>
                <a:srgbClr val="2084CE"/>
              </a:buClr>
              <a:buSzPct val="65000"/>
              <a:buFont typeface="Zapf Dingbats" charset="2"/>
              <a:buNone/>
              <a:defRPr/>
            </a:pPr>
            <a:r>
              <a:rPr lang="fr-FR" sz="1400" kern="0" dirty="0">
                <a:latin typeface="+mn-lt"/>
                <a:ea typeface="+mn-ea"/>
                <a:cs typeface="+mn-cs"/>
              </a:rPr>
              <a:t>délivrée par l’employeur ou le chef d’établissement,</a:t>
            </a:r>
          </a:p>
          <a:p>
            <a:pPr marL="342900" indent="-342900" algn="ctr">
              <a:spcBef>
                <a:spcPct val="20000"/>
              </a:spcBef>
              <a:buClr>
                <a:srgbClr val="2084CE"/>
              </a:buClr>
              <a:buSzPct val="65000"/>
              <a:buFont typeface="Zapf Dingbats" charset="2"/>
              <a:buNone/>
              <a:defRPr/>
            </a:pPr>
            <a:endParaRPr lang="fr-FR" sz="1400" kern="0" dirty="0">
              <a:latin typeface="+mn-lt"/>
              <a:ea typeface="+mn-ea"/>
              <a:cs typeface="+mn-cs"/>
            </a:endParaRPr>
          </a:p>
          <a:p>
            <a:pPr marL="342900" indent="-342900">
              <a:spcBef>
                <a:spcPct val="20000"/>
              </a:spcBef>
              <a:buClr>
                <a:srgbClr val="2084CE"/>
              </a:buClr>
              <a:buSzPct val="65000"/>
              <a:buFont typeface="Zapf Dingbats" charset="2"/>
              <a:buNone/>
              <a:defRPr/>
            </a:pPr>
            <a:r>
              <a:rPr lang="fr-FR" b="1" u="sng" kern="0" dirty="0">
                <a:latin typeface="+mn-lt"/>
                <a:ea typeface="+mn-ea"/>
                <a:cs typeface="+mn-cs"/>
              </a:rPr>
              <a:t>3 obligations:</a:t>
            </a:r>
          </a:p>
          <a:p>
            <a:pPr marL="342900" indent="-342900" algn="ctr">
              <a:spcBef>
                <a:spcPct val="20000"/>
              </a:spcBef>
              <a:buClr>
                <a:srgbClr val="2084CE"/>
              </a:buClr>
              <a:buSzPct val="65000"/>
              <a:buFont typeface="Zapf Dingbats" charset="2"/>
              <a:buNone/>
              <a:defRPr/>
            </a:pPr>
            <a:endParaRPr lang="fr-FR" sz="1400" kern="0" dirty="0">
              <a:latin typeface="+mn-lt"/>
              <a:ea typeface="+mn-ea"/>
              <a:cs typeface="+mn-cs"/>
            </a:endParaRPr>
          </a:p>
          <a:p>
            <a:pPr marL="342900" indent="-342900">
              <a:spcBef>
                <a:spcPct val="20000"/>
              </a:spcBef>
              <a:buClr>
                <a:srgbClr val="2084CE"/>
              </a:buClr>
              <a:buSzPct val="65000"/>
              <a:buFont typeface="Zapf Dingbats" charset="2"/>
              <a:buNone/>
              <a:defRPr/>
            </a:pPr>
            <a:endParaRPr lang="fr-FR" sz="1600" kern="0" dirty="0">
              <a:latin typeface="+mn-lt"/>
              <a:ea typeface="+mn-ea"/>
              <a:cs typeface="+mn-cs"/>
            </a:endParaRPr>
          </a:p>
          <a:p>
            <a:pPr marL="342900" indent="-342900">
              <a:spcBef>
                <a:spcPct val="20000"/>
              </a:spcBef>
              <a:buClr>
                <a:srgbClr val="2084CE"/>
              </a:buClr>
              <a:buSzPct val="65000"/>
              <a:buFont typeface="Zapf Dingbats" charset="2"/>
              <a:buNone/>
              <a:defRPr/>
            </a:pPr>
            <a:endParaRPr lang="fr-FR" sz="3200" kern="0" dirty="0">
              <a:latin typeface="+mn-lt"/>
              <a:ea typeface="+mn-ea"/>
              <a:cs typeface="+mn-cs"/>
            </a:endParaRPr>
          </a:p>
        </p:txBody>
      </p:sp>
      <p:sp>
        <p:nvSpPr>
          <p:cNvPr id="19460" name="Rectangle à coins arrondis 8"/>
          <p:cNvSpPr>
            <a:spLocks noChangeArrowheads="1"/>
          </p:cNvSpPr>
          <p:nvPr/>
        </p:nvSpPr>
        <p:spPr bwMode="auto">
          <a:xfrm>
            <a:off x="2268540" y="260354"/>
            <a:ext cx="5616575" cy="1800225"/>
          </a:xfrm>
          <a:prstGeom prst="roundRect">
            <a:avLst>
              <a:gd name="adj" fmla="val 16667"/>
            </a:avLst>
          </a:prstGeom>
          <a:solidFill>
            <a:srgbClr val="FF6666"/>
          </a:solidFill>
          <a:ln w="9525" algn="ctr">
            <a:solidFill>
              <a:schemeClr val="tx1"/>
            </a:solidFill>
            <a:round/>
            <a:headEnd/>
            <a:tailEnd/>
          </a:ln>
        </p:spPr>
        <p:txBody>
          <a:bodyPr/>
          <a:lstStyle/>
          <a:p>
            <a:pPr eaLnBrk="0" hangingPunct="0"/>
            <a:endParaRPr lang="fr-FR">
              <a:solidFill>
                <a:srgbClr val="000000"/>
              </a:solidFill>
            </a:endParaRPr>
          </a:p>
        </p:txBody>
      </p:sp>
      <p:sp>
        <p:nvSpPr>
          <p:cNvPr id="17413" name="ZoneTexte 11"/>
          <p:cNvSpPr txBox="1">
            <a:spLocks noChangeArrowheads="1"/>
          </p:cNvSpPr>
          <p:nvPr/>
        </p:nvSpPr>
        <p:spPr bwMode="auto">
          <a:xfrm>
            <a:off x="2268540" y="404813"/>
            <a:ext cx="5616575" cy="1816100"/>
          </a:xfrm>
          <a:prstGeom prst="rect">
            <a:avLst/>
          </a:prstGeom>
          <a:noFill/>
          <a:ln w="9525">
            <a:noFill/>
            <a:miter lim="800000"/>
            <a:headEnd/>
            <a:tailEnd/>
          </a:ln>
        </p:spPr>
        <p:txBody>
          <a:bodyPr>
            <a:spAutoFit/>
          </a:bodyPr>
          <a:lstStyle/>
          <a:p>
            <a:pPr algn="ctr" eaLnBrk="0" hangingPunct="0">
              <a:defRPr/>
            </a:pPr>
            <a:r>
              <a:rPr lang="fr-FR" b="1" i="1" u="sng" dirty="0">
                <a:solidFill>
                  <a:srgbClr val="FFFF00"/>
                </a:solidFill>
                <a:latin typeface="+mn-lt"/>
                <a:cs typeface="+mn-cs"/>
              </a:rPr>
              <a:t>En fonction du matériel mis en œuvre</a:t>
            </a:r>
          </a:p>
          <a:p>
            <a:pPr algn="ctr" eaLnBrk="0" hangingPunct="0">
              <a:defRPr/>
            </a:pPr>
            <a:r>
              <a:rPr lang="fr-FR" b="1" dirty="0">
                <a:solidFill>
                  <a:srgbClr val="FFFF00"/>
                </a:solidFill>
                <a:latin typeface="+mn-lt"/>
                <a:cs typeface="+mn-cs"/>
              </a:rPr>
              <a:t>Recommandation R372 M   </a:t>
            </a:r>
            <a:r>
              <a:rPr lang="fr-FR" b="1" i="1" dirty="0">
                <a:solidFill>
                  <a:srgbClr val="FFFF00"/>
                </a:solidFill>
                <a:latin typeface="+mn-lt"/>
                <a:cs typeface="+mn-cs"/>
              </a:rPr>
              <a:t>Catégorie 10</a:t>
            </a:r>
          </a:p>
          <a:p>
            <a:pPr algn="ctr" eaLnBrk="0" hangingPunct="0">
              <a:defRPr/>
            </a:pPr>
            <a:r>
              <a:rPr lang="fr-FR" b="1" dirty="0">
                <a:solidFill>
                  <a:srgbClr val="FFFF00"/>
                </a:solidFill>
                <a:latin typeface="+mn-lt"/>
                <a:cs typeface="+mn-cs"/>
              </a:rPr>
              <a:t>Recommandation R389     </a:t>
            </a:r>
            <a:r>
              <a:rPr lang="fr-FR" b="1" i="1" dirty="0">
                <a:solidFill>
                  <a:srgbClr val="FFFF00"/>
                </a:solidFill>
                <a:latin typeface="+mn-lt"/>
                <a:cs typeface="+mn-cs"/>
              </a:rPr>
              <a:t>Catégorie 6</a:t>
            </a:r>
          </a:p>
          <a:p>
            <a:pPr algn="ctr" eaLnBrk="0" hangingPunct="0">
              <a:defRPr/>
            </a:pPr>
            <a:r>
              <a:rPr lang="fr-FR" b="1" dirty="0">
                <a:solidFill>
                  <a:srgbClr val="FFFF00"/>
                </a:solidFill>
                <a:latin typeface="+mn-lt"/>
                <a:cs typeface="+mn-cs"/>
              </a:rPr>
              <a:t>Recommandation R386       </a:t>
            </a:r>
            <a:r>
              <a:rPr lang="fr-FR" b="1" i="1" dirty="0">
                <a:solidFill>
                  <a:srgbClr val="FFFF00"/>
                </a:solidFill>
                <a:latin typeface="+mn-lt"/>
                <a:cs typeface="+mn-cs"/>
              </a:rPr>
              <a:t>Catégorie</a:t>
            </a:r>
            <a:r>
              <a:rPr lang="fr-FR" sz="1600" b="1" i="1" dirty="0">
                <a:solidFill>
                  <a:srgbClr val="FFFF00"/>
                </a:solidFill>
                <a:cs typeface="+mn-cs"/>
              </a:rPr>
              <a:t> 3B</a:t>
            </a:r>
          </a:p>
          <a:p>
            <a:pPr algn="ctr" eaLnBrk="0" hangingPunct="0">
              <a:defRPr/>
            </a:pPr>
            <a:endParaRPr lang="fr-FR" sz="1600" b="1" i="1" dirty="0">
              <a:solidFill>
                <a:srgbClr val="FF0000"/>
              </a:solidFill>
              <a:cs typeface="+mn-cs"/>
            </a:endParaRPr>
          </a:p>
        </p:txBody>
      </p:sp>
      <p:sp>
        <p:nvSpPr>
          <p:cNvPr id="10" name="Sous-titre 1"/>
          <p:cNvSpPr txBox="1">
            <a:spLocks/>
          </p:cNvSpPr>
          <p:nvPr/>
        </p:nvSpPr>
        <p:spPr bwMode="auto">
          <a:xfrm>
            <a:off x="971550" y="4581529"/>
            <a:ext cx="8172450" cy="792163"/>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kern="0" dirty="0">
                <a:latin typeface="+mn-lt"/>
                <a:ea typeface="+mn-ea"/>
                <a:cs typeface="+mn-cs"/>
              </a:rPr>
              <a:t> </a:t>
            </a:r>
            <a:r>
              <a:rPr lang="fr-FR" b="1" u="sng" kern="0" dirty="0">
                <a:solidFill>
                  <a:srgbClr val="0000FF"/>
                </a:solidFill>
                <a:latin typeface="+mn-lt"/>
                <a:ea typeface="+mn-ea"/>
                <a:cs typeface="+mn-cs"/>
              </a:rPr>
              <a:t>Aptitude médicale </a:t>
            </a:r>
          </a:p>
          <a:p>
            <a:pPr marL="342900" indent="-342900" algn="ctr">
              <a:spcBef>
                <a:spcPct val="20000"/>
              </a:spcBef>
              <a:buClr>
                <a:srgbClr val="2084CE"/>
              </a:buClr>
              <a:buSzPct val="65000"/>
              <a:buFont typeface="Zapf Dingbats" charset="2"/>
              <a:buNone/>
              <a:defRPr/>
            </a:pPr>
            <a:r>
              <a:rPr lang="fr-FR" sz="1400" b="1" kern="0" dirty="0">
                <a:latin typeface="+mn-lt"/>
                <a:ea typeface="+mn-ea"/>
                <a:cs typeface="+mn-cs"/>
              </a:rPr>
              <a:t>délivrée </a:t>
            </a:r>
            <a:r>
              <a:rPr lang="fr-FR" sz="1400" kern="0" dirty="0">
                <a:latin typeface="+mn-lt"/>
                <a:ea typeface="+mn-ea"/>
                <a:cs typeface="+mn-cs"/>
              </a:rPr>
              <a:t>par un médecin du service de médecine</a:t>
            </a:r>
          </a:p>
          <a:p>
            <a:pPr marL="342900" indent="-342900">
              <a:spcBef>
                <a:spcPct val="20000"/>
              </a:spcBef>
              <a:buClr>
                <a:srgbClr val="2084CE"/>
              </a:buClr>
              <a:buSzPct val="65000"/>
              <a:buFont typeface="Zapf Dingbats" charset="2"/>
              <a:buNone/>
              <a:defRPr/>
            </a:pPr>
            <a:endParaRPr lang="fr-FR" sz="1600" kern="0" dirty="0">
              <a:latin typeface="+mn-lt"/>
              <a:ea typeface="+mn-ea"/>
              <a:cs typeface="+mn-cs"/>
            </a:endParaRPr>
          </a:p>
          <a:p>
            <a:pPr marL="342900" indent="-342900">
              <a:spcBef>
                <a:spcPct val="20000"/>
              </a:spcBef>
              <a:buClr>
                <a:srgbClr val="2084CE"/>
              </a:buClr>
              <a:buSzPct val="65000"/>
              <a:buFont typeface="Zapf Dingbats" charset="2"/>
              <a:buNone/>
              <a:defRPr/>
            </a:pPr>
            <a:endParaRPr lang="fr-FR" sz="3200" kern="0" dirty="0">
              <a:latin typeface="+mn-lt"/>
              <a:ea typeface="+mn-ea"/>
              <a:cs typeface="+mn-cs"/>
            </a:endParaRPr>
          </a:p>
        </p:txBody>
      </p:sp>
      <p:sp>
        <p:nvSpPr>
          <p:cNvPr id="8" name="Sous-titre 1"/>
          <p:cNvSpPr txBox="1">
            <a:spLocks/>
          </p:cNvSpPr>
          <p:nvPr/>
        </p:nvSpPr>
        <p:spPr bwMode="auto">
          <a:xfrm>
            <a:off x="971550" y="5373688"/>
            <a:ext cx="8172450" cy="792162"/>
          </a:xfrm>
          <a:prstGeom prst="rect">
            <a:avLst/>
          </a:prstGeom>
          <a:noFill/>
          <a:ln w="9525">
            <a:noFill/>
            <a:miter lim="800000"/>
            <a:headEnd/>
            <a:tailEnd/>
          </a:ln>
        </p:spPr>
        <p:txBody>
          <a:bodyPr/>
          <a:lstStyle/>
          <a:p>
            <a:pPr marL="342900" indent="-342900" algn="ctr">
              <a:spcBef>
                <a:spcPct val="20000"/>
              </a:spcBef>
              <a:buClr>
                <a:srgbClr val="2084CE"/>
              </a:buClr>
              <a:buSzPct val="65000"/>
              <a:buFont typeface="Zapf Dingbats" charset="2"/>
              <a:buNone/>
              <a:defRPr/>
            </a:pPr>
            <a:r>
              <a:rPr lang="fr-FR" kern="0" dirty="0">
                <a:latin typeface="+mn-lt"/>
                <a:ea typeface="+mn-ea"/>
                <a:cs typeface="+mn-cs"/>
              </a:rPr>
              <a:t> </a:t>
            </a:r>
            <a:r>
              <a:rPr lang="fr-FR" b="1" u="sng" kern="0" dirty="0">
                <a:solidFill>
                  <a:srgbClr val="0000FF"/>
                </a:solidFill>
                <a:latin typeface="+mn-lt"/>
                <a:ea typeface="+mn-ea"/>
                <a:cs typeface="+mn-cs"/>
              </a:rPr>
              <a:t>Connaissance des lieux et instructions </a:t>
            </a:r>
          </a:p>
          <a:p>
            <a:pPr marL="342900" indent="-342900" algn="ctr">
              <a:spcBef>
                <a:spcPct val="20000"/>
              </a:spcBef>
              <a:buClr>
                <a:srgbClr val="2084CE"/>
              </a:buClr>
              <a:buSzPct val="65000"/>
              <a:buFont typeface="Zapf Dingbats" charset="2"/>
              <a:buNone/>
              <a:defRPr/>
            </a:pPr>
            <a:r>
              <a:rPr lang="fr-FR" sz="1400" kern="0" dirty="0">
                <a:latin typeface="+mn-lt"/>
                <a:ea typeface="+mn-ea"/>
                <a:cs typeface="+mn-cs"/>
              </a:rPr>
              <a:t>à respecter sur le site d’utilisation de l’engin</a:t>
            </a:r>
          </a:p>
          <a:p>
            <a:pPr marL="342900" indent="-342900">
              <a:spcBef>
                <a:spcPct val="20000"/>
              </a:spcBef>
              <a:buClr>
                <a:srgbClr val="2084CE"/>
              </a:buClr>
              <a:buSzPct val="65000"/>
              <a:buFont typeface="Zapf Dingbats" charset="2"/>
              <a:buNone/>
              <a:defRPr/>
            </a:pPr>
            <a:endParaRPr lang="fr-FR" sz="3200" kern="0" dirty="0">
              <a:latin typeface="+mn-lt"/>
              <a:ea typeface="+mn-ea"/>
              <a:cs typeface="+mn-cs"/>
            </a:endParaRPr>
          </a:p>
        </p:txBody>
      </p:sp>
      <p:pic>
        <p:nvPicPr>
          <p:cNvPr id="19464" name="Picture 2" descr="Afficher l'image d'origine">
            <a:hlinkClick r:id="rId3" action="ppaction://hlinksldjump"/>
          </p:cNvPr>
          <p:cNvPicPr>
            <a:picLocks noChangeAspect="1" noChangeArrowheads="1"/>
          </p:cNvPicPr>
          <p:nvPr/>
        </p:nvPicPr>
        <p:blipFill>
          <a:blip r:embed="rId4"/>
          <a:srcRect l="5658" t="7559" r="12868" b="6772"/>
          <a:stretch>
            <a:fillRect/>
          </a:stretch>
        </p:blipFill>
        <p:spPr bwMode="auto">
          <a:xfrm>
            <a:off x="8604252" y="6308725"/>
            <a:ext cx="395288" cy="3746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0"/>
            <a:ext cx="8172450" cy="908050"/>
          </a:xfrm>
          <a:prstGeom prst="rect">
            <a:avLst/>
          </a:prstGeom>
          <a:noFill/>
          <a:ln w="9525">
            <a:noFill/>
            <a:miter lim="800000"/>
            <a:headEnd/>
            <a:tailEnd/>
          </a:ln>
          <a:effectLst>
            <a:outerShdw dist="39613" dir="1174489" algn="ctr" rotWithShape="0">
              <a:srgbClr val="000000"/>
            </a:outerShdw>
          </a:effectLst>
        </p:spPr>
        <p:txBody>
          <a:bodyPr anchor="ctr"/>
          <a:lstStyle/>
          <a:p>
            <a:pPr marL="342900" indent="-342900" algn="ctr">
              <a:spcBef>
                <a:spcPct val="20000"/>
              </a:spcBef>
              <a:buClr>
                <a:srgbClr val="2084CE"/>
              </a:buClr>
              <a:buSzPct val="65000"/>
              <a:defRPr/>
            </a:pPr>
            <a:r>
              <a:rPr lang="fr-FR" sz="3200" b="1" u="sng" kern="0" dirty="0">
                <a:solidFill>
                  <a:srgbClr val="0000FF"/>
                </a:solidFill>
                <a:cs typeface="+mn-cs"/>
              </a:rPr>
              <a:t>Capacités et compétences</a:t>
            </a:r>
          </a:p>
        </p:txBody>
      </p:sp>
      <p:sp>
        <p:nvSpPr>
          <p:cNvPr id="21" name="Sous-titre 1"/>
          <p:cNvSpPr txBox="1">
            <a:spLocks/>
          </p:cNvSpPr>
          <p:nvPr/>
        </p:nvSpPr>
        <p:spPr bwMode="auto">
          <a:xfrm>
            <a:off x="971550" y="765179"/>
            <a:ext cx="8172450" cy="1439863"/>
          </a:xfrm>
          <a:prstGeom prst="rect">
            <a:avLst/>
          </a:prstGeom>
          <a:noFill/>
          <a:ln w="9525">
            <a:noFill/>
            <a:miter lim="800000"/>
            <a:headEnd/>
            <a:tailEnd/>
          </a:ln>
        </p:spPr>
        <p:txBody>
          <a:bodyPr/>
          <a:lstStyle/>
          <a:p>
            <a:pPr marL="342900" indent="-342900" algn="ctr">
              <a:spcBef>
                <a:spcPct val="20000"/>
              </a:spcBef>
              <a:buClr>
                <a:srgbClr val="2084CE"/>
              </a:buClr>
              <a:buSzPct val="65000"/>
              <a:defRPr/>
            </a:pPr>
            <a:endParaRPr lang="fr-FR" b="1" kern="0" dirty="0">
              <a:solidFill>
                <a:srgbClr val="CB0661"/>
              </a:solidFill>
              <a:latin typeface="+mn-lt"/>
              <a:ea typeface="+mn-ea"/>
            </a:endParaRPr>
          </a:p>
          <a:p>
            <a:pPr marL="342900" indent="-342900" algn="ctr">
              <a:spcBef>
                <a:spcPct val="20000"/>
              </a:spcBef>
              <a:buClr>
                <a:srgbClr val="2084CE"/>
              </a:buClr>
              <a:buSzPct val="65000"/>
              <a:defRPr/>
            </a:pPr>
            <a:r>
              <a:rPr lang="fr-FR" b="1" kern="0" dirty="0">
                <a:solidFill>
                  <a:srgbClr val="CB0661"/>
                </a:solidFill>
                <a:latin typeface="+mn-lt"/>
                <a:ea typeface="+mn-ea"/>
              </a:rPr>
              <a:t>- </a:t>
            </a:r>
            <a:r>
              <a:rPr lang="fr-FR" b="1" kern="0" dirty="0" smtClean="0">
                <a:solidFill>
                  <a:srgbClr val="CB0661"/>
                </a:solidFill>
                <a:latin typeface="+mn-lt"/>
                <a:ea typeface="+mn-ea"/>
              </a:rPr>
              <a:t>C3  </a:t>
            </a:r>
            <a:r>
              <a:rPr lang="fr-FR" b="1" kern="0" dirty="0">
                <a:solidFill>
                  <a:srgbClr val="CB0661"/>
                </a:solidFill>
                <a:latin typeface="+mn-lt"/>
                <a:ea typeface="+mn-ea"/>
              </a:rPr>
              <a:t>Org</a:t>
            </a:r>
            <a:r>
              <a:rPr lang="fr-FR" b="1" kern="0" dirty="0">
                <a:solidFill>
                  <a:srgbClr val="CA065F"/>
                </a:solidFill>
                <a:latin typeface="+mn-lt"/>
                <a:ea typeface="+mn-ea"/>
              </a:rPr>
              <a:t>an</a:t>
            </a:r>
            <a:r>
              <a:rPr lang="fr-FR" b="1" kern="0" dirty="0">
                <a:solidFill>
                  <a:srgbClr val="CB0661"/>
                </a:solidFill>
                <a:latin typeface="+mn-lt"/>
                <a:ea typeface="+mn-ea"/>
              </a:rPr>
              <a:t>iser</a:t>
            </a:r>
          </a:p>
          <a:p>
            <a:pPr marL="342900" indent="-342900" algn="ctr">
              <a:spcBef>
                <a:spcPct val="20000"/>
              </a:spcBef>
              <a:buClr>
                <a:srgbClr val="2084CE"/>
              </a:buClr>
              <a:buSzPct val="65000"/>
              <a:buFontTx/>
              <a:buChar char="-"/>
              <a:defRPr/>
            </a:pPr>
            <a:endParaRPr lang="fr-FR" b="1" i="1" kern="0" dirty="0">
              <a:solidFill>
                <a:srgbClr val="800000"/>
              </a:solidFill>
              <a:effectLst>
                <a:outerShdw blurRad="38100" dist="38100" dir="2700000" algn="tl">
                  <a:srgbClr val="000000">
                    <a:alpha val="43137"/>
                  </a:srgbClr>
                </a:outerShdw>
              </a:effectLst>
              <a:latin typeface="+mn-lt"/>
              <a:ea typeface="+mn-ea"/>
            </a:endParaRPr>
          </a:p>
          <a:p>
            <a:pPr marL="342900" indent="-342900" algn="ctr">
              <a:spcBef>
                <a:spcPct val="20000"/>
              </a:spcBef>
              <a:buClr>
                <a:srgbClr val="2084CE"/>
              </a:buClr>
              <a:buSzPct val="65000"/>
              <a:defRPr/>
            </a:pPr>
            <a:r>
              <a:rPr lang="fr-FR" b="1" kern="0" dirty="0">
                <a:solidFill>
                  <a:srgbClr val="00B050"/>
                </a:solidFill>
                <a:latin typeface="+mn-lt"/>
                <a:ea typeface="+mn-ea"/>
                <a:cs typeface="+mn-cs"/>
              </a:rPr>
              <a:t>- C4 </a:t>
            </a:r>
            <a:r>
              <a:rPr lang="fr-FR" b="1" kern="0" dirty="0" smtClean="0">
                <a:solidFill>
                  <a:srgbClr val="00B050"/>
                </a:solidFill>
                <a:latin typeface="+mn-lt"/>
                <a:ea typeface="+mn-ea"/>
                <a:cs typeface="+mn-cs"/>
              </a:rPr>
              <a:t> Réaliser </a:t>
            </a:r>
            <a:r>
              <a:rPr lang="fr-FR" b="1" kern="0" dirty="0">
                <a:solidFill>
                  <a:srgbClr val="00B050"/>
                </a:solidFill>
                <a:latin typeface="+mn-lt"/>
                <a:ea typeface="+mn-ea"/>
                <a:cs typeface="+mn-cs"/>
              </a:rPr>
              <a:t>une intervention dans le respect des procédures</a:t>
            </a:r>
          </a:p>
          <a:p>
            <a:pPr marL="342900" indent="-342900" algn="ctr">
              <a:spcBef>
                <a:spcPct val="20000"/>
              </a:spcBef>
              <a:buClr>
                <a:srgbClr val="2084CE"/>
              </a:buClr>
              <a:buSzPct val="65000"/>
              <a:defRPr/>
            </a:pPr>
            <a:endParaRPr lang="fr-FR" sz="3200" kern="0" dirty="0">
              <a:latin typeface="+mn-lt"/>
              <a:ea typeface="+mn-ea"/>
              <a:cs typeface="+mn-cs"/>
            </a:endParaRPr>
          </a:p>
        </p:txBody>
      </p:sp>
      <p:sp>
        <p:nvSpPr>
          <p:cNvPr id="25" name="ZoneTexte 24"/>
          <p:cNvSpPr txBox="1"/>
          <p:nvPr/>
        </p:nvSpPr>
        <p:spPr>
          <a:xfrm>
            <a:off x="1187452" y="3573463"/>
            <a:ext cx="7561263" cy="1016000"/>
          </a:xfrm>
          <a:prstGeom prst="rect">
            <a:avLst/>
          </a:prstGeom>
          <a:solidFill>
            <a:schemeClr val="bg1">
              <a:lumMod val="85000"/>
            </a:schemeClr>
          </a:solidFill>
          <a:ln>
            <a:solidFill>
              <a:schemeClr val="tx1"/>
            </a:solidFill>
          </a:ln>
        </p:spPr>
        <p:txBody>
          <a:bodyPr>
            <a:spAutoFit/>
          </a:bodyPr>
          <a:lstStyle/>
          <a:p>
            <a:pPr>
              <a:defRPr/>
            </a:pPr>
            <a:r>
              <a:rPr lang="fr-FR" sz="1200" b="1" dirty="0">
                <a:latin typeface="Arial Black" pitchFamily="34" charset="0"/>
              </a:rPr>
              <a:t>           C3.1    GERER LE POSTE DE TRAVAIL</a:t>
            </a:r>
          </a:p>
          <a:p>
            <a:pPr>
              <a:defRPr/>
            </a:pPr>
            <a:endParaRPr lang="fr-FR" sz="1200" b="1" dirty="0">
              <a:latin typeface="Arial Black" pitchFamily="34" charset="0"/>
            </a:endParaRPr>
          </a:p>
          <a:p>
            <a:pPr>
              <a:defRPr/>
            </a:pPr>
            <a:endParaRPr lang="fr-FR" sz="1200" b="1" dirty="0">
              <a:latin typeface="Arial Black" pitchFamily="34" charset="0"/>
            </a:endParaRPr>
          </a:p>
          <a:p>
            <a:pPr>
              <a:defRPr/>
            </a:pPr>
            <a:endParaRPr lang="fr-FR" sz="1200" b="1" dirty="0">
              <a:latin typeface="Arial Black" pitchFamily="34" charset="0"/>
            </a:endParaRPr>
          </a:p>
          <a:p>
            <a:pPr>
              <a:defRPr/>
            </a:pPr>
            <a:endParaRPr lang="fr-FR" sz="1200" b="1" dirty="0">
              <a:latin typeface="Arial Black" pitchFamily="34" charset="0"/>
            </a:endParaRPr>
          </a:p>
        </p:txBody>
      </p:sp>
      <p:sp>
        <p:nvSpPr>
          <p:cNvPr id="20486" name="ZoneTexte 22"/>
          <p:cNvSpPr txBox="1">
            <a:spLocks noChangeArrowheads="1"/>
          </p:cNvSpPr>
          <p:nvPr/>
        </p:nvSpPr>
        <p:spPr bwMode="auto">
          <a:xfrm>
            <a:off x="1763713" y="3933825"/>
            <a:ext cx="6972300" cy="647700"/>
          </a:xfrm>
          <a:prstGeom prst="rect">
            <a:avLst/>
          </a:prstGeom>
          <a:solidFill>
            <a:srgbClr val="CA065F">
              <a:alpha val="50195"/>
            </a:srgbClr>
          </a:solidFill>
          <a:ln w="9525">
            <a:solidFill>
              <a:srgbClr val="CA065F"/>
            </a:solidFill>
            <a:miter lim="800000"/>
            <a:headEnd/>
            <a:tailEnd/>
          </a:ln>
        </p:spPr>
        <p:txBody>
          <a:bodyPr>
            <a:spAutoFit/>
          </a:bodyPr>
          <a:lstStyle/>
          <a:p>
            <a:r>
              <a:rPr lang="fr-FR" sz="1200" b="1"/>
              <a:t>C3.1.2   Définir et mettre en œuvre les moyens pour le transfert du système</a:t>
            </a:r>
          </a:p>
          <a:p>
            <a:r>
              <a:rPr lang="fr-FR" sz="1200" b="1"/>
              <a:t>C3.1.6   Appliquer et respecter les règles d’hygiène, de santé, de sécurité  et de respect de   </a:t>
            </a:r>
          </a:p>
          <a:p>
            <a:r>
              <a:rPr lang="fr-FR" sz="1200" b="1"/>
              <a:t>              l’environnement</a:t>
            </a:r>
          </a:p>
        </p:txBody>
      </p:sp>
      <p:sp>
        <p:nvSpPr>
          <p:cNvPr id="27" name="ZoneTexte 26"/>
          <p:cNvSpPr txBox="1"/>
          <p:nvPr/>
        </p:nvSpPr>
        <p:spPr>
          <a:xfrm>
            <a:off x="1187452" y="5373688"/>
            <a:ext cx="7561263" cy="1016000"/>
          </a:xfrm>
          <a:prstGeom prst="rect">
            <a:avLst/>
          </a:prstGeom>
          <a:solidFill>
            <a:schemeClr val="bg1">
              <a:lumMod val="85000"/>
            </a:schemeClr>
          </a:solidFill>
          <a:ln>
            <a:solidFill>
              <a:schemeClr val="tx1"/>
            </a:solidFill>
          </a:ln>
        </p:spPr>
        <p:txBody>
          <a:bodyPr>
            <a:spAutoFit/>
          </a:bodyPr>
          <a:lstStyle/>
          <a:p>
            <a:pPr>
              <a:defRPr/>
            </a:pPr>
            <a:r>
              <a:rPr lang="fr-FR" sz="1200" b="1" dirty="0">
                <a:latin typeface="Arial Black" pitchFamily="34" charset="0"/>
              </a:rPr>
              <a:t>           C4.1    METTRE  EN ŒUVRE LE SYSTÈME</a:t>
            </a:r>
          </a:p>
          <a:p>
            <a:pPr>
              <a:defRPr/>
            </a:pPr>
            <a:endParaRPr lang="fr-FR" sz="1200" b="1" dirty="0">
              <a:latin typeface="Arial Black" pitchFamily="34" charset="0"/>
            </a:endParaRPr>
          </a:p>
          <a:p>
            <a:pPr>
              <a:defRPr/>
            </a:pPr>
            <a:endParaRPr lang="fr-FR" sz="1200" b="1" dirty="0">
              <a:latin typeface="Arial Black" pitchFamily="34" charset="0"/>
            </a:endParaRPr>
          </a:p>
          <a:p>
            <a:pPr>
              <a:defRPr/>
            </a:pPr>
            <a:endParaRPr lang="fr-FR" sz="1200" b="1" dirty="0">
              <a:latin typeface="Arial Black" pitchFamily="34" charset="0"/>
            </a:endParaRPr>
          </a:p>
          <a:p>
            <a:pPr>
              <a:defRPr/>
            </a:pPr>
            <a:endParaRPr lang="fr-FR" sz="1200" b="1" dirty="0">
              <a:latin typeface="Arial Black" pitchFamily="34" charset="0"/>
            </a:endParaRPr>
          </a:p>
        </p:txBody>
      </p:sp>
      <p:sp>
        <p:nvSpPr>
          <p:cNvPr id="20489" name="ZoneTexte 27"/>
          <p:cNvSpPr txBox="1">
            <a:spLocks noChangeArrowheads="1"/>
          </p:cNvSpPr>
          <p:nvPr/>
        </p:nvSpPr>
        <p:spPr bwMode="auto">
          <a:xfrm>
            <a:off x="1763713" y="5732463"/>
            <a:ext cx="6972300" cy="646112"/>
          </a:xfrm>
          <a:prstGeom prst="rect">
            <a:avLst/>
          </a:prstGeom>
          <a:solidFill>
            <a:srgbClr val="00B050">
              <a:alpha val="49803"/>
            </a:srgbClr>
          </a:solidFill>
          <a:ln w="9525">
            <a:solidFill>
              <a:srgbClr val="00B050"/>
            </a:solidFill>
            <a:miter lim="800000"/>
            <a:headEnd/>
            <a:tailEnd/>
          </a:ln>
        </p:spPr>
        <p:txBody>
          <a:bodyPr>
            <a:spAutoFit/>
          </a:bodyPr>
          <a:lstStyle/>
          <a:p>
            <a:r>
              <a:rPr lang="fr-FR" sz="1200" b="1"/>
              <a:t>C4.1.1   Rechercher les conditions d’utilisation et suivre le protocole de mise en œuvre du    </a:t>
            </a:r>
          </a:p>
          <a:p>
            <a:r>
              <a:rPr lang="fr-FR" sz="1200" b="1"/>
              <a:t>             système</a:t>
            </a:r>
          </a:p>
          <a:p>
            <a:r>
              <a:rPr lang="fr-FR" sz="1200" b="1"/>
              <a:t>C4.1.2   Effectuer les essais du système</a:t>
            </a:r>
          </a:p>
        </p:txBody>
      </p:sp>
      <p:pic>
        <p:nvPicPr>
          <p:cNvPr id="20490" name="Picture 2" descr="Afficher l'image d'origine">
            <a:hlinkClick r:id="rId3" action="ppaction://hlinksldjump"/>
          </p:cNvPr>
          <p:cNvPicPr>
            <a:picLocks noChangeAspect="1" noChangeArrowheads="1"/>
          </p:cNvPicPr>
          <p:nvPr/>
        </p:nvPicPr>
        <p:blipFill>
          <a:blip r:embed="rId4"/>
          <a:srcRect l="5658" t="7559" r="12868" b="6772"/>
          <a:stretch>
            <a:fillRect/>
          </a:stretch>
        </p:blipFill>
        <p:spPr bwMode="auto">
          <a:xfrm>
            <a:off x="8532442" y="6309320"/>
            <a:ext cx="395288" cy="374650"/>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checkerboard(across)">
                                      <p:cBhvr>
                                        <p:cTn id="7" dur="1000"/>
                                        <p:tgtEl>
                                          <p:spTgt spid="21">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1000"/>
                                        <p:tgtEl>
                                          <p:spTgt spid="2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checkerboard(across)">
                                      <p:cBhvr>
                                        <p:cTn id="13" dur="1000"/>
                                        <p:tgtEl>
                                          <p:spTgt spid="2048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1">
                                            <p:txEl>
                                              <p:pRg st="3" end="3"/>
                                            </p:txEl>
                                          </p:spTgt>
                                        </p:tgtEl>
                                        <p:attrNameLst>
                                          <p:attrName>style.visibility</p:attrName>
                                        </p:attrNameLst>
                                      </p:cBhvr>
                                      <p:to>
                                        <p:strVal val="visible"/>
                                      </p:to>
                                    </p:set>
                                    <p:animEffect transition="in" filter="checkerboard(across)">
                                      <p:cBhvr>
                                        <p:cTn id="18" dur="1000"/>
                                        <p:tgtEl>
                                          <p:spTgt spid="21">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1000"/>
                                        <p:tgtEl>
                                          <p:spTgt spid="2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0489"/>
                                        </p:tgtEl>
                                        <p:attrNameLst>
                                          <p:attrName>style.visibility</p:attrName>
                                        </p:attrNameLst>
                                      </p:cBhvr>
                                      <p:to>
                                        <p:strVal val="visible"/>
                                      </p:to>
                                    </p:set>
                                    <p:animEffect transition="in" filter="checkerboard(across)">
                                      <p:cBhvr>
                                        <p:cTn id="24" dur="1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486" grpId="0" animBg="1"/>
      <p:bldP spid="27" grpId="0" animBg="1"/>
      <p:bldP spid="204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0"/>
            <a:ext cx="8172450" cy="1081088"/>
          </a:xfrm>
          <a:prstGeom prst="rect">
            <a:avLst/>
          </a:prstGeom>
          <a:noFill/>
          <a:ln w="9525">
            <a:noFill/>
            <a:miter lim="800000"/>
            <a:headEnd/>
            <a:tailEnd/>
          </a:ln>
          <a:effectLst>
            <a:outerShdw dist="39613" dir="1174489" algn="ctr" rotWithShape="0">
              <a:srgbClr val="000000"/>
            </a:outerShdw>
          </a:effectLst>
        </p:spPr>
        <p:txBody>
          <a:bodyPr anchor="ctr"/>
          <a:lstStyle/>
          <a:p>
            <a:pPr marL="342900" indent="-342900" algn="ctr">
              <a:spcBef>
                <a:spcPct val="20000"/>
              </a:spcBef>
              <a:buClr>
                <a:srgbClr val="2084CE"/>
              </a:buClr>
              <a:buSzPct val="65000"/>
              <a:defRPr/>
            </a:pPr>
            <a:r>
              <a:rPr lang="fr-FR" sz="3200" b="1" u="sng" kern="0" dirty="0">
                <a:solidFill>
                  <a:srgbClr val="0000FF"/>
                </a:solidFill>
                <a:cs typeface="+mn-cs"/>
              </a:rPr>
              <a:t>Savoirs</a:t>
            </a:r>
            <a:endParaRPr lang="fr-FR" sz="3200" b="1" kern="0" dirty="0">
              <a:solidFill>
                <a:srgbClr val="0000FF"/>
              </a:solidFill>
              <a:cs typeface="+mn-cs"/>
            </a:endParaRPr>
          </a:p>
        </p:txBody>
      </p:sp>
      <p:sp>
        <p:nvSpPr>
          <p:cNvPr id="22" name="ZoneTexte 21"/>
          <p:cNvSpPr txBox="1"/>
          <p:nvPr/>
        </p:nvSpPr>
        <p:spPr>
          <a:xfrm>
            <a:off x="971550" y="1268762"/>
            <a:ext cx="8172450" cy="1200329"/>
          </a:xfrm>
          <a:prstGeom prst="rect">
            <a:avLst/>
          </a:prstGeom>
          <a:noFill/>
        </p:spPr>
        <p:txBody>
          <a:bodyPr>
            <a:spAutoFit/>
          </a:bodyPr>
          <a:lstStyle/>
          <a:p>
            <a:pPr marL="342900" indent="-342900" algn="ctr">
              <a:spcBef>
                <a:spcPct val="20000"/>
              </a:spcBef>
              <a:buClr>
                <a:srgbClr val="2084CE"/>
              </a:buClr>
              <a:buSzPct val="65000"/>
              <a:defRPr/>
            </a:pPr>
            <a:r>
              <a:rPr lang="fr-FR" b="1" kern="0" dirty="0">
                <a:solidFill>
                  <a:srgbClr val="CB0661"/>
                </a:solidFill>
                <a:latin typeface="+mn-lt"/>
              </a:rPr>
              <a:t>-</a:t>
            </a:r>
            <a:r>
              <a:rPr lang="fr-FR" b="1" kern="0" dirty="0" smtClean="0">
                <a:solidFill>
                  <a:srgbClr val="CB0661"/>
                </a:solidFill>
                <a:latin typeface="+mn-lt"/>
              </a:rPr>
              <a:t>S4  </a:t>
            </a:r>
            <a:r>
              <a:rPr lang="fr-FR" b="1" kern="0" dirty="0">
                <a:solidFill>
                  <a:srgbClr val="CB0661"/>
                </a:solidFill>
                <a:latin typeface="+mn-lt"/>
              </a:rPr>
              <a:t>La mise en œuvre des </a:t>
            </a:r>
            <a:r>
              <a:rPr lang="fr-FR" b="1" kern="0" dirty="0" smtClean="0">
                <a:solidFill>
                  <a:srgbClr val="CB0661"/>
                </a:solidFill>
                <a:latin typeface="+mn-lt"/>
              </a:rPr>
              <a:t>matériels</a:t>
            </a:r>
          </a:p>
          <a:p>
            <a:pPr marL="342900" indent="-342900" algn="ctr">
              <a:spcBef>
                <a:spcPct val="20000"/>
              </a:spcBef>
              <a:buClr>
                <a:srgbClr val="2084CE"/>
              </a:buClr>
              <a:buSzPct val="65000"/>
              <a:defRPr/>
            </a:pPr>
            <a:endParaRPr lang="fr-FR" sz="1600" b="1" kern="0" dirty="0">
              <a:latin typeface="+mn-lt"/>
            </a:endParaRPr>
          </a:p>
          <a:p>
            <a:pPr marL="342900" indent="-342900" algn="ctr">
              <a:spcBef>
                <a:spcPct val="20000"/>
              </a:spcBef>
              <a:buClr>
                <a:srgbClr val="2084CE"/>
              </a:buClr>
              <a:buSzPct val="65000"/>
              <a:defRPr/>
            </a:pPr>
            <a:r>
              <a:rPr lang="fr-FR" b="1" kern="0" dirty="0">
                <a:solidFill>
                  <a:srgbClr val="00B050"/>
                </a:solidFill>
                <a:latin typeface="+mn-lt"/>
                <a:cs typeface="+mn-cs"/>
              </a:rPr>
              <a:t>-</a:t>
            </a:r>
            <a:r>
              <a:rPr lang="fr-FR" b="1" kern="0" dirty="0" smtClean="0">
                <a:solidFill>
                  <a:srgbClr val="00B050"/>
                </a:solidFill>
                <a:latin typeface="+mn-lt"/>
                <a:cs typeface="+mn-cs"/>
              </a:rPr>
              <a:t>S5  </a:t>
            </a:r>
            <a:r>
              <a:rPr lang="fr-FR" b="1" kern="0" dirty="0">
                <a:solidFill>
                  <a:srgbClr val="00B050"/>
                </a:solidFill>
                <a:latin typeface="+mn-lt"/>
                <a:cs typeface="+mn-cs"/>
              </a:rPr>
              <a:t>La santé et sécurité au travail</a:t>
            </a:r>
            <a:endParaRPr lang="fr-FR" b="1" i="1" kern="0" dirty="0"/>
          </a:p>
        </p:txBody>
      </p:sp>
      <p:graphicFrame>
        <p:nvGraphicFramePr>
          <p:cNvPr id="12" name="Tableau 11"/>
          <p:cNvGraphicFramePr>
            <a:graphicFrameLocks noGrp="1"/>
          </p:cNvGraphicFramePr>
          <p:nvPr/>
        </p:nvGraphicFramePr>
        <p:xfrm>
          <a:off x="1331915" y="3284538"/>
          <a:ext cx="7507278" cy="1784278"/>
        </p:xfrm>
        <a:graphic>
          <a:graphicData uri="http://schemas.openxmlformats.org/drawingml/2006/table">
            <a:tbl>
              <a:tblPr/>
              <a:tblGrid>
                <a:gridCol w="575723"/>
                <a:gridCol w="2304256"/>
                <a:gridCol w="4627299"/>
              </a:tblGrid>
              <a:tr h="720526">
                <a:tc>
                  <a:txBody>
                    <a:bodyPr/>
                    <a:lstStyle/>
                    <a:p>
                      <a:pPr marR="0" indent="0" algn="ctr" rtl="0">
                        <a:spcBef>
                          <a:spcPts val="0"/>
                        </a:spcBef>
                        <a:spcAft>
                          <a:spcPts val="0"/>
                        </a:spcAft>
                      </a:pPr>
                      <a:endParaRPr lang="fr-FR" sz="1000" kern="1400" dirty="0" smtClean="0">
                        <a:solidFill>
                          <a:srgbClr val="000000"/>
                        </a:solidFill>
                        <a:latin typeface="Times New Roman"/>
                      </a:endParaRPr>
                    </a:p>
                    <a:p>
                      <a:pPr marR="0" indent="0" algn="ctr" rtl="0">
                        <a:spcBef>
                          <a:spcPts val="0"/>
                        </a:spcBef>
                        <a:spcAft>
                          <a:spcPts val="0"/>
                        </a:spcAft>
                      </a:pPr>
                      <a:r>
                        <a:rPr lang="fr-FR" sz="1100" b="1" kern="1400" dirty="0" smtClean="0">
                          <a:solidFill>
                            <a:srgbClr val="000000"/>
                          </a:solidFill>
                          <a:latin typeface="Arial" pitchFamily="34" charset="0"/>
                          <a:cs typeface="Arial" pitchFamily="34" charset="0"/>
                        </a:rPr>
                        <a:t>S4</a:t>
                      </a:r>
                      <a:endParaRPr lang="fr-FR" sz="1100" b="1" kern="1400" dirty="0">
                        <a:solidFill>
                          <a:srgbClr val="000000"/>
                        </a:solidFill>
                        <a:latin typeface="Arial" pitchFamily="34" charset="0"/>
                        <a:cs typeface="Arial"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r>
                        <a:rPr lang="fr-FR" sz="1000" kern="1400" dirty="0">
                          <a:solidFill>
                            <a:srgbClr val="000000"/>
                          </a:solidFill>
                          <a:latin typeface="Times New Roman"/>
                        </a:rPr>
                        <a:t> </a:t>
                      </a:r>
                      <a:endParaRPr lang="fr-FR" sz="1000" kern="1400" dirty="0" smtClean="0">
                        <a:solidFill>
                          <a:srgbClr val="000000"/>
                        </a:solidFill>
                        <a:latin typeface="Times New Roman"/>
                      </a:endParaRP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La mise en œuvre des matériels</a:t>
                      </a:r>
                      <a:endParaRPr lang="fr-FR" sz="1100" b="1" kern="1400" dirty="0">
                        <a:solidFill>
                          <a:srgbClr val="000000"/>
                        </a:solidFill>
                        <a:latin typeface="Arial" pitchFamily="34" charset="0"/>
                        <a:cs typeface="Arial"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fr-FR" sz="1100" b="1" kern="1400" dirty="0" smtClean="0">
                        <a:solidFill>
                          <a:srgbClr val="000000"/>
                        </a:solidFill>
                        <a:latin typeface="Arial" pitchFamily="34" charset="0"/>
                        <a:cs typeface="Arial" pitchFamily="34" charset="0"/>
                      </a:endParaRPr>
                    </a:p>
                    <a:p>
                      <a:pPr marR="0" indent="0" algn="l" rtl="0">
                        <a:spcBef>
                          <a:spcPts val="0"/>
                        </a:spcBef>
                        <a:spcAft>
                          <a:spcPts val="0"/>
                        </a:spcAft>
                      </a:pPr>
                      <a:r>
                        <a:rPr lang="fr-FR" sz="1100" b="1" kern="1400" dirty="0">
                          <a:solidFill>
                            <a:srgbClr val="000000"/>
                          </a:solidFill>
                          <a:latin typeface="Arial" pitchFamily="34" charset="0"/>
                          <a:cs typeface="Arial" pitchFamily="34" charset="0"/>
                        </a:rPr>
                        <a:t> </a:t>
                      </a:r>
                      <a:r>
                        <a:rPr lang="fr-FR" sz="1100" b="1" kern="1400" dirty="0" smtClean="0">
                          <a:solidFill>
                            <a:srgbClr val="000000"/>
                          </a:solidFill>
                          <a:latin typeface="Arial" pitchFamily="34" charset="0"/>
                          <a:cs typeface="Arial" pitchFamily="34" charset="0"/>
                        </a:rPr>
                        <a:t>S4.1  Le vocabulaire usuel</a:t>
                      </a: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 S4.2  Le protocole de mise en œuvre</a:t>
                      </a:r>
                      <a:endParaRPr lang="fr-FR" sz="1100" b="1" kern="1400" dirty="0">
                        <a:solidFill>
                          <a:srgbClr val="000000"/>
                        </a:solidFill>
                        <a:latin typeface="Arial" pitchFamily="34" charset="0"/>
                        <a:cs typeface="Arial"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A065F">
                        <a:alpha val="50196"/>
                      </a:srgbClr>
                    </a:solidFill>
                  </a:tcPr>
                </a:tc>
              </a:tr>
              <a:tr h="659994">
                <a:tc>
                  <a:txBody>
                    <a:bodyPr/>
                    <a:lstStyle/>
                    <a:p>
                      <a:pPr marR="0" indent="0" algn="ctr" rtl="0">
                        <a:spcBef>
                          <a:spcPts val="0"/>
                        </a:spcBef>
                        <a:spcAft>
                          <a:spcPts val="0"/>
                        </a:spcAft>
                      </a:pPr>
                      <a:endParaRPr lang="fr-FR" sz="1000" kern="1400" dirty="0" smtClean="0">
                        <a:solidFill>
                          <a:srgbClr val="000000"/>
                        </a:solidFill>
                        <a:latin typeface="Times New Roman"/>
                      </a:endParaRPr>
                    </a:p>
                    <a:p>
                      <a:pPr marR="0" indent="0" algn="ctr" rtl="0">
                        <a:spcBef>
                          <a:spcPts val="0"/>
                        </a:spcBef>
                        <a:spcAft>
                          <a:spcPts val="0"/>
                        </a:spcAft>
                      </a:pPr>
                      <a:r>
                        <a:rPr lang="fr-FR" sz="1100" b="1" kern="1400" dirty="0" smtClean="0">
                          <a:solidFill>
                            <a:srgbClr val="000000"/>
                          </a:solidFill>
                          <a:latin typeface="Arial" pitchFamily="34" charset="0"/>
                          <a:cs typeface="Arial" pitchFamily="34" charset="0"/>
                        </a:rPr>
                        <a:t>S5</a:t>
                      </a:r>
                      <a:endParaRPr lang="fr-FR" sz="1100" b="1" kern="1400" dirty="0">
                        <a:solidFill>
                          <a:srgbClr val="000000"/>
                        </a:solidFill>
                        <a:latin typeface="Arial" pitchFamily="34" charset="0"/>
                        <a:cs typeface="Arial"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000" kern="1400" dirty="0">
                          <a:solidFill>
                            <a:srgbClr val="000000"/>
                          </a:solidFill>
                          <a:latin typeface="Times New Roman"/>
                        </a:rPr>
                        <a:t> </a:t>
                      </a:r>
                      <a:endParaRPr lang="fr-FR" sz="1000" kern="1400" dirty="0" smtClean="0">
                        <a:solidFill>
                          <a:srgbClr val="000000"/>
                        </a:solidFill>
                        <a:latin typeface="Times New Roman"/>
                      </a:endParaRP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La santé et sécurité au travail</a:t>
                      </a: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   - La protection de      </a:t>
                      </a: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     l’environnement</a:t>
                      </a:r>
                      <a:endParaRPr lang="fr-FR" sz="1100" b="1" kern="1400" dirty="0">
                        <a:solidFill>
                          <a:srgbClr val="000000"/>
                        </a:solidFill>
                        <a:latin typeface="Arial" pitchFamily="34" charset="0"/>
                        <a:cs typeface="Arial" pitchFamily="34"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000" kern="1400" dirty="0">
                          <a:solidFill>
                            <a:srgbClr val="000000"/>
                          </a:solidFill>
                          <a:latin typeface="Times New Roman"/>
                        </a:rPr>
                        <a:t> </a:t>
                      </a:r>
                      <a:endParaRPr lang="fr-FR" sz="1000" kern="1400" dirty="0" smtClean="0">
                        <a:solidFill>
                          <a:srgbClr val="000000"/>
                        </a:solidFill>
                        <a:latin typeface="Times New Roman"/>
                      </a:endParaRPr>
                    </a:p>
                    <a:p>
                      <a:pPr marR="0" indent="0" algn="l" rtl="0">
                        <a:spcBef>
                          <a:spcPts val="0"/>
                        </a:spcBef>
                        <a:spcAft>
                          <a:spcPts val="0"/>
                        </a:spcAft>
                      </a:pPr>
                      <a:r>
                        <a:rPr lang="fr-FR" sz="1100" b="1" kern="1400" dirty="0" smtClean="0">
                          <a:solidFill>
                            <a:srgbClr val="000000"/>
                          </a:solidFill>
                          <a:latin typeface="Arial" pitchFamily="34" charset="0"/>
                          <a:cs typeface="Arial" pitchFamily="34" charset="0"/>
                        </a:rPr>
                        <a:t>S5.1  Les principes généraux</a:t>
                      </a:r>
                      <a:r>
                        <a:rPr lang="fr-FR" sz="1100" b="1" kern="1400" baseline="0" dirty="0" smtClean="0">
                          <a:solidFill>
                            <a:srgbClr val="000000"/>
                          </a:solidFill>
                          <a:latin typeface="Arial" pitchFamily="34" charset="0"/>
                          <a:cs typeface="Arial" pitchFamily="34" charset="0"/>
                        </a:rPr>
                        <a:t> de la prévention des risques </a:t>
                      </a:r>
                    </a:p>
                    <a:p>
                      <a:pPr marR="0" indent="0" algn="l" rtl="0">
                        <a:spcBef>
                          <a:spcPts val="0"/>
                        </a:spcBef>
                        <a:spcAft>
                          <a:spcPts val="0"/>
                        </a:spcAft>
                      </a:pPr>
                      <a:r>
                        <a:rPr lang="fr-FR" sz="1100" b="1" kern="1400" baseline="0" dirty="0" smtClean="0">
                          <a:solidFill>
                            <a:srgbClr val="000000"/>
                          </a:solidFill>
                          <a:latin typeface="Arial" pitchFamily="34" charset="0"/>
                          <a:cs typeface="Arial" pitchFamily="34" charset="0"/>
                        </a:rPr>
                        <a:t>           professionnels</a:t>
                      </a:r>
                    </a:p>
                    <a:p>
                      <a:pPr marR="0" indent="0" algn="l" rtl="0">
                        <a:spcBef>
                          <a:spcPts val="0"/>
                        </a:spcBef>
                        <a:spcAft>
                          <a:spcPts val="0"/>
                        </a:spcAft>
                      </a:pPr>
                      <a:r>
                        <a:rPr lang="fr-FR" sz="1100" b="1" kern="1400" baseline="0" dirty="0" smtClean="0">
                          <a:solidFill>
                            <a:srgbClr val="000000"/>
                          </a:solidFill>
                          <a:latin typeface="Arial" pitchFamily="34" charset="0"/>
                          <a:cs typeface="Arial" pitchFamily="34" charset="0"/>
                        </a:rPr>
                        <a:t> S5.2  La maîtrise des risques</a:t>
                      </a:r>
                    </a:p>
                    <a:p>
                      <a:pPr marR="0" indent="0" algn="l" rtl="0">
                        <a:spcBef>
                          <a:spcPts val="0"/>
                        </a:spcBef>
                        <a:spcAft>
                          <a:spcPts val="0"/>
                        </a:spcAft>
                      </a:pPr>
                      <a:r>
                        <a:rPr lang="fr-FR" sz="1100" b="1" kern="1400" baseline="0" dirty="0" smtClean="0">
                          <a:solidFill>
                            <a:srgbClr val="000000"/>
                          </a:solidFill>
                          <a:latin typeface="Arial" pitchFamily="34" charset="0"/>
                          <a:cs typeface="Arial" pitchFamily="34" charset="0"/>
                        </a:rPr>
                        <a:t> S5.3  La sécurité dans l’entreprise et sur le site</a:t>
                      </a:r>
                    </a:p>
                    <a:p>
                      <a:pPr marR="0" indent="0" algn="l" rtl="0">
                        <a:spcBef>
                          <a:spcPts val="0"/>
                        </a:spcBef>
                        <a:spcAft>
                          <a:spcPts val="0"/>
                        </a:spcAft>
                      </a:pPr>
                      <a:r>
                        <a:rPr lang="fr-FR" sz="1100" b="1" kern="1400" baseline="0" dirty="0" smtClean="0">
                          <a:solidFill>
                            <a:srgbClr val="000000"/>
                          </a:solidFill>
                          <a:latin typeface="Arial" pitchFamily="34" charset="0"/>
                          <a:cs typeface="Arial" pitchFamily="34" charset="0"/>
                        </a:rPr>
                        <a:t> S5.4  La réglementation et procédures applicables aux matériels</a:t>
                      </a:r>
                      <a:endParaRPr lang="fr-FR" sz="1000" kern="1400" dirty="0">
                        <a:solidFill>
                          <a:srgbClr val="000000"/>
                        </a:solidFill>
                        <a:latin typeface="Times New Roman"/>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50196"/>
                      </a:srgbClr>
                    </a:solidFill>
                  </a:tcPr>
                </a:tc>
              </a:tr>
            </a:tbl>
          </a:graphicData>
        </a:graphic>
      </p:graphicFrame>
      <p:pic>
        <p:nvPicPr>
          <p:cNvPr id="4115" name="Picture 2" descr="Afficher l'image d'origine">
            <a:hlinkClick r:id="rId3" action="ppaction://hlinksldjump"/>
          </p:cNvPr>
          <p:cNvPicPr>
            <a:picLocks noChangeAspect="1" noChangeArrowheads="1"/>
          </p:cNvPicPr>
          <p:nvPr/>
        </p:nvPicPr>
        <p:blipFill>
          <a:blip r:embed="rId4"/>
          <a:srcRect l="5658" t="7559" r="12868" b="6772"/>
          <a:stretch>
            <a:fillRect/>
          </a:stretch>
        </p:blipFill>
        <p:spPr bwMode="auto">
          <a:xfrm>
            <a:off x="8604252" y="6308725"/>
            <a:ext cx="395288" cy="374650"/>
          </a:xfrm>
          <a:prstGeom prst="rect">
            <a:avLst/>
          </a:prstGeom>
          <a:noFill/>
          <a:ln w="9525" algn="in">
            <a:noFill/>
            <a:miter lim="800000"/>
            <a:headEnd/>
            <a:tailEnd/>
          </a:ln>
        </p:spPr>
      </p:pic>
      <p:sp>
        <p:nvSpPr>
          <p:cNvPr id="6" name="Rectangle 5"/>
          <p:cNvSpPr/>
          <p:nvPr/>
        </p:nvSpPr>
        <p:spPr bwMode="auto">
          <a:xfrm>
            <a:off x="1259634" y="4005064"/>
            <a:ext cx="7704856" cy="122413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1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checkerboard(across)">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p:stCondLst>
                                    <p:cond delay="0"/>
                                  </p:stCondLst>
                                  <p:childTnLst>
                                    <p:animEffect transition="out" filter="diamond(in)">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1187452" y="2060575"/>
            <a:ext cx="7561263" cy="4572000"/>
          </a:xfrm>
        </p:spPr>
        <p:txBody>
          <a:bodyPr/>
          <a:lstStyle/>
          <a:p>
            <a:pPr algn="just"/>
            <a:r>
              <a:rPr lang="fr-FR" sz="2800" smtClean="0"/>
              <a:t>Pour prévenir les risques et les accidents souvent graves, la conduite des équipements de travail mobiles automoteurs et des équipements de travail servant au levage, est réservée aux travailleurs qui ont reçu une formation adéquate</a:t>
            </a:r>
          </a:p>
        </p:txBody>
      </p:sp>
      <p:sp>
        <p:nvSpPr>
          <p:cNvPr id="4" name="Titre 2"/>
          <p:cNvSpPr txBox="1">
            <a:spLocks/>
          </p:cNvSpPr>
          <p:nvPr/>
        </p:nvSpPr>
        <p:spPr bwMode="auto">
          <a:xfrm>
            <a:off x="971550" y="188913"/>
            <a:ext cx="8172450" cy="1143000"/>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Calibri"/>
                <a:ea typeface="ＭＳ Ｐゴシック"/>
                <a:cs typeface="+mj-cs"/>
              </a:rPr>
              <a:t>Conduite des engins en sécurité </a:t>
            </a:r>
          </a:p>
          <a:p>
            <a:pPr algn="ctr" eaLnBrk="0" hangingPunct="0">
              <a:defRPr/>
            </a:pPr>
            <a:r>
              <a:rPr lang="fr-FR" sz="3200" b="1" kern="0" dirty="0">
                <a:solidFill>
                  <a:srgbClr val="FF0000"/>
                </a:solidFill>
                <a:latin typeface="Calibri"/>
                <a:ea typeface="ＭＳ Ｐゴシック"/>
                <a:cs typeface="+mj-cs"/>
              </a:rPr>
              <a:t>et hors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971550" y="260350"/>
            <a:ext cx="8172450" cy="15128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9933"/>
                </a:solidFill>
                <a:latin typeface="Calibri"/>
                <a:ea typeface="ＭＳ Ｐゴシック"/>
                <a:cs typeface="+mj-cs"/>
              </a:rPr>
              <a:t>R372M Catégorie 10</a:t>
            </a:r>
          </a:p>
          <a:p>
            <a:pPr algn="ctr" eaLnBrk="0" hangingPunct="0">
              <a:defRPr/>
            </a:pPr>
            <a:r>
              <a:rPr lang="fr-FR" sz="3200" b="1" kern="0" dirty="0">
                <a:solidFill>
                  <a:srgbClr val="FF9933"/>
                </a:solidFill>
                <a:latin typeface="Calibri"/>
                <a:ea typeface="ＭＳ Ｐゴシック"/>
                <a:cs typeface="+mj-cs"/>
              </a:rPr>
              <a:t>Conduite en sécurité des engins de chantier hors production</a:t>
            </a:r>
          </a:p>
        </p:txBody>
      </p:sp>
      <p:pic>
        <p:nvPicPr>
          <p:cNvPr id="3" name="Image 2"/>
          <p:cNvPicPr>
            <a:picLocks noChangeAspect="1"/>
          </p:cNvPicPr>
          <p:nvPr/>
        </p:nvPicPr>
        <p:blipFill>
          <a:blip r:embed="rId3"/>
          <a:srcRect/>
          <a:stretch>
            <a:fillRect/>
          </a:stretch>
        </p:blipFill>
        <p:spPr bwMode="auto">
          <a:xfrm>
            <a:off x="3524252" y="3798892"/>
            <a:ext cx="2811463" cy="1646237"/>
          </a:xfrm>
          <a:prstGeom prst="rect">
            <a:avLst/>
          </a:prstGeom>
          <a:noFill/>
          <a:ln w="9525">
            <a:noFill/>
            <a:miter lim="800000"/>
            <a:headEnd/>
            <a:tailEnd/>
          </a:ln>
        </p:spPr>
      </p:pic>
      <p:pic>
        <p:nvPicPr>
          <p:cNvPr id="6" name="Image 5"/>
          <p:cNvPicPr>
            <a:picLocks noChangeAspect="1"/>
          </p:cNvPicPr>
          <p:nvPr/>
        </p:nvPicPr>
        <p:blipFill>
          <a:blip r:embed="rId4"/>
          <a:srcRect/>
          <a:stretch>
            <a:fillRect/>
          </a:stretch>
        </p:blipFill>
        <p:spPr bwMode="auto">
          <a:xfrm>
            <a:off x="4067175" y="2640017"/>
            <a:ext cx="1512888" cy="1004887"/>
          </a:xfrm>
          <a:prstGeom prst="rect">
            <a:avLst/>
          </a:prstGeom>
          <a:noFill/>
          <a:ln w="9525">
            <a:noFill/>
            <a:miter lim="800000"/>
            <a:headEnd/>
            <a:tailEnd/>
          </a:ln>
        </p:spPr>
      </p:pic>
      <p:pic>
        <p:nvPicPr>
          <p:cNvPr id="7" name="Image 6"/>
          <p:cNvPicPr>
            <a:picLocks noChangeAspect="1"/>
          </p:cNvPicPr>
          <p:nvPr/>
        </p:nvPicPr>
        <p:blipFill>
          <a:blip r:embed="rId5"/>
          <a:srcRect/>
          <a:stretch>
            <a:fillRect/>
          </a:stretch>
        </p:blipFill>
        <p:spPr bwMode="auto">
          <a:xfrm>
            <a:off x="2478088" y="3060700"/>
            <a:ext cx="1085850" cy="800100"/>
          </a:xfrm>
          <a:prstGeom prst="rect">
            <a:avLst/>
          </a:prstGeom>
          <a:noFill/>
          <a:ln w="9525">
            <a:noFill/>
            <a:miter lim="800000"/>
            <a:headEnd/>
            <a:tailEnd/>
          </a:ln>
        </p:spPr>
      </p:pic>
      <p:pic>
        <p:nvPicPr>
          <p:cNvPr id="8" name="Image 7"/>
          <p:cNvPicPr>
            <a:picLocks noChangeAspect="1"/>
          </p:cNvPicPr>
          <p:nvPr/>
        </p:nvPicPr>
        <p:blipFill>
          <a:blip r:embed="rId6"/>
          <a:srcRect/>
          <a:stretch>
            <a:fillRect/>
          </a:stretch>
        </p:blipFill>
        <p:spPr bwMode="auto">
          <a:xfrm>
            <a:off x="6405565" y="2833688"/>
            <a:ext cx="1027112" cy="1027112"/>
          </a:xfrm>
          <a:prstGeom prst="rect">
            <a:avLst/>
          </a:prstGeom>
          <a:noFill/>
          <a:ln w="9525">
            <a:noFill/>
            <a:miter lim="800000"/>
            <a:headEnd/>
            <a:tailEnd/>
          </a:ln>
        </p:spPr>
      </p:pic>
      <p:pic>
        <p:nvPicPr>
          <p:cNvPr id="9" name="Image 8"/>
          <p:cNvPicPr>
            <a:picLocks noChangeAspect="1"/>
          </p:cNvPicPr>
          <p:nvPr/>
        </p:nvPicPr>
        <p:blipFill>
          <a:blip r:embed="rId7"/>
          <a:srcRect/>
          <a:stretch>
            <a:fillRect/>
          </a:stretch>
        </p:blipFill>
        <p:spPr bwMode="auto">
          <a:xfrm>
            <a:off x="6443663" y="4005263"/>
            <a:ext cx="1554162" cy="1079500"/>
          </a:xfrm>
          <a:prstGeom prst="rect">
            <a:avLst/>
          </a:prstGeom>
          <a:noFill/>
          <a:ln w="9525">
            <a:noFill/>
            <a:miter lim="800000"/>
            <a:headEnd/>
            <a:tailEnd/>
          </a:ln>
        </p:spPr>
      </p:pic>
      <p:pic>
        <p:nvPicPr>
          <p:cNvPr id="10" name="Image 9"/>
          <p:cNvPicPr>
            <a:picLocks noChangeAspect="1"/>
          </p:cNvPicPr>
          <p:nvPr/>
        </p:nvPicPr>
        <p:blipFill>
          <a:blip r:embed="rId8"/>
          <a:srcRect/>
          <a:stretch>
            <a:fillRect/>
          </a:stretch>
        </p:blipFill>
        <p:spPr bwMode="auto">
          <a:xfrm>
            <a:off x="6332538" y="5445129"/>
            <a:ext cx="1552575" cy="855663"/>
          </a:xfrm>
          <a:prstGeom prst="rect">
            <a:avLst/>
          </a:prstGeom>
          <a:noFill/>
          <a:ln w="9525">
            <a:noFill/>
            <a:miter lim="800000"/>
            <a:headEnd/>
            <a:tailEnd/>
          </a:ln>
        </p:spPr>
      </p:pic>
      <p:pic>
        <p:nvPicPr>
          <p:cNvPr id="11" name="Image 10"/>
          <p:cNvPicPr>
            <a:picLocks noChangeAspect="1"/>
          </p:cNvPicPr>
          <p:nvPr/>
        </p:nvPicPr>
        <p:blipFill>
          <a:blip r:embed="rId9"/>
          <a:srcRect/>
          <a:stretch>
            <a:fillRect/>
          </a:stretch>
        </p:blipFill>
        <p:spPr bwMode="auto">
          <a:xfrm>
            <a:off x="4851400" y="5589588"/>
            <a:ext cx="1233488" cy="855662"/>
          </a:xfrm>
          <a:prstGeom prst="rect">
            <a:avLst/>
          </a:prstGeom>
          <a:noFill/>
          <a:ln w="9525">
            <a:noFill/>
            <a:miter lim="800000"/>
            <a:headEnd/>
            <a:tailEnd/>
          </a:ln>
        </p:spPr>
      </p:pic>
      <p:pic>
        <p:nvPicPr>
          <p:cNvPr id="12" name="Image 11"/>
          <p:cNvPicPr>
            <a:picLocks noChangeAspect="1"/>
          </p:cNvPicPr>
          <p:nvPr/>
        </p:nvPicPr>
        <p:blipFill>
          <a:blip r:embed="rId10"/>
          <a:srcRect/>
          <a:stretch>
            <a:fillRect/>
          </a:stretch>
        </p:blipFill>
        <p:spPr bwMode="auto">
          <a:xfrm>
            <a:off x="2051052" y="4083054"/>
            <a:ext cx="1262063" cy="962025"/>
          </a:xfrm>
          <a:prstGeom prst="rect">
            <a:avLst/>
          </a:prstGeom>
          <a:noFill/>
          <a:ln w="9525">
            <a:noFill/>
            <a:miter lim="800000"/>
            <a:headEnd/>
            <a:tailEnd/>
          </a:ln>
        </p:spPr>
      </p:pic>
      <p:pic>
        <p:nvPicPr>
          <p:cNvPr id="13" name="Image 12"/>
          <p:cNvPicPr>
            <a:picLocks noChangeAspect="1"/>
          </p:cNvPicPr>
          <p:nvPr/>
        </p:nvPicPr>
        <p:blipFill>
          <a:blip r:embed="rId11"/>
          <a:srcRect/>
          <a:stretch>
            <a:fillRect/>
          </a:stretch>
        </p:blipFill>
        <p:spPr bwMode="auto">
          <a:xfrm>
            <a:off x="1979615" y="5413379"/>
            <a:ext cx="1404937" cy="923925"/>
          </a:xfrm>
          <a:prstGeom prst="rect">
            <a:avLst/>
          </a:prstGeom>
          <a:noFill/>
          <a:ln w="9525">
            <a:noFill/>
            <a:miter lim="800000"/>
            <a:headEnd/>
            <a:tailEnd/>
          </a:ln>
        </p:spPr>
      </p:pic>
      <p:sp>
        <p:nvSpPr>
          <p:cNvPr id="14" name="ZoneTexte 13"/>
          <p:cNvSpPr txBox="1">
            <a:spLocks noChangeArrowheads="1"/>
          </p:cNvSpPr>
          <p:nvPr/>
        </p:nvSpPr>
        <p:spPr bwMode="auto">
          <a:xfrm>
            <a:off x="1042988" y="1916114"/>
            <a:ext cx="7921625" cy="707886"/>
          </a:xfrm>
          <a:prstGeom prst="rect">
            <a:avLst/>
          </a:prstGeom>
          <a:noFill/>
          <a:ln w="9525">
            <a:noFill/>
            <a:miter lim="800000"/>
            <a:headEnd/>
            <a:tailEnd/>
          </a:ln>
        </p:spPr>
        <p:txBody>
          <a:bodyPr>
            <a:spAutoFit/>
          </a:bodyPr>
          <a:lstStyle/>
          <a:p>
            <a:pPr eaLnBrk="0" hangingPunct="0"/>
            <a:r>
              <a:rPr lang="fr-FR" sz="2000"/>
              <a:t>Déplacement, chargement, déchargement, transfert, maintenance, essai.</a:t>
            </a:r>
          </a:p>
        </p:txBody>
      </p:sp>
      <p:pic>
        <p:nvPicPr>
          <p:cNvPr id="2" name="Image 1"/>
          <p:cNvPicPr>
            <a:picLocks noChangeAspect="1"/>
          </p:cNvPicPr>
          <p:nvPr/>
        </p:nvPicPr>
        <p:blipFill>
          <a:blip r:embed="rId12"/>
          <a:srcRect/>
          <a:stretch>
            <a:fillRect/>
          </a:stretch>
        </p:blipFill>
        <p:spPr bwMode="auto">
          <a:xfrm>
            <a:off x="3443288" y="5589588"/>
            <a:ext cx="1200150" cy="900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childTnLst>
                          </p:cTn>
                        </p:par>
                        <p:par>
                          <p:cTn id="36" fill="hold">
                            <p:stCondLst>
                              <p:cond delay="55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childTnLst>
                                </p:cTn>
                              </p:par>
                            </p:childTnLst>
                          </p:cTn>
                        </p:par>
                        <p:par>
                          <p:cTn id="42" fill="hold">
                            <p:stCondLst>
                              <p:cond delay="65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Effect transition="in" filter="fade">
                                      <p:cBhvr>
                                        <p:cTn id="47" dur="1000"/>
                                        <p:tgtEl>
                                          <p:spTgt spid="11"/>
                                        </p:tgtEl>
                                      </p:cBhvr>
                                    </p:animEffect>
                                  </p:childTnLst>
                                </p:cTn>
                              </p:par>
                            </p:childTnLst>
                          </p:cTn>
                        </p:par>
                        <p:par>
                          <p:cTn id="48" fill="hold">
                            <p:stCondLst>
                              <p:cond delay="7500"/>
                            </p:stCondLst>
                            <p:childTnLst>
                              <p:par>
                                <p:cTn id="49" presetID="53" presetClass="entr" presetSubtype="16"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Effect transition="in" filter="fade">
                                      <p:cBhvr>
                                        <p:cTn id="53" dur="1000"/>
                                        <p:tgtEl>
                                          <p:spTgt spid="2"/>
                                        </p:tgtEl>
                                      </p:cBhvr>
                                    </p:animEffect>
                                  </p:childTnLst>
                                </p:cTn>
                              </p:par>
                            </p:childTnLst>
                          </p:cTn>
                        </p:par>
                        <p:par>
                          <p:cTn id="54" fill="hold">
                            <p:stCondLst>
                              <p:cond delay="8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Effect transition="in" filter="fade">
                                      <p:cBhvr>
                                        <p:cTn id="59" dur="1000"/>
                                        <p:tgtEl>
                                          <p:spTgt spid="13"/>
                                        </p:tgtEl>
                                      </p:cBhvr>
                                    </p:animEffect>
                                  </p:childTnLst>
                                </p:cTn>
                              </p:par>
                            </p:childTnLst>
                          </p:cTn>
                        </p:par>
                        <p:par>
                          <p:cTn id="60" fill="hold">
                            <p:stCondLst>
                              <p:cond delay="9500"/>
                            </p:stCondLst>
                            <p:childTnLst>
                              <p:par>
                                <p:cTn id="61" presetID="53" presetClass="entr" presetSubtype="16"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971550" y="260350"/>
            <a:ext cx="8172450" cy="15128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Calibri"/>
                <a:ea typeface="ＭＳ Ｐゴシック"/>
                <a:cs typeface="+mj-cs"/>
              </a:rPr>
              <a:t>R389 Catégorie 6</a:t>
            </a:r>
          </a:p>
          <a:p>
            <a:pPr algn="ctr" eaLnBrk="0" hangingPunct="0">
              <a:defRPr/>
            </a:pPr>
            <a:r>
              <a:rPr lang="fr-FR" sz="3200" b="1" kern="0" dirty="0">
                <a:solidFill>
                  <a:srgbClr val="FF0000"/>
                </a:solidFill>
                <a:latin typeface="Calibri"/>
                <a:ea typeface="ＭＳ Ｐゴシック"/>
                <a:cs typeface="+mj-cs"/>
              </a:rPr>
              <a:t>Conduite en sécurité des chariots automoteurs de manutention à conducteur porté</a:t>
            </a:r>
          </a:p>
        </p:txBody>
      </p:sp>
      <p:sp>
        <p:nvSpPr>
          <p:cNvPr id="14" name="ZoneTexte 13"/>
          <p:cNvSpPr txBox="1">
            <a:spLocks noChangeArrowheads="1"/>
          </p:cNvSpPr>
          <p:nvPr/>
        </p:nvSpPr>
        <p:spPr bwMode="auto">
          <a:xfrm>
            <a:off x="1042988" y="1916114"/>
            <a:ext cx="7921625" cy="707886"/>
          </a:xfrm>
          <a:prstGeom prst="rect">
            <a:avLst/>
          </a:prstGeom>
          <a:noFill/>
          <a:ln w="9525">
            <a:noFill/>
            <a:miter lim="800000"/>
            <a:headEnd/>
            <a:tailEnd/>
          </a:ln>
        </p:spPr>
        <p:txBody>
          <a:bodyPr>
            <a:spAutoFit/>
          </a:bodyPr>
          <a:lstStyle/>
          <a:p>
            <a:pPr eaLnBrk="0" hangingPunct="0"/>
            <a:r>
              <a:rPr lang="fr-FR" sz="2000">
                <a:solidFill>
                  <a:srgbClr val="000000"/>
                </a:solidFill>
              </a:rPr>
              <a:t>Déplacement, chargement, déchargement, transfert, maintenance, essai</a:t>
            </a:r>
          </a:p>
        </p:txBody>
      </p:sp>
      <p:pic>
        <p:nvPicPr>
          <p:cNvPr id="2" name="Image 1"/>
          <p:cNvPicPr>
            <a:picLocks noChangeAspect="1"/>
          </p:cNvPicPr>
          <p:nvPr/>
        </p:nvPicPr>
        <p:blipFill>
          <a:blip r:embed="rId3"/>
          <a:srcRect/>
          <a:stretch>
            <a:fillRect/>
          </a:stretch>
        </p:blipFill>
        <p:spPr bwMode="auto">
          <a:xfrm>
            <a:off x="3702050" y="3716338"/>
            <a:ext cx="2603500" cy="1814512"/>
          </a:xfrm>
          <a:prstGeom prst="rect">
            <a:avLst/>
          </a:prstGeom>
          <a:noFill/>
          <a:ln w="9525">
            <a:noFill/>
            <a:miter lim="800000"/>
            <a:headEnd/>
            <a:tailEnd/>
          </a:ln>
        </p:spPr>
      </p:pic>
      <p:pic>
        <p:nvPicPr>
          <p:cNvPr id="4" name="Image 3"/>
          <p:cNvPicPr>
            <a:picLocks noChangeAspect="1"/>
          </p:cNvPicPr>
          <p:nvPr/>
        </p:nvPicPr>
        <p:blipFill>
          <a:blip r:embed="rId4"/>
          <a:srcRect/>
          <a:stretch>
            <a:fillRect/>
          </a:stretch>
        </p:blipFill>
        <p:spPr bwMode="auto">
          <a:xfrm>
            <a:off x="2268540" y="3292475"/>
            <a:ext cx="1330325" cy="928688"/>
          </a:xfrm>
          <a:prstGeom prst="rect">
            <a:avLst/>
          </a:prstGeom>
          <a:noFill/>
          <a:ln w="9525">
            <a:noFill/>
            <a:miter lim="800000"/>
            <a:headEnd/>
            <a:tailEnd/>
          </a:ln>
        </p:spPr>
      </p:pic>
      <p:pic>
        <p:nvPicPr>
          <p:cNvPr id="15" name="Image 14"/>
          <p:cNvPicPr>
            <a:picLocks noChangeAspect="1"/>
          </p:cNvPicPr>
          <p:nvPr/>
        </p:nvPicPr>
        <p:blipFill>
          <a:blip r:embed="rId5"/>
          <a:srcRect/>
          <a:stretch>
            <a:fillRect/>
          </a:stretch>
        </p:blipFill>
        <p:spPr bwMode="auto">
          <a:xfrm>
            <a:off x="4308477" y="2659067"/>
            <a:ext cx="1498600" cy="1057275"/>
          </a:xfrm>
          <a:prstGeom prst="rect">
            <a:avLst/>
          </a:prstGeom>
          <a:noFill/>
          <a:ln w="9525">
            <a:noFill/>
            <a:miter lim="800000"/>
            <a:headEnd/>
            <a:tailEnd/>
          </a:ln>
        </p:spPr>
      </p:pic>
      <p:pic>
        <p:nvPicPr>
          <p:cNvPr id="16" name="Image 15"/>
          <p:cNvPicPr>
            <a:picLocks noChangeAspect="1"/>
          </p:cNvPicPr>
          <p:nvPr/>
        </p:nvPicPr>
        <p:blipFill>
          <a:blip r:embed="rId6"/>
          <a:srcRect/>
          <a:stretch>
            <a:fillRect/>
          </a:stretch>
        </p:blipFill>
        <p:spPr bwMode="auto">
          <a:xfrm>
            <a:off x="6411913" y="3036888"/>
            <a:ext cx="1039812" cy="1039812"/>
          </a:xfrm>
          <a:prstGeom prst="rect">
            <a:avLst/>
          </a:prstGeom>
          <a:noFill/>
          <a:ln w="9525">
            <a:noFill/>
            <a:miter lim="800000"/>
            <a:headEnd/>
            <a:tailEnd/>
          </a:ln>
        </p:spPr>
      </p:pic>
      <p:pic>
        <p:nvPicPr>
          <p:cNvPr id="17" name="Image 16"/>
          <p:cNvPicPr>
            <a:picLocks noChangeAspect="1"/>
          </p:cNvPicPr>
          <p:nvPr/>
        </p:nvPicPr>
        <p:blipFill>
          <a:blip r:embed="rId7"/>
          <a:srcRect/>
          <a:stretch>
            <a:fillRect/>
          </a:stretch>
        </p:blipFill>
        <p:spPr bwMode="auto">
          <a:xfrm>
            <a:off x="6383338" y="4941888"/>
            <a:ext cx="925512" cy="1073150"/>
          </a:xfrm>
          <a:prstGeom prst="rect">
            <a:avLst/>
          </a:prstGeom>
          <a:noFill/>
          <a:ln w="9525">
            <a:noFill/>
            <a:miter lim="800000"/>
            <a:headEnd/>
            <a:tailEnd/>
          </a:ln>
        </p:spPr>
      </p:pic>
      <p:pic>
        <p:nvPicPr>
          <p:cNvPr id="18" name="Image 17"/>
          <p:cNvPicPr>
            <a:picLocks noChangeAspect="1"/>
          </p:cNvPicPr>
          <p:nvPr/>
        </p:nvPicPr>
        <p:blipFill>
          <a:blip r:embed="rId8"/>
          <a:srcRect/>
          <a:stretch>
            <a:fillRect/>
          </a:stretch>
        </p:blipFill>
        <p:spPr bwMode="auto">
          <a:xfrm>
            <a:off x="2051051" y="5284788"/>
            <a:ext cx="1530350" cy="1009650"/>
          </a:xfrm>
          <a:prstGeom prst="rect">
            <a:avLst/>
          </a:prstGeom>
          <a:noFill/>
          <a:ln w="9525">
            <a:noFill/>
            <a:miter lim="800000"/>
            <a:headEnd/>
            <a:tailEnd/>
          </a:ln>
        </p:spPr>
      </p:pic>
      <p:pic>
        <p:nvPicPr>
          <p:cNvPr id="19" name="Image 18"/>
          <p:cNvPicPr>
            <a:picLocks noChangeAspect="1"/>
          </p:cNvPicPr>
          <p:nvPr/>
        </p:nvPicPr>
        <p:blipFill>
          <a:blip r:embed="rId9"/>
          <a:srcRect/>
          <a:stretch>
            <a:fillRect/>
          </a:stretch>
        </p:blipFill>
        <p:spPr bwMode="auto">
          <a:xfrm>
            <a:off x="4276725" y="5599113"/>
            <a:ext cx="1296988" cy="950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Effect transition="in" filter="fade">
                                      <p:cBhvr>
                                        <p:cTn id="29" dur="1000"/>
                                        <p:tgtEl>
                                          <p:spTgt spid="16"/>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Effect transition="in" filter="fade">
                                      <p:cBhvr>
                                        <p:cTn id="35" dur="1000"/>
                                        <p:tgtEl>
                                          <p:spTgt spid="17"/>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Effect transition="in" filter="fade">
                                      <p:cBhvr>
                                        <p:cTn id="41" dur="1000"/>
                                        <p:tgtEl>
                                          <p:spTgt spid="19"/>
                                        </p:tgtEl>
                                      </p:cBhvr>
                                    </p:animEffect>
                                  </p:childTnLst>
                                </p:cTn>
                              </p:par>
                            </p:childTnLst>
                          </p:cTn>
                        </p:par>
                        <p:par>
                          <p:cTn id="42" fill="hold">
                            <p:stCondLst>
                              <p:cond delay="70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Effect transition="in" filter="fade">
                                      <p:cBhvr>
                                        <p:cTn id="4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971550" y="260350"/>
            <a:ext cx="8172450" cy="1512888"/>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0066FF"/>
                </a:solidFill>
                <a:latin typeface="Calibri"/>
                <a:ea typeface="ＭＳ Ｐゴシック"/>
                <a:cs typeface="+mj-cs"/>
              </a:rPr>
              <a:t>R386 Catégorie 3B</a:t>
            </a:r>
          </a:p>
          <a:p>
            <a:pPr algn="ctr" eaLnBrk="0" hangingPunct="0">
              <a:defRPr/>
            </a:pPr>
            <a:r>
              <a:rPr lang="fr-FR" sz="3200" b="1" kern="0" dirty="0">
                <a:solidFill>
                  <a:srgbClr val="0066FF"/>
                </a:solidFill>
                <a:latin typeface="Calibri"/>
                <a:ea typeface="ＭＳ Ｐゴシック"/>
                <a:cs typeface="+mj-cs"/>
              </a:rPr>
              <a:t>Conduite en sécurité des plates-formes élévatrices mobiles de personnes</a:t>
            </a:r>
          </a:p>
        </p:txBody>
      </p:sp>
      <p:sp>
        <p:nvSpPr>
          <p:cNvPr id="14" name="ZoneTexte 13"/>
          <p:cNvSpPr txBox="1">
            <a:spLocks noChangeArrowheads="1"/>
          </p:cNvSpPr>
          <p:nvPr/>
        </p:nvSpPr>
        <p:spPr bwMode="auto">
          <a:xfrm>
            <a:off x="1042988" y="1916113"/>
            <a:ext cx="7921625" cy="1016000"/>
          </a:xfrm>
          <a:prstGeom prst="rect">
            <a:avLst/>
          </a:prstGeom>
          <a:noFill/>
          <a:ln w="9525">
            <a:noFill/>
            <a:miter lim="800000"/>
            <a:headEnd/>
            <a:tailEnd/>
          </a:ln>
        </p:spPr>
        <p:txBody>
          <a:bodyPr>
            <a:spAutoFit/>
          </a:bodyPr>
          <a:lstStyle/>
          <a:p>
            <a:pPr eaLnBrk="0" hangingPunct="0"/>
            <a:r>
              <a:rPr lang="fr-FR" sz="2000">
                <a:solidFill>
                  <a:srgbClr val="000000"/>
                </a:solidFill>
              </a:rPr>
              <a:t>La translation avec la plate-forme en position haute ne peut être commandée que par un organe situé sur la plate-forme de travail.</a:t>
            </a:r>
          </a:p>
          <a:p>
            <a:pPr eaLnBrk="0" hangingPunct="0"/>
            <a:r>
              <a:rPr lang="fr-FR" sz="2000">
                <a:solidFill>
                  <a:srgbClr val="000000"/>
                </a:solidFill>
              </a:rPr>
              <a:t>Elévation multidirectionnelle</a:t>
            </a:r>
          </a:p>
        </p:txBody>
      </p:sp>
      <p:pic>
        <p:nvPicPr>
          <p:cNvPr id="6" name="Image 5"/>
          <p:cNvPicPr>
            <a:picLocks noChangeAspect="1"/>
          </p:cNvPicPr>
          <p:nvPr/>
        </p:nvPicPr>
        <p:blipFill>
          <a:blip r:embed="rId3"/>
          <a:srcRect/>
          <a:stretch>
            <a:fillRect/>
          </a:stretch>
        </p:blipFill>
        <p:spPr bwMode="auto">
          <a:xfrm>
            <a:off x="3140077" y="3068638"/>
            <a:ext cx="3452813"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ous-titre 1"/>
          <p:cNvSpPr>
            <a:spLocks noGrp="1"/>
          </p:cNvSpPr>
          <p:nvPr>
            <p:ph type="subTitle" idx="1"/>
          </p:nvPr>
        </p:nvSpPr>
        <p:spPr>
          <a:xfrm>
            <a:off x="1331913" y="908050"/>
            <a:ext cx="7812087" cy="647700"/>
          </a:xfrm>
        </p:spPr>
        <p:txBody>
          <a:bodyPr/>
          <a:lstStyle/>
          <a:p>
            <a:pPr>
              <a:buFont typeface="Zapf Dingbats" charset="2"/>
              <a:buNone/>
            </a:pPr>
            <a:r>
              <a:rPr lang="fr-FR" sz="1600" smtClean="0"/>
              <a:t>Lycée Raspail - Paris</a:t>
            </a:r>
          </a:p>
          <a:p>
            <a:pPr>
              <a:buFont typeface="Zapf Dingbats" charset="2"/>
              <a:buNone/>
            </a:pPr>
            <a:r>
              <a:rPr lang="fr-FR" sz="1600" smtClean="0"/>
              <a:t>22 &amp; 23 mars 2016</a:t>
            </a:r>
          </a:p>
        </p:txBody>
      </p:sp>
      <p:sp>
        <p:nvSpPr>
          <p:cNvPr id="8195" name="Sous-titre 1"/>
          <p:cNvSpPr txBox="1">
            <a:spLocks/>
          </p:cNvSpPr>
          <p:nvPr/>
        </p:nvSpPr>
        <p:spPr bwMode="auto">
          <a:xfrm>
            <a:off x="1331913" y="115892"/>
            <a:ext cx="7812087" cy="433387"/>
          </a:xfrm>
          <a:prstGeom prst="rect">
            <a:avLst/>
          </a:prstGeom>
          <a:noFill/>
          <a:ln w="9525">
            <a:noFill/>
            <a:miter lim="800000"/>
            <a:headEnd/>
            <a:tailEnd/>
          </a:ln>
        </p:spPr>
        <p:txBody>
          <a:bodyPr/>
          <a:lstStyle/>
          <a:p>
            <a:pPr algn="ctr" eaLnBrk="0" hangingPunct="0">
              <a:spcBef>
                <a:spcPct val="20000"/>
              </a:spcBef>
              <a:buClr>
                <a:srgbClr val="800000"/>
              </a:buClr>
              <a:buSzPct val="65000"/>
              <a:buFont typeface="Zapf Dingbats" charset="2"/>
              <a:buNone/>
            </a:pPr>
            <a:r>
              <a:rPr lang="fr-FR" sz="1600" b="1">
                <a:solidFill>
                  <a:srgbClr val="800000"/>
                </a:solidFill>
                <a:latin typeface="Calibri" pitchFamily="34" charset="0"/>
              </a:rPr>
              <a:t>Rencontre nationale rénovation CAP – BAC PRO</a:t>
            </a:r>
          </a:p>
        </p:txBody>
      </p:sp>
      <p:grpSp>
        <p:nvGrpSpPr>
          <p:cNvPr id="8196" name="Grouper 13"/>
          <p:cNvGrpSpPr>
            <a:grpSpLocks/>
          </p:cNvGrpSpPr>
          <p:nvPr/>
        </p:nvGrpSpPr>
        <p:grpSpPr bwMode="auto">
          <a:xfrm>
            <a:off x="971550" y="5976938"/>
            <a:ext cx="8172450" cy="881062"/>
            <a:chOff x="971600" y="5976730"/>
            <a:chExt cx="8172400" cy="881270"/>
          </a:xfrm>
        </p:grpSpPr>
        <p:pic>
          <p:nvPicPr>
            <p:cNvPr id="8210" name="Image 1"/>
            <p:cNvPicPr>
              <a:picLocks noChangeAspect="1" noChangeArrowheads="1"/>
            </p:cNvPicPr>
            <p:nvPr/>
          </p:nvPicPr>
          <p:blipFill>
            <a:blip r:embed="rId3"/>
            <a:srcRect/>
            <a:stretch>
              <a:fillRect/>
            </a:stretch>
          </p:blipFill>
          <p:spPr bwMode="auto">
            <a:xfrm>
              <a:off x="4283968" y="5976730"/>
              <a:ext cx="4860032" cy="881270"/>
            </a:xfrm>
            <a:prstGeom prst="rect">
              <a:avLst/>
            </a:prstGeom>
            <a:noFill/>
            <a:ln w="9525">
              <a:noFill/>
              <a:miter lim="800000"/>
              <a:headEnd/>
              <a:tailEnd/>
            </a:ln>
          </p:spPr>
        </p:pic>
        <p:pic>
          <p:nvPicPr>
            <p:cNvPr id="8211" name="Image 1" descr="logo ASDM.jpg"/>
            <p:cNvPicPr>
              <a:picLocks noChangeAspect="1"/>
            </p:cNvPicPr>
            <p:nvPr/>
          </p:nvPicPr>
          <p:blipFill>
            <a:blip r:embed="rId4"/>
            <a:srcRect/>
            <a:stretch>
              <a:fillRect/>
            </a:stretch>
          </p:blipFill>
          <p:spPr bwMode="auto">
            <a:xfrm>
              <a:off x="2843808" y="6093296"/>
              <a:ext cx="1278012" cy="578370"/>
            </a:xfrm>
            <a:prstGeom prst="rect">
              <a:avLst/>
            </a:prstGeom>
            <a:noFill/>
            <a:ln w="9525">
              <a:noFill/>
              <a:miter lim="800000"/>
              <a:headEnd/>
              <a:tailEnd/>
            </a:ln>
          </p:spPr>
        </p:pic>
        <p:pic>
          <p:nvPicPr>
            <p:cNvPr id="8212" name="Image 9"/>
            <p:cNvPicPr>
              <a:picLocks noChangeAspect="1"/>
            </p:cNvPicPr>
            <p:nvPr/>
          </p:nvPicPr>
          <p:blipFill>
            <a:blip r:embed="rId5"/>
            <a:srcRect/>
            <a:stretch>
              <a:fillRect/>
            </a:stretch>
          </p:blipFill>
          <p:spPr bwMode="auto">
            <a:xfrm>
              <a:off x="971600" y="6020832"/>
              <a:ext cx="1828057" cy="792544"/>
            </a:xfrm>
            <a:prstGeom prst="rect">
              <a:avLst/>
            </a:prstGeom>
            <a:noFill/>
            <a:ln w="9525">
              <a:noFill/>
              <a:miter lim="800000"/>
              <a:headEnd/>
              <a:tailEnd/>
            </a:ln>
          </p:spPr>
        </p:pic>
      </p:grpSp>
      <p:sp>
        <p:nvSpPr>
          <p:cNvPr id="17" name="Rectangle 16"/>
          <p:cNvSpPr/>
          <p:nvPr/>
        </p:nvSpPr>
        <p:spPr bwMode="auto">
          <a:xfrm rot="16200000">
            <a:off x="4747421" y="2461421"/>
            <a:ext cx="981075" cy="7812087"/>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grpSp>
        <p:nvGrpSpPr>
          <p:cNvPr id="8198" name="Grouper 4"/>
          <p:cNvGrpSpPr>
            <a:grpSpLocks/>
          </p:cNvGrpSpPr>
          <p:nvPr/>
        </p:nvGrpSpPr>
        <p:grpSpPr bwMode="auto">
          <a:xfrm>
            <a:off x="34927" y="165104"/>
            <a:ext cx="1425575" cy="5572125"/>
            <a:chOff x="0" y="165100"/>
            <a:chExt cx="1425575" cy="5571604"/>
          </a:xfrm>
        </p:grpSpPr>
        <p:pic>
          <p:nvPicPr>
            <p:cNvPr id="8202" name="Image 3" descr="picto_agroequipement.jpg"/>
            <p:cNvPicPr>
              <a:picLocks noChangeAspect="1"/>
            </p:cNvPicPr>
            <p:nvPr/>
          </p:nvPicPr>
          <p:blipFill>
            <a:blip r:embed="rId6"/>
            <a:srcRect/>
            <a:stretch>
              <a:fillRect/>
            </a:stretch>
          </p:blipFill>
          <p:spPr bwMode="auto">
            <a:xfrm>
              <a:off x="101600" y="165100"/>
              <a:ext cx="1231900" cy="1358900"/>
            </a:xfrm>
            <a:prstGeom prst="rect">
              <a:avLst/>
            </a:prstGeom>
            <a:noFill/>
            <a:ln w="9525">
              <a:noFill/>
              <a:miter lim="800000"/>
              <a:headEnd/>
              <a:tailEnd/>
            </a:ln>
          </p:spPr>
        </p:pic>
        <p:pic>
          <p:nvPicPr>
            <p:cNvPr id="8203" name="Image 4" descr="picto_tr_publics.jpg"/>
            <p:cNvPicPr>
              <a:picLocks noChangeAspect="1"/>
            </p:cNvPicPr>
            <p:nvPr/>
          </p:nvPicPr>
          <p:blipFill>
            <a:blip r:embed="rId7"/>
            <a:srcRect/>
            <a:stretch>
              <a:fillRect/>
            </a:stretch>
          </p:blipFill>
          <p:spPr bwMode="auto">
            <a:xfrm>
              <a:off x="0" y="1531938"/>
              <a:ext cx="1425575" cy="1425575"/>
            </a:xfrm>
            <a:prstGeom prst="rect">
              <a:avLst/>
            </a:prstGeom>
            <a:noFill/>
            <a:ln w="9525">
              <a:noFill/>
              <a:miter lim="800000"/>
              <a:headEnd/>
              <a:tailEnd/>
            </a:ln>
          </p:spPr>
        </p:pic>
        <p:pic>
          <p:nvPicPr>
            <p:cNvPr id="8204" name="Image 5" descr="picto_manutention.jpg"/>
            <p:cNvPicPr>
              <a:picLocks noChangeAspect="1"/>
            </p:cNvPicPr>
            <p:nvPr/>
          </p:nvPicPr>
          <p:blipFill>
            <a:blip r:embed="rId8"/>
            <a:srcRect/>
            <a:stretch>
              <a:fillRect/>
            </a:stretch>
          </p:blipFill>
          <p:spPr bwMode="auto">
            <a:xfrm>
              <a:off x="0" y="2936875"/>
              <a:ext cx="1409700" cy="1409700"/>
            </a:xfrm>
            <a:prstGeom prst="rect">
              <a:avLst/>
            </a:prstGeom>
            <a:noFill/>
            <a:ln w="9525">
              <a:noFill/>
              <a:miter lim="800000"/>
              <a:headEnd/>
              <a:tailEnd/>
            </a:ln>
          </p:spPr>
        </p:pic>
        <p:pic>
          <p:nvPicPr>
            <p:cNvPr id="8205" name="Image 6" descr="picto_parcs_jardins.jpg"/>
            <p:cNvPicPr>
              <a:picLocks noChangeAspect="1"/>
            </p:cNvPicPr>
            <p:nvPr/>
          </p:nvPicPr>
          <p:blipFill>
            <a:blip r:embed="rId9"/>
            <a:srcRect/>
            <a:stretch>
              <a:fillRect/>
            </a:stretch>
          </p:blipFill>
          <p:spPr bwMode="auto">
            <a:xfrm>
              <a:off x="0" y="4365104"/>
              <a:ext cx="1371600" cy="1371600"/>
            </a:xfrm>
            <a:prstGeom prst="rect">
              <a:avLst/>
            </a:prstGeom>
            <a:noFill/>
            <a:ln w="9525">
              <a:noFill/>
              <a:miter lim="800000"/>
              <a:headEnd/>
              <a:tailEnd/>
            </a:ln>
          </p:spPr>
        </p:pic>
        <p:sp>
          <p:nvSpPr>
            <p:cNvPr id="8206" name="Rectangle à coins arrondis 2"/>
            <p:cNvSpPr>
              <a:spLocks noChangeArrowheads="1"/>
            </p:cNvSpPr>
            <p:nvPr/>
          </p:nvSpPr>
          <p:spPr bwMode="auto">
            <a:xfrm>
              <a:off x="251520" y="1268760"/>
              <a:ext cx="914400" cy="72008"/>
            </a:xfrm>
            <a:prstGeom prst="roundRect">
              <a:avLst>
                <a:gd name="adj" fmla="val 16667"/>
              </a:avLst>
            </a:prstGeom>
            <a:solidFill>
              <a:srgbClr val="0080FF"/>
            </a:solidFill>
            <a:ln w="57150">
              <a:solidFill>
                <a:srgbClr val="0080FF"/>
              </a:solidFill>
              <a:round/>
              <a:headEnd/>
              <a:tailEnd/>
            </a:ln>
          </p:spPr>
          <p:txBody>
            <a:bodyPr/>
            <a:lstStyle/>
            <a:p>
              <a:pPr eaLnBrk="0" hangingPunct="0"/>
              <a:endParaRPr lang="fr-FR" sz="800">
                <a:solidFill>
                  <a:schemeClr val="bg1"/>
                </a:solidFill>
              </a:endParaRPr>
            </a:p>
          </p:txBody>
        </p:sp>
        <p:sp>
          <p:nvSpPr>
            <p:cNvPr id="8207" name="ZoneTexte 3"/>
            <p:cNvSpPr txBox="1">
              <a:spLocks noChangeArrowheads="1"/>
            </p:cNvSpPr>
            <p:nvPr/>
          </p:nvSpPr>
          <p:spPr bwMode="auto">
            <a:xfrm>
              <a:off x="179512" y="1196752"/>
              <a:ext cx="1116632" cy="215444"/>
            </a:xfrm>
            <a:prstGeom prst="rect">
              <a:avLst/>
            </a:prstGeom>
            <a:noFill/>
            <a:ln w="9525">
              <a:noFill/>
              <a:miter lim="800000"/>
              <a:headEnd/>
              <a:tailEnd/>
            </a:ln>
          </p:spPr>
          <p:txBody>
            <a:bodyPr>
              <a:spAutoFit/>
            </a:bodyPr>
            <a:lstStyle/>
            <a:p>
              <a:pPr eaLnBrk="0" hangingPunct="0"/>
              <a:r>
                <a:rPr lang="fr-FR" sz="800" b="1">
                  <a:solidFill>
                    <a:srgbClr val="FFFFFF"/>
                  </a:solidFill>
                </a:rPr>
                <a:t>matériel agricole</a:t>
              </a:r>
            </a:p>
          </p:txBody>
        </p:sp>
        <p:sp>
          <p:nvSpPr>
            <p:cNvPr id="8208" name="Rectangle à coins arrondis 17"/>
            <p:cNvSpPr>
              <a:spLocks noChangeArrowheads="1"/>
            </p:cNvSpPr>
            <p:nvPr/>
          </p:nvSpPr>
          <p:spPr bwMode="auto">
            <a:xfrm>
              <a:off x="251520" y="5445804"/>
              <a:ext cx="914400" cy="72008"/>
            </a:xfrm>
            <a:prstGeom prst="roundRect">
              <a:avLst>
                <a:gd name="adj" fmla="val 16667"/>
              </a:avLst>
            </a:prstGeom>
            <a:solidFill>
              <a:srgbClr val="008000"/>
            </a:solidFill>
            <a:ln w="57150">
              <a:solidFill>
                <a:srgbClr val="008000"/>
              </a:solidFill>
              <a:round/>
              <a:headEnd/>
              <a:tailEnd/>
            </a:ln>
          </p:spPr>
          <p:txBody>
            <a:bodyPr/>
            <a:lstStyle/>
            <a:p>
              <a:pPr eaLnBrk="0" hangingPunct="0"/>
              <a:endParaRPr lang="fr-FR" sz="800">
                <a:solidFill>
                  <a:schemeClr val="bg1"/>
                </a:solidFill>
              </a:endParaRPr>
            </a:p>
          </p:txBody>
        </p:sp>
        <p:sp>
          <p:nvSpPr>
            <p:cNvPr id="8209" name="ZoneTexte 18"/>
            <p:cNvSpPr txBox="1">
              <a:spLocks noChangeArrowheads="1"/>
            </p:cNvSpPr>
            <p:nvPr/>
          </p:nvSpPr>
          <p:spPr bwMode="auto">
            <a:xfrm>
              <a:off x="251520" y="5373796"/>
              <a:ext cx="1008112" cy="215444"/>
            </a:xfrm>
            <a:prstGeom prst="rect">
              <a:avLst/>
            </a:prstGeom>
            <a:noFill/>
            <a:ln w="9525">
              <a:noFill/>
              <a:miter lim="800000"/>
              <a:headEnd/>
              <a:tailEnd/>
            </a:ln>
          </p:spPr>
          <p:txBody>
            <a:bodyPr>
              <a:spAutoFit/>
            </a:bodyPr>
            <a:lstStyle/>
            <a:p>
              <a:pPr eaLnBrk="0" hangingPunct="0"/>
              <a:r>
                <a:rPr lang="fr-FR" sz="800">
                  <a:solidFill>
                    <a:srgbClr val="FFFFFF"/>
                  </a:solidFill>
                </a:rPr>
                <a:t> </a:t>
              </a:r>
              <a:r>
                <a:rPr lang="fr-FR" sz="800" b="1">
                  <a:solidFill>
                    <a:srgbClr val="FFFFFF"/>
                  </a:solidFill>
                </a:rPr>
                <a:t>espaces verts</a:t>
              </a:r>
            </a:p>
          </p:txBody>
        </p:sp>
      </p:grpSp>
      <p:sp>
        <p:nvSpPr>
          <p:cNvPr id="13" name="Rectangle 12"/>
          <p:cNvSpPr/>
          <p:nvPr/>
        </p:nvSpPr>
        <p:spPr bwMode="auto">
          <a:xfrm>
            <a:off x="0" y="7938"/>
            <a:ext cx="1331913" cy="6858000"/>
          </a:xfrm>
          <a:prstGeom prst="rect">
            <a:avLst/>
          </a:prstGeom>
          <a:solidFill>
            <a:schemeClr val="accent6">
              <a:lumMod val="20000"/>
              <a:lumOff val="80000"/>
              <a:alpha val="43000"/>
            </a:schemeClr>
          </a:solidFill>
          <a:ln w="9525" cap="flat" cmpd="sng" algn="ctr">
            <a:noFill/>
            <a:prstDash val="solid"/>
            <a:round/>
            <a:headEnd type="none" w="med" len="med"/>
            <a:tailEnd type="none" w="med" len="med"/>
          </a:ln>
          <a:effectLst/>
          <a:extLst/>
        </p:spPr>
        <p:txBody>
          <a:bodyPr/>
          <a:lstStyle/>
          <a:p>
            <a:pPr eaLnBrk="0" hangingPunct="0">
              <a:defRPr/>
            </a:pPr>
            <a:endParaRPr lang="fr-FR">
              <a:solidFill>
                <a:srgbClr val="000000"/>
              </a:solidFill>
              <a:latin typeface="Arial" charset="0"/>
              <a:ea typeface="ＭＳ Ｐゴシック" charset="0"/>
              <a:cs typeface="+mn-cs"/>
            </a:endParaRPr>
          </a:p>
        </p:txBody>
      </p:sp>
      <p:sp>
        <p:nvSpPr>
          <p:cNvPr id="21" name="Titre 1"/>
          <p:cNvSpPr txBox="1">
            <a:spLocks/>
          </p:cNvSpPr>
          <p:nvPr/>
        </p:nvSpPr>
        <p:spPr bwMode="auto">
          <a:xfrm>
            <a:off x="1331913" y="2133600"/>
            <a:ext cx="7812087" cy="2376488"/>
          </a:xfrm>
          <a:prstGeom prst="rect">
            <a:avLst/>
          </a:prstGeom>
          <a:noFill/>
          <a:ln w="9525">
            <a:noFill/>
            <a:miter lim="800000"/>
            <a:headEnd/>
            <a:tailEnd/>
          </a:ln>
          <a:effectLst>
            <a:outerShdw dist="39613" dir="1174489" algn="ctr" rotWithShape="0">
              <a:srgbClr val="808080"/>
            </a:outerShdw>
          </a:effectLst>
        </p:spPr>
        <p:txBody>
          <a:bodyPr anchor="ctr"/>
          <a:lstStyle/>
          <a:p>
            <a:pPr algn="ctr" eaLnBrk="0" hangingPunct="0">
              <a:defRPr/>
            </a:pPr>
            <a:endParaRPr lang="fr-FR" sz="4800" dirty="0">
              <a:solidFill>
                <a:srgbClr val="FF0000"/>
              </a:solidFill>
              <a:ea typeface="ＭＳ Ｐゴシック" charset="-128"/>
              <a:cs typeface="+mn-cs"/>
            </a:endParaRPr>
          </a:p>
          <a:p>
            <a:pPr algn="ctr" eaLnBrk="0" hangingPunct="0">
              <a:defRPr/>
            </a:pPr>
            <a:r>
              <a:rPr lang="fr-FR" sz="4000" b="1" dirty="0">
                <a:solidFill>
                  <a:srgbClr val="FF0000"/>
                </a:solidFill>
                <a:latin typeface="Comic Sans MS" pitchFamily="66" charset="0"/>
                <a:ea typeface="ＭＳ Ｐゴシック" charset="-128"/>
                <a:cs typeface="+mn-cs"/>
              </a:rPr>
              <a:t>Formation </a:t>
            </a:r>
          </a:p>
          <a:p>
            <a:pPr algn="ctr" eaLnBrk="0" hangingPunct="0">
              <a:defRPr/>
            </a:pPr>
            <a:r>
              <a:rPr lang="fr-FR" sz="4000" b="1" dirty="0">
                <a:solidFill>
                  <a:srgbClr val="FF0000"/>
                </a:solidFill>
                <a:latin typeface="Comic Sans MS" pitchFamily="66" charset="0"/>
                <a:ea typeface="ＭＳ Ｐゴシック" charset="-128"/>
                <a:cs typeface="+mn-cs"/>
              </a:rPr>
              <a:t>à la conduite en sécurité </a:t>
            </a:r>
          </a:p>
          <a:p>
            <a:pPr algn="ctr" eaLnBrk="0" hangingPunct="0">
              <a:defRPr/>
            </a:pPr>
            <a:r>
              <a:rPr lang="fr-FR" sz="4000" b="1" dirty="0">
                <a:solidFill>
                  <a:srgbClr val="FF0000"/>
                </a:solidFill>
                <a:latin typeface="Comic Sans MS" pitchFamily="66" charset="0"/>
                <a:ea typeface="ＭＳ Ｐゴシック" charset="-128"/>
                <a:cs typeface="+mn-cs"/>
              </a:rPr>
              <a:t>hors production</a:t>
            </a:r>
          </a:p>
          <a:p>
            <a:pPr algn="ctr" eaLnBrk="0" hangingPunct="0">
              <a:defRPr/>
            </a:pPr>
            <a:r>
              <a:rPr lang="fr-FR" sz="4000" b="1" dirty="0">
                <a:solidFill>
                  <a:srgbClr val="FF0000"/>
                </a:solidFill>
                <a:latin typeface="Comic Sans MS" pitchFamily="66" charset="0"/>
                <a:ea typeface="ＭＳ Ｐゴシック" charset="-128"/>
                <a:cs typeface="+mn-cs"/>
              </a:rPr>
              <a:t>des matériels </a:t>
            </a:r>
            <a:r>
              <a:rPr lang="fr-FR" sz="4000" b="1" dirty="0" err="1">
                <a:solidFill>
                  <a:srgbClr val="FF0000"/>
                </a:solidFill>
                <a:latin typeface="Comic Sans MS" pitchFamily="66" charset="0"/>
                <a:ea typeface="ＭＳ Ｐゴシック" charset="-128"/>
                <a:cs typeface="+mn-cs"/>
              </a:rPr>
              <a:t>Opt</a:t>
            </a:r>
            <a:r>
              <a:rPr lang="fr-FR" sz="4000" b="1" dirty="0">
                <a:solidFill>
                  <a:srgbClr val="FF0000"/>
                </a:solidFill>
                <a:latin typeface="Comic Sans MS" pitchFamily="66" charset="0"/>
                <a:ea typeface="ＭＳ Ｐゴシック" charset="-128"/>
                <a:cs typeface="+mn-cs"/>
              </a:rPr>
              <a:t> A, B et C</a:t>
            </a:r>
            <a:r>
              <a:rPr lang="fr-FR" sz="4800" dirty="0">
                <a:latin typeface="Comic Sans MS" pitchFamily="66" charset="0"/>
                <a:ea typeface="ＭＳ Ｐゴシック" charset="-128"/>
                <a:cs typeface="+mn-cs"/>
              </a:rPr>
              <a:t/>
            </a:r>
            <a:br>
              <a:rPr lang="fr-FR" sz="4800" dirty="0">
                <a:latin typeface="Comic Sans MS" pitchFamily="66" charset="0"/>
                <a:ea typeface="ＭＳ Ｐゴシック" charset="-128"/>
                <a:cs typeface="+mn-cs"/>
              </a:rPr>
            </a:br>
            <a:endParaRPr lang="fr-FR" sz="4800" b="1" dirty="0">
              <a:solidFill>
                <a:srgbClr val="800000"/>
              </a:solidFill>
              <a:latin typeface="Comic Sans MS" pitchFamily="66" charset="0"/>
              <a:ea typeface="ＭＳ Ｐゴシック" charset="-128"/>
              <a:cs typeface="+mn-cs"/>
            </a:endParaRPr>
          </a:p>
        </p:txBody>
      </p:sp>
      <p:sp>
        <p:nvSpPr>
          <p:cNvPr id="23" name="Titre 1"/>
          <p:cNvSpPr txBox="1">
            <a:spLocks/>
          </p:cNvSpPr>
          <p:nvPr/>
        </p:nvSpPr>
        <p:spPr bwMode="auto">
          <a:xfrm>
            <a:off x="1331913" y="333379"/>
            <a:ext cx="7812087" cy="574675"/>
          </a:xfrm>
          <a:prstGeom prst="rect">
            <a:avLst/>
          </a:prstGeom>
          <a:noFill/>
          <a:ln w="9525">
            <a:noFill/>
            <a:miter lim="800000"/>
            <a:headEnd/>
            <a:tailEnd/>
          </a:ln>
          <a:effectLst>
            <a:outerShdw dist="39613" dir="1174489" algn="ctr" rotWithShape="0">
              <a:srgbClr val="808080"/>
            </a:outerShdw>
          </a:effectLst>
        </p:spPr>
        <p:txBody>
          <a:bodyPr anchor="ctr"/>
          <a:lstStyle/>
          <a:p>
            <a:pPr algn="ctr" eaLnBrk="0" hangingPunct="0">
              <a:defRPr/>
            </a:pPr>
            <a:r>
              <a:rPr lang="fr-FR" sz="3600" b="1" dirty="0">
                <a:solidFill>
                  <a:srgbClr val="800000"/>
                </a:solidFill>
                <a:latin typeface="Calibri" pitchFamily="34" charset="0"/>
                <a:ea typeface="ＭＳ Ｐゴシック" charset="-128"/>
                <a:cs typeface="+mn-cs"/>
              </a:rPr>
              <a:t>Maintenance des matériels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971550" y="2060575"/>
            <a:ext cx="8172450" cy="4572000"/>
          </a:xfrm>
        </p:spPr>
        <p:txBody>
          <a:bodyPr/>
          <a:lstStyle/>
          <a:p>
            <a:r>
              <a:rPr lang="fr-FR" dirty="0" smtClean="0">
                <a:solidFill>
                  <a:srgbClr val="FF0000"/>
                </a:solidFill>
              </a:rPr>
              <a:t>Problématique /Attente de la profession</a:t>
            </a:r>
          </a:p>
          <a:p>
            <a:r>
              <a:rPr lang="fr-FR" dirty="0" smtClean="0">
                <a:solidFill>
                  <a:srgbClr val="FF0000"/>
                </a:solidFill>
              </a:rPr>
              <a:t>Réglementations et recommandations</a:t>
            </a:r>
          </a:p>
          <a:p>
            <a:r>
              <a:rPr lang="fr-FR" dirty="0" smtClean="0">
                <a:solidFill>
                  <a:srgbClr val="FF0000"/>
                </a:solidFill>
              </a:rPr>
              <a:t>Exigences du référentiel de certification </a:t>
            </a:r>
          </a:p>
          <a:p>
            <a:r>
              <a:rPr lang="fr-FR" dirty="0" smtClean="0">
                <a:solidFill>
                  <a:srgbClr val="FF0000"/>
                </a:solidFill>
              </a:rPr>
              <a:t>Proposition d’un protocole de formation et d’évaluation</a:t>
            </a:r>
          </a:p>
        </p:txBody>
      </p:sp>
      <p:sp>
        <p:nvSpPr>
          <p:cNvPr id="4" name="Titre 2"/>
          <p:cNvSpPr txBox="1">
            <a:spLocks/>
          </p:cNvSpPr>
          <p:nvPr/>
        </p:nvSpPr>
        <p:spPr bwMode="auto">
          <a:xfrm>
            <a:off x="971550" y="188913"/>
            <a:ext cx="8172450" cy="1143000"/>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mn-lt"/>
                <a:ea typeface="+mj-ea"/>
                <a:cs typeface="+mj-cs"/>
              </a:rPr>
              <a:t>Sommaire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checkerboard(across)">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checkerboard(across)">
                                      <p:cBhvr>
                                        <p:cTn id="12" dur="5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checkerboard(across)">
                                      <p:cBhvr>
                                        <p:cTn id="17" dur="5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checkerboard(across)">
                                      <p:cBhvr>
                                        <p:cTn id="22"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bwMode="auto">
          <a:xfrm>
            <a:off x="971550" y="2"/>
            <a:ext cx="8172450" cy="981075"/>
          </a:xfrm>
          <a:prstGeom prst="rect">
            <a:avLst/>
          </a:prstGeom>
          <a:noFill/>
          <a:ln w="9525">
            <a:noFill/>
            <a:miter lim="800000"/>
            <a:headEnd/>
            <a:tailEnd/>
          </a:ln>
          <a:effectLst>
            <a:outerShdw dist="39613" dir="1174489" algn="ctr" rotWithShape="0">
              <a:srgbClr val="000000"/>
            </a:outerShdw>
          </a:effectLst>
        </p:spPr>
        <p:txBody>
          <a:bodyPr anchor="ctr"/>
          <a:lstStyle/>
          <a:p>
            <a:pPr algn="ctr" eaLnBrk="0" hangingPunct="0">
              <a:defRPr/>
            </a:pPr>
            <a:r>
              <a:rPr lang="fr-FR" sz="3200" b="1" kern="0" dirty="0">
                <a:solidFill>
                  <a:srgbClr val="FF0000"/>
                </a:solidFill>
                <a:latin typeface="+mn-lt"/>
                <a:ea typeface="+mj-ea"/>
                <a:cs typeface="+mj-cs"/>
              </a:rPr>
              <a:t>Problématique / Attente de la profession</a:t>
            </a:r>
          </a:p>
        </p:txBody>
      </p:sp>
      <p:sp>
        <p:nvSpPr>
          <p:cNvPr id="8" name="Rectangle à coins arrondis 7"/>
          <p:cNvSpPr/>
          <p:nvPr/>
        </p:nvSpPr>
        <p:spPr bwMode="auto">
          <a:xfrm>
            <a:off x="2627313" y="981079"/>
            <a:ext cx="4967287" cy="1223963"/>
          </a:xfrm>
          <a:prstGeom prst="roundRect">
            <a:avLst/>
          </a:prstGeom>
          <a:solidFill>
            <a:srgbClr val="FFFF00"/>
          </a:solidFill>
          <a:ln w="19050" cap="flat" cmpd="sng" algn="ctr">
            <a:solidFill>
              <a:srgbClr val="FF0000"/>
            </a:solidFill>
            <a:prstDash val="solid"/>
            <a:round/>
            <a:headEnd type="none" w="med" len="med"/>
            <a:tailEnd type="none" w="med" len="med"/>
          </a:ln>
          <a:effectLst/>
          <a:extLst/>
        </p:spPr>
        <p:txBody>
          <a:bodyPr/>
          <a:lstStyle/>
          <a:p>
            <a:pPr eaLnBrk="0" hangingPunct="0">
              <a:defRPr/>
            </a:pPr>
            <a:endParaRPr lang="fr-FR">
              <a:ln w="76200">
                <a:solidFill>
                  <a:srgbClr val="0080FF"/>
                </a:solidFill>
              </a:ln>
              <a:solidFill>
                <a:srgbClr val="000000"/>
              </a:solidFill>
              <a:latin typeface="Arial" charset="0"/>
              <a:ea typeface="ＭＳ Ｐゴシック" charset="0"/>
              <a:cs typeface="+mn-cs"/>
            </a:endParaRPr>
          </a:p>
        </p:txBody>
      </p:sp>
      <p:sp>
        <p:nvSpPr>
          <p:cNvPr id="10244" name="Flèche droite à entaille 10"/>
          <p:cNvSpPr>
            <a:spLocks noChangeArrowheads="1"/>
          </p:cNvSpPr>
          <p:nvPr/>
        </p:nvSpPr>
        <p:spPr bwMode="auto">
          <a:xfrm rot="5400000">
            <a:off x="4858546" y="2350296"/>
            <a:ext cx="466725" cy="465137"/>
          </a:xfrm>
          <a:prstGeom prst="notchedRightArrow">
            <a:avLst>
              <a:gd name="adj1" fmla="val 46676"/>
              <a:gd name="adj2" fmla="val 49813"/>
            </a:avLst>
          </a:prstGeom>
          <a:solidFill>
            <a:schemeClr val="accent1"/>
          </a:solidFill>
          <a:ln w="9525" algn="ctr">
            <a:solidFill>
              <a:srgbClr val="FF0000"/>
            </a:solidFill>
            <a:round/>
            <a:headEnd/>
            <a:tailEnd/>
          </a:ln>
        </p:spPr>
        <p:txBody>
          <a:bodyPr/>
          <a:lstStyle/>
          <a:p>
            <a:pPr eaLnBrk="0" hangingPunct="0"/>
            <a:endParaRPr lang="fr-FR">
              <a:solidFill>
                <a:srgbClr val="000000"/>
              </a:solidFill>
            </a:endParaRPr>
          </a:p>
        </p:txBody>
      </p:sp>
      <p:sp>
        <p:nvSpPr>
          <p:cNvPr id="8207" name="ZoneTexte 6"/>
          <p:cNvSpPr txBox="1">
            <a:spLocks noChangeArrowheads="1"/>
          </p:cNvSpPr>
          <p:nvPr/>
        </p:nvSpPr>
        <p:spPr bwMode="auto">
          <a:xfrm>
            <a:off x="2627313" y="1052513"/>
            <a:ext cx="4968875" cy="1016000"/>
          </a:xfrm>
          <a:prstGeom prst="rect">
            <a:avLst/>
          </a:prstGeom>
          <a:noFill/>
          <a:ln w="9525">
            <a:noFill/>
            <a:miter lim="800000"/>
            <a:headEnd/>
            <a:tailEnd/>
          </a:ln>
        </p:spPr>
        <p:txBody>
          <a:bodyPr>
            <a:spAutoFit/>
          </a:bodyPr>
          <a:lstStyle/>
          <a:p>
            <a:pPr algn="ctr" eaLnBrk="0" hangingPunct="0">
              <a:defRPr/>
            </a:pPr>
            <a:r>
              <a:rPr lang="fr-FR" sz="2000" b="1" dirty="0">
                <a:solidFill>
                  <a:srgbClr val="0000FF"/>
                </a:solidFill>
                <a:latin typeface="+mn-lt"/>
                <a:cs typeface="+mn-cs"/>
              </a:rPr>
              <a:t>Donner la possibilité à chaque technicien      </a:t>
            </a:r>
            <a:r>
              <a:rPr lang="fr-FR" sz="2000" b="1" dirty="0" smtClean="0">
                <a:solidFill>
                  <a:srgbClr val="0000FF"/>
                </a:solidFill>
                <a:latin typeface="+mn-lt"/>
                <a:cs typeface="+mn-cs"/>
              </a:rPr>
              <a:t>d’effectuer </a:t>
            </a:r>
            <a:r>
              <a:rPr lang="fr-FR" sz="2000" b="1" dirty="0">
                <a:solidFill>
                  <a:srgbClr val="0000FF"/>
                </a:solidFill>
                <a:latin typeface="+mn-lt"/>
                <a:cs typeface="+mn-cs"/>
              </a:rPr>
              <a:t>des mises en œuvre de matériels en sécurité</a:t>
            </a:r>
          </a:p>
        </p:txBody>
      </p:sp>
      <p:sp>
        <p:nvSpPr>
          <p:cNvPr id="18" name="ZoneTexte 17"/>
          <p:cNvSpPr txBox="1"/>
          <p:nvPr/>
        </p:nvSpPr>
        <p:spPr>
          <a:xfrm>
            <a:off x="971550" y="2852936"/>
            <a:ext cx="8172450" cy="3804118"/>
          </a:xfrm>
          <a:prstGeom prst="rect">
            <a:avLst/>
          </a:prstGeom>
          <a:noFill/>
        </p:spPr>
        <p:txBody>
          <a:bodyPr>
            <a:spAutoFit/>
          </a:bodyPr>
          <a:lstStyle/>
          <a:p>
            <a:pPr algn="ctr" eaLnBrk="0" hangingPunct="0">
              <a:defRPr/>
            </a:pPr>
            <a:r>
              <a:rPr lang="fr-FR" sz="2000" b="1" u="sng" kern="0" dirty="0" smtClean="0">
                <a:solidFill>
                  <a:srgbClr val="0000FF"/>
                </a:solidFill>
                <a:latin typeface="+mn-lt"/>
                <a:cs typeface="+mn-cs"/>
              </a:rPr>
              <a:t>aux </a:t>
            </a:r>
            <a:r>
              <a:rPr lang="fr-FR" sz="2000" b="1" u="sng" kern="0" dirty="0">
                <a:solidFill>
                  <a:srgbClr val="0000FF"/>
                </a:solidFill>
                <a:latin typeface="+mn-lt"/>
                <a:cs typeface="+mn-cs"/>
              </a:rPr>
              <a:t>travers des </a:t>
            </a:r>
            <a:r>
              <a:rPr lang="fr-FR" sz="2000" b="1" u="sng" kern="0" dirty="0" smtClean="0">
                <a:solidFill>
                  <a:srgbClr val="0000FF"/>
                </a:solidFill>
                <a:latin typeface="+mn-lt"/>
                <a:cs typeface="+mn-cs"/>
              </a:rPr>
              <a:t>activités et des tâches du RAP :</a:t>
            </a:r>
            <a:endParaRPr lang="fr-FR" sz="2000" b="1" kern="0" dirty="0">
              <a:solidFill>
                <a:srgbClr val="0000FF"/>
              </a:solidFill>
              <a:latin typeface="+mn-lt"/>
              <a:cs typeface="+mn-cs"/>
            </a:endParaRPr>
          </a:p>
          <a:p>
            <a:pPr algn="ctr" eaLnBrk="0" hangingPunct="0">
              <a:defRPr/>
            </a:pPr>
            <a:r>
              <a:rPr lang="fr-FR" sz="1800" kern="0" dirty="0">
                <a:latin typeface="+mn-lt"/>
                <a:cs typeface="+mn-cs"/>
              </a:rPr>
              <a:t>-</a:t>
            </a:r>
            <a:r>
              <a:rPr lang="fr-FR" sz="1800" b="1" kern="0" dirty="0">
                <a:latin typeface="+mn-lt"/>
                <a:cs typeface="+mn-cs"/>
              </a:rPr>
              <a:t> A1: Organiser l’intervention</a:t>
            </a:r>
            <a:endParaRPr lang="fr-FR" sz="1800" b="1" kern="1400" dirty="0">
              <a:solidFill>
                <a:srgbClr val="800000"/>
              </a:solidFill>
              <a:effectLst>
                <a:outerShdw blurRad="38100" dist="38100" dir="2700000" algn="tl">
                  <a:srgbClr val="000000">
                    <a:alpha val="43137"/>
                  </a:srgbClr>
                </a:outerShdw>
              </a:effectLst>
              <a:latin typeface="+mn-lt"/>
              <a:cs typeface="Times New Roman" panose="02020603050405020304" pitchFamily="18" charset="0"/>
            </a:endParaRPr>
          </a:p>
          <a:p>
            <a:pPr algn="ctr" eaLnBrk="0" hangingPunct="0">
              <a:defRPr/>
            </a:pP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 </a:t>
            </a: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T1.2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Préparer l’intervention</a:t>
            </a:r>
          </a:p>
          <a:p>
            <a:pPr algn="ctr" eaLnBrk="0" hangingPunct="0">
              <a:defRPr/>
            </a:pPr>
            <a:endParaRPr lang="fr-FR" sz="12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a:p>
            <a:pPr algn="ctr" eaLnBrk="0" hangingPunct="0">
              <a:buFontTx/>
              <a:buChar char="-"/>
              <a:defRPr/>
            </a:pPr>
            <a:r>
              <a:rPr lang="fr-FR" sz="1800" b="1" kern="0" dirty="0">
                <a:latin typeface="+mn-lt"/>
                <a:cs typeface="+mn-cs"/>
              </a:rPr>
              <a:t> A2: Effectuer un diagnostic</a:t>
            </a:r>
          </a:p>
          <a:p>
            <a:pPr algn="ctr" eaLnBrk="0" hangingPunct="0">
              <a:defRPr/>
            </a:pP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 T2.2  Réaliser les tests et les mesures</a:t>
            </a:r>
          </a:p>
          <a:p>
            <a:pPr algn="ctr" eaLnBrk="0" hangingPunct="0">
              <a:defRPr/>
            </a:pPr>
            <a:endParaRPr lang="fr-FR" sz="12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endParaRPr>
          </a:p>
          <a:p>
            <a:pPr algn="ctr" eaLnBrk="0" hangingPunct="0">
              <a:buFontTx/>
              <a:buChar char="-"/>
              <a:defRPr/>
            </a:pPr>
            <a:r>
              <a:rPr lang="fr-FR" sz="1800" b="1" kern="0" dirty="0">
                <a:latin typeface="+mn-lt"/>
              </a:rPr>
              <a:t> A3: Réaliser une intervention </a:t>
            </a:r>
          </a:p>
          <a:p>
            <a:pPr algn="ctr" eaLnBrk="0" hangingPunct="0">
              <a:defRPr/>
            </a:pP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rPr>
              <a:t>T3.1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Réaliser les opérations</a:t>
            </a:r>
          </a:p>
          <a:p>
            <a:pPr algn="ctr" eaLnBrk="0" hangingPunct="0">
              <a:defRPr/>
            </a:pP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rPr>
              <a:t>T3.2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Exécuter les opérations d’adaptation, de préparation du matériel </a:t>
            </a:r>
          </a:p>
          <a:p>
            <a:pPr algn="ctr" eaLnBrk="0" hangingPunct="0">
              <a:defRPr/>
            </a:pP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T3.3 </a:t>
            </a: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rPr>
              <a:t> Effectuer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la mise en service et/ou mise en main du matériel</a:t>
            </a:r>
          </a:p>
          <a:p>
            <a:pPr algn="ctr" eaLnBrk="0" hangingPunct="0">
              <a:defRPr/>
            </a:pPr>
            <a:endParaRPr lang="fr-FR" sz="12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endParaRPr>
          </a:p>
          <a:p>
            <a:pPr algn="ctr" eaLnBrk="0" hangingPunct="0">
              <a:buFontTx/>
              <a:buChar char="-"/>
              <a:defRPr/>
            </a:pPr>
            <a:r>
              <a:rPr lang="fr-FR" sz="1800" b="1" kern="0" dirty="0">
                <a:latin typeface="+mn-lt"/>
              </a:rPr>
              <a:t> A4: Réceptionner – Restituer le matériel</a:t>
            </a:r>
          </a:p>
          <a:p>
            <a:pPr algn="ctr" eaLnBrk="0" hangingPunct="0">
              <a:defRPr/>
            </a:pP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T4.1 </a:t>
            </a: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rPr>
              <a:t> Prendre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en charge </a:t>
            </a:r>
          </a:p>
          <a:p>
            <a:pPr marL="342900" indent="-342900" algn="ctr">
              <a:spcBef>
                <a:spcPct val="20000"/>
              </a:spcBef>
              <a:buClr>
                <a:srgbClr val="2084CE"/>
              </a:buClr>
              <a:buSzPct val="65000"/>
              <a:defRPr/>
            </a:pPr>
            <a:r>
              <a:rPr lang="fr-FR" sz="1600" i="1" kern="1400" dirty="0" smtClean="0">
                <a:solidFill>
                  <a:srgbClr val="800000"/>
                </a:solidFill>
                <a:effectLst>
                  <a:outerShdw blurRad="38100" dist="38100" dir="2700000" algn="tl">
                    <a:srgbClr val="000000">
                      <a:alpha val="43137"/>
                    </a:srgbClr>
                  </a:outerShdw>
                </a:effectLst>
                <a:latin typeface="+mn-lt"/>
                <a:ea typeface="Times New Roman" panose="02020603050405020304" pitchFamily="18" charset="0"/>
              </a:rPr>
              <a:t>T4.3  Remettre </a:t>
            </a:r>
            <a:r>
              <a:rPr lang="fr-FR" sz="1600" i="1" kern="1400" dirty="0">
                <a:solidFill>
                  <a:srgbClr val="800000"/>
                </a:solidFill>
                <a:effectLst>
                  <a:outerShdw blurRad="38100" dist="38100" dir="2700000" algn="tl">
                    <a:srgbClr val="000000">
                      <a:alpha val="43137"/>
                    </a:srgbClr>
                  </a:outerShdw>
                </a:effectLst>
                <a:latin typeface="+mn-lt"/>
                <a:ea typeface="Times New Roman" panose="02020603050405020304" pitchFamily="18" charset="0"/>
              </a:rPr>
              <a:t>le matériel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checkerboard(across)">
                                      <p:cBhvr>
                                        <p:cTn id="10" dur="1000"/>
                                        <p:tgtEl>
                                          <p:spTgt spid="1024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207"/>
                                        </p:tgtEl>
                                        <p:attrNameLst>
                                          <p:attrName>style.visibility</p:attrName>
                                        </p:attrNameLst>
                                      </p:cBhvr>
                                      <p:to>
                                        <p:strVal val="visible"/>
                                      </p:to>
                                    </p:set>
                                    <p:animEffect transition="in" filter="checkerboard(across)">
                                      <p:cBhvr>
                                        <p:cTn id="13" dur="1000"/>
                                        <p:tgtEl>
                                          <p:spTgt spid="820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8" dur="10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3" dur="1000"/>
                                        <p:tgtEl>
                                          <p:spTgt spid="18">
                                            <p:txEl>
                                              <p:pRg st="1" end="1"/>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6" dur="10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1" dur="1000"/>
                                        <p:tgtEl>
                                          <p:spTgt spid="18">
                                            <p:txEl>
                                              <p:pRg st="4" end="4"/>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4" dur="1000"/>
                                        <p:tgtEl>
                                          <p:spTgt spid="1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8">
                                            <p:txEl>
                                              <p:pRg st="7" end="7"/>
                                            </p:txEl>
                                          </p:spTgt>
                                        </p:tgtEl>
                                        <p:attrNameLst>
                                          <p:attrName>style.visibility</p:attrName>
                                        </p:attrNameLst>
                                      </p:cBhvr>
                                      <p:to>
                                        <p:strVal val="visible"/>
                                      </p:to>
                                    </p:set>
                                    <p:animEffect transition="in" filter="checkerboard(across)">
                                      <p:cBhvr>
                                        <p:cTn id="39" dur="1000"/>
                                        <p:tgtEl>
                                          <p:spTgt spid="18">
                                            <p:txEl>
                                              <p:pRg st="7" end="7"/>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checkerboard(across)">
                                      <p:cBhvr>
                                        <p:cTn id="42" dur="1000"/>
                                        <p:tgtEl>
                                          <p:spTgt spid="18">
                                            <p:txEl>
                                              <p:pRg st="8" end="8"/>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18">
                                            <p:txEl>
                                              <p:pRg st="9" end="9"/>
                                            </p:txEl>
                                          </p:spTgt>
                                        </p:tgtEl>
                                        <p:attrNameLst>
                                          <p:attrName>style.visibility</p:attrName>
                                        </p:attrNameLst>
                                      </p:cBhvr>
                                      <p:to>
                                        <p:strVal val="visible"/>
                                      </p:to>
                                    </p:set>
                                    <p:animEffect transition="in" filter="checkerboard(across)">
                                      <p:cBhvr>
                                        <p:cTn id="45" dur="1000"/>
                                        <p:tgtEl>
                                          <p:spTgt spid="18">
                                            <p:txEl>
                                              <p:pRg st="9" end="9"/>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48" dur="1000"/>
                                        <p:tgtEl>
                                          <p:spTgt spid="18">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8">
                                            <p:txEl>
                                              <p:pRg st="12" end="12"/>
                                            </p:txEl>
                                          </p:spTgt>
                                        </p:tgtEl>
                                        <p:attrNameLst>
                                          <p:attrName>style.visibility</p:attrName>
                                        </p:attrNameLst>
                                      </p:cBhvr>
                                      <p:to>
                                        <p:strVal val="visible"/>
                                      </p:to>
                                    </p:set>
                                    <p:animEffect transition="in" filter="checkerboard(across)">
                                      <p:cBhvr>
                                        <p:cTn id="53" dur="1000"/>
                                        <p:tgtEl>
                                          <p:spTgt spid="18">
                                            <p:txEl>
                                              <p:pRg st="12" end="12"/>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18">
                                            <p:txEl>
                                              <p:pRg st="13" end="13"/>
                                            </p:txEl>
                                          </p:spTgt>
                                        </p:tgtEl>
                                        <p:attrNameLst>
                                          <p:attrName>style.visibility</p:attrName>
                                        </p:attrNameLst>
                                      </p:cBhvr>
                                      <p:to>
                                        <p:strVal val="visible"/>
                                      </p:to>
                                    </p:set>
                                    <p:animEffect transition="in" filter="checkerboard(across)">
                                      <p:cBhvr>
                                        <p:cTn id="56" dur="1000"/>
                                        <p:tgtEl>
                                          <p:spTgt spid="18">
                                            <p:txEl>
                                              <p:pRg st="13" end="13"/>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18">
                                            <p:txEl>
                                              <p:pRg st="14" end="14"/>
                                            </p:txEl>
                                          </p:spTgt>
                                        </p:tgtEl>
                                        <p:attrNameLst>
                                          <p:attrName>style.visibility</p:attrName>
                                        </p:attrNameLst>
                                      </p:cBhvr>
                                      <p:to>
                                        <p:strVal val="visible"/>
                                      </p:to>
                                    </p:set>
                                    <p:animEffect transition="in" filter="checkerboard(across)">
                                      <p:cBhvr>
                                        <p:cTn id="59" dur="1000"/>
                                        <p:tgtEl>
                                          <p:spTgt spid="1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244" grpId="0" animBg="1"/>
      <p:bldP spid="8207" grpId="0"/>
    </p:bld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Calibri"/>
        <a:ea typeface="ＭＳ Ｐゴシック"/>
        <a:cs typeface="ＭＳ Ｐゴシック"/>
      </a:majorFont>
      <a:minorFont>
        <a:latin typeface="Calibri"/>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Calibri"/>
        <a:ea typeface="ＭＳ Ｐゴシック"/>
        <a:cs typeface="ＭＳ Ｐゴシック"/>
      </a:majorFont>
      <a:minorFont>
        <a:latin typeface="Calibri"/>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4419</TotalTime>
  <Words>1246</Words>
  <Application>Microsoft Office PowerPoint</Application>
  <PresentationFormat>Affichage à l'écran (4:3)</PresentationFormat>
  <Paragraphs>432</Paragraphs>
  <Slides>22</Slides>
  <Notes>22</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Nouvelle présentation</vt:lpstr>
      <vt:lpstr>2_Nouvelle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SEDL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Lejeune</dc:creator>
  <cp:lastModifiedBy>jean-luc lorrain</cp:lastModifiedBy>
  <cp:revision>299</cp:revision>
  <cp:lastPrinted>2016-01-20T14:11:49Z</cp:lastPrinted>
  <dcterms:created xsi:type="dcterms:W3CDTF">2014-05-20T13:21:33Z</dcterms:created>
  <dcterms:modified xsi:type="dcterms:W3CDTF">2016-03-30T20:42:19Z</dcterms:modified>
</cp:coreProperties>
</file>