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9" r:id="rId2"/>
    <p:sldId id="324" r:id="rId3"/>
    <p:sldId id="325" r:id="rId4"/>
    <p:sldId id="337" r:id="rId5"/>
    <p:sldId id="342" r:id="rId6"/>
    <p:sldId id="330" r:id="rId7"/>
    <p:sldId id="335" r:id="rId8"/>
    <p:sldId id="331" r:id="rId9"/>
    <p:sldId id="333" r:id="rId10"/>
    <p:sldId id="338" r:id="rId11"/>
    <p:sldId id="339" r:id="rId12"/>
    <p:sldId id="340" r:id="rId13"/>
    <p:sldId id="341" r:id="rId14"/>
    <p:sldId id="343" r:id="rId15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Fort" initials="OF" lastIdx="6" clrIdx="0">
    <p:extLst/>
  </p:cmAuthor>
  <p:cmAuthor id="2" name="Frédéric TARAUD" initials="FT" lastIdx="6" clrIdx="1">
    <p:extLst/>
  </p:cmAuthor>
  <p:cmAuthor id="3" name="Jean-Louis Skarka" initials="JS" lastIdx="1" clrIdx="2">
    <p:extLst>
      <p:ext uri="{19B8F6BF-5375-455C-9EA6-DF929625EA0E}">
        <p15:presenceInfo xmlns:p15="http://schemas.microsoft.com/office/powerpoint/2012/main" userId="S::jean-louis.skarka@ac-orleans-tours.fr::85f3cb7d-e7d8-4387-8887-8b0929965f7f" providerId="AD"/>
      </p:ext>
    </p:extLst>
  </p:cmAuthor>
  <p:cmAuthor id="4" name="Yann" initials="b" lastIdx="17" clrIdx="3">
    <p:extLst>
      <p:ext uri="{19B8F6BF-5375-455C-9EA6-DF929625EA0E}">
        <p15:presenceInfo xmlns:p15="http://schemas.microsoft.com/office/powerpoint/2012/main" userId="Y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66CCFF"/>
    <a:srgbClr val="FFAFAF"/>
    <a:srgbClr val="FEEBE8"/>
    <a:srgbClr val="89A252"/>
    <a:srgbClr val="A2127F"/>
    <a:srgbClr val="A61C84"/>
    <a:srgbClr val="31859C"/>
    <a:srgbClr val="00B050"/>
    <a:srgbClr val="FF7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9" autoAdjust="0"/>
    <p:restoredTop sz="95322" autoAdjust="0"/>
  </p:normalViewPr>
  <p:slideViewPr>
    <p:cSldViewPr snapToGrid="0" snapToObjects="1">
      <p:cViewPr varScale="1">
        <p:scale>
          <a:sx n="214" d="100"/>
          <a:sy n="214" d="100"/>
        </p:scale>
        <p:origin x="1592" y="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1BCA-5831-A345-804C-67FF2F83CA62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01F2-2B48-A14B-AFC4-1D617FACC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0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8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 userDrawn="1"/>
        </p:nvSpPr>
        <p:spPr>
          <a:xfrm>
            <a:off x="2261070" y="632137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58" indent="-180958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21CAABD-679C-4A15-A9C7-6151D700E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6024" y="6319034"/>
            <a:ext cx="525694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 descr="logoIGEN.jpg">
            <a:extLst>
              <a:ext uri="{FF2B5EF4-FFF2-40B4-BE49-F238E27FC236}">
                <a16:creationId xmlns:a16="http://schemas.microsoft.com/office/drawing/2014/main" id="{E3CD14A9-1F90-4045-B1E8-D7772D4F76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56" y="6240105"/>
            <a:ext cx="1186120" cy="483234"/>
          </a:xfrm>
          <a:prstGeom prst="rect">
            <a:avLst/>
          </a:prstGeom>
        </p:spPr>
      </p:pic>
      <p:pic>
        <p:nvPicPr>
          <p:cNvPr id="16" name="Picture 2" descr="C:\Users\dlacaze\Documents\Communication\Modèles et logos\Logos\Logos octobre 2018\Logos ministères 2018\2018_MENJ_logo_horizontal_vect.jpg">
            <a:extLst>
              <a:ext uri="{FF2B5EF4-FFF2-40B4-BE49-F238E27FC236}">
                <a16:creationId xmlns:a16="http://schemas.microsoft.com/office/drawing/2014/main" id="{816580B0-A1A7-7649-9241-E52C46DD8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" y="6270583"/>
            <a:ext cx="1481912" cy="4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5E7CE0-088D-A74E-BE9C-454A44944B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343" y="73869"/>
            <a:ext cx="699191" cy="6793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71A3DA-1AAD-0644-8122-EA2F1071B2F5}"/>
              </a:ext>
            </a:extLst>
          </p:cNvPr>
          <p:cNvSpPr/>
          <p:nvPr userDrawn="1"/>
        </p:nvSpPr>
        <p:spPr>
          <a:xfrm>
            <a:off x="3591317" y="6321373"/>
            <a:ext cx="384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62" indent="-180962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15047-F213-5042-9D7F-AE7301BFEA28}"/>
              </a:ext>
            </a:extLst>
          </p:cNvPr>
          <p:cNvSpPr/>
          <p:nvPr userDrawn="1"/>
        </p:nvSpPr>
        <p:spPr>
          <a:xfrm>
            <a:off x="4167879" y="6321373"/>
            <a:ext cx="4976121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62" indent="-180962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541050-F7E3-AB45-82A8-274D108B39A2}"/>
              </a:ext>
            </a:extLst>
          </p:cNvPr>
          <p:cNvSpPr/>
          <p:nvPr userDrawn="1"/>
        </p:nvSpPr>
        <p:spPr>
          <a:xfrm>
            <a:off x="3014760" y="6321373"/>
            <a:ext cx="384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62" indent="-180962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07E7570F-AA97-0744-8F67-5A31CFDF5433}"/>
              </a:ext>
            </a:extLst>
          </p:cNvPr>
          <p:cNvSpPr txBox="1">
            <a:spLocks/>
          </p:cNvSpPr>
          <p:nvPr userDrawn="1"/>
        </p:nvSpPr>
        <p:spPr>
          <a:xfrm>
            <a:off x="2872096" y="6270903"/>
            <a:ext cx="70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9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45715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4571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45715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18.jpe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67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19" Type="http://schemas.openxmlformats.org/officeDocument/2006/relationships/image" Target="../media/image66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72.xml"/><Relationship Id="rId21" Type="http://schemas.openxmlformats.org/officeDocument/2006/relationships/image" Target="../media/image67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image" Target="../media/image66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19" Type="http://schemas.openxmlformats.org/officeDocument/2006/relationships/image" Target="../media/image18.jpe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68.jp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66.png"/><Relationship Id="rId2" Type="http://schemas.openxmlformats.org/officeDocument/2006/relationships/tags" Target="../tags/tag18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3" Type="http://schemas.openxmlformats.org/officeDocument/2006/relationships/tags" Target="../tags/tag8.xml"/><Relationship Id="rId21" Type="http://schemas.openxmlformats.org/officeDocument/2006/relationships/image" Target="../media/image13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7.xml"/><Relationship Id="rId16" Type="http://schemas.openxmlformats.org/officeDocument/2006/relationships/image" Target="../media/image8.jpeg"/><Relationship Id="rId20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7.jpeg"/><Relationship Id="rId10" Type="http://schemas.openxmlformats.org/officeDocument/2006/relationships/tags" Target="../tags/tag15.xml"/><Relationship Id="rId19" Type="http://schemas.openxmlformats.org/officeDocument/2006/relationships/image" Target="../media/image11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tags" Target="../tags/tag19.xml"/><Relationship Id="rId21" Type="http://schemas.openxmlformats.org/officeDocument/2006/relationships/image" Target="../media/image17.jpe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7.jpeg"/><Relationship Id="rId25" Type="http://schemas.openxmlformats.org/officeDocument/2006/relationships/image" Target="../media/image21.jpeg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0.jpe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26.xml"/><Relationship Id="rId19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8.jpe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84" Type="http://schemas.openxmlformats.org/officeDocument/2006/relationships/image" Target="../media/image29.png"/><Relationship Id="rId16" Type="http://schemas.openxmlformats.org/officeDocument/2006/relationships/tags" Target="../tags/tag47.xml"/><Relationship Id="rId11" Type="http://schemas.openxmlformats.org/officeDocument/2006/relationships/tags" Target="../tags/tag42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74" Type="http://schemas.openxmlformats.org/officeDocument/2006/relationships/tags" Target="../tags/tag105.xml"/><Relationship Id="rId79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9" Type="http://schemas.openxmlformats.org/officeDocument/2006/relationships/tags" Target="../tags/tag5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tags" Target="../tags/tag108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tags" Target="../tags/tag103.xml"/><Relationship Id="rId80" Type="http://schemas.openxmlformats.org/officeDocument/2006/relationships/hyperlink" Target="https://www.google.com/imgres?imgurl=https://images.radio-canada.ca/v1/ici-premiere/1x1/nikola-tesla.jpg&amp;imgrefurl=https://ici.radio-canada.ca/premiere/emissions/samedi-et-rien-d-autre/segments/entrevue/60673/nikola-tesla-electricite-courant-alternatif-yanick-villedieu&amp;docid=VTlJ1EPDeEMmbM&amp;tbnid=MgAyZgyZ2vvXBM:&amp;vet=1&amp;w=3701&amp;h=3701&amp;client=firefox-b&amp;bih=1124&amp;biw=1452&amp;ved=2ahUKEwi3yIysyrHfAhVG0RoKHbybB5wQxiAoAXoECAEQFQ&amp;iact=c&amp;ictx=1" TargetMode="External"/><Relationship Id="rId85" Type="http://schemas.openxmlformats.org/officeDocument/2006/relationships/image" Target="../media/image30.jpeg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tags" Target="../tags/tag101.xml"/><Relationship Id="rId75" Type="http://schemas.openxmlformats.org/officeDocument/2006/relationships/tags" Target="../tags/tag106.xml"/><Relationship Id="rId83" Type="http://schemas.openxmlformats.org/officeDocument/2006/relationships/image" Target="../media/image2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tags" Target="../tags/tag104.xml"/><Relationship Id="rId78" Type="http://schemas.openxmlformats.org/officeDocument/2006/relationships/tags" Target="../tags/tag109.xml"/><Relationship Id="rId81" Type="http://schemas.openxmlformats.org/officeDocument/2006/relationships/image" Target="../media/image26.jpeg"/><Relationship Id="rId86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76" Type="http://schemas.openxmlformats.org/officeDocument/2006/relationships/tags" Target="../tags/tag107.xml"/><Relationship Id="rId7" Type="http://schemas.openxmlformats.org/officeDocument/2006/relationships/tags" Target="../tags/tag38.xml"/><Relationship Id="rId71" Type="http://schemas.openxmlformats.org/officeDocument/2006/relationships/tags" Target="../tags/tag102.xml"/><Relationship Id="rId2" Type="http://schemas.openxmlformats.org/officeDocument/2006/relationships/tags" Target="../tags/tag33.xml"/><Relationship Id="rId29" Type="http://schemas.openxmlformats.org/officeDocument/2006/relationships/tags" Target="../tags/tag60.xml"/><Relationship Id="rId24" Type="http://schemas.openxmlformats.org/officeDocument/2006/relationships/tags" Target="../tags/tag55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66" Type="http://schemas.openxmlformats.org/officeDocument/2006/relationships/tags" Target="../tags/tag97.xml"/><Relationship Id="rId87" Type="http://schemas.openxmlformats.org/officeDocument/2006/relationships/image" Target="../media/image32.png"/><Relationship Id="rId61" Type="http://schemas.openxmlformats.org/officeDocument/2006/relationships/tags" Target="../tags/tag92.xml"/><Relationship Id="rId8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tags" Target="../tags/tag112.xml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jpg"/><Relationship Id="rId5" Type="http://schemas.openxmlformats.org/officeDocument/2006/relationships/tags" Target="../tags/tag114.xml"/><Relationship Id="rId10" Type="http://schemas.openxmlformats.org/officeDocument/2006/relationships/image" Target="../media/image36.jpg"/><Relationship Id="rId4" Type="http://schemas.openxmlformats.org/officeDocument/2006/relationships/tags" Target="../tags/tag113.xml"/><Relationship Id="rId9" Type="http://schemas.openxmlformats.org/officeDocument/2006/relationships/image" Target="../media/image35.jpg"/><Relationship Id="rId1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43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116.xml"/><Relationship Id="rId16" Type="http://schemas.openxmlformats.org/officeDocument/2006/relationships/image" Target="../media/image46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41.png"/><Relationship Id="rId5" Type="http://schemas.openxmlformats.org/officeDocument/2006/relationships/tags" Target="../tags/tag119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26" Type="http://schemas.openxmlformats.org/officeDocument/2006/relationships/image" Target="../media/image61.png"/><Relationship Id="rId3" Type="http://schemas.openxmlformats.org/officeDocument/2006/relationships/tags" Target="../tags/tag126.xml"/><Relationship Id="rId21" Type="http://schemas.openxmlformats.org/officeDocument/2006/relationships/hyperlink" Target="https://www.google.com/url?sa=i&amp;rct=j&amp;q=&amp;esrc=s&amp;source=images&amp;cd=&amp;ved=2ahUKEwie-a6LtInfAhUPhxoKHQmFAs8QjRx6BAgBEAU&amp;url=https://www.prevenchute.com/boitier-fixe-mobile.htm&amp;psig=AOvVaw3DHnauGeKwiPd_gCFq7gba&amp;ust=1544123918300423" TargetMode="External"/><Relationship Id="rId7" Type="http://schemas.openxmlformats.org/officeDocument/2006/relationships/tags" Target="../tags/tag130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tags" Target="../tags/tag125.xml"/><Relationship Id="rId16" Type="http://schemas.openxmlformats.org/officeDocument/2006/relationships/image" Target="../media/image54.png"/><Relationship Id="rId20" Type="http://schemas.openxmlformats.org/officeDocument/2006/relationships/image" Target="../media/image57.jpe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49.png"/><Relationship Id="rId24" Type="http://schemas.microsoft.com/office/2007/relationships/hdphoto" Target="../media/hdphoto1.wdp"/><Relationship Id="rId5" Type="http://schemas.openxmlformats.org/officeDocument/2006/relationships/tags" Target="../tags/tag128.xml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48.png"/><Relationship Id="rId19" Type="http://schemas.openxmlformats.org/officeDocument/2006/relationships/hyperlink" Target="https://www.google.fr/url?sa=i&amp;rct=j&amp;q=&amp;esrc=s&amp;source=images&amp;cd=&amp;ved=2ahUKEwiY7P6rs4nfAhUDHxoKHT9BCzMQjRx6BAgBEAU&amp;url=https://www.123rf.com/photo_47189720_stock-vector-wifi-wireless-signal-icon-radio-waves-symbol-vector-illustration-modern-minimal-flat-design-style.html&amp;psig=AOvVaw2822uxGyY32KRqKx-lUnbf&amp;ust=1544123730772973" TargetMode="External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2.png"/><Relationship Id="rId22" Type="http://schemas.openxmlformats.org/officeDocument/2006/relationships/image" Target="../media/image58.jpeg"/><Relationship Id="rId27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64.png"/><Relationship Id="rId5" Type="http://schemas.openxmlformats.org/officeDocument/2006/relationships/tags" Target="../tags/tag136.xml"/><Relationship Id="rId10" Type="http://schemas.openxmlformats.org/officeDocument/2006/relationships/image" Target="../media/image63.png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6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18.jpeg"/><Relationship Id="rId2" Type="http://schemas.openxmlformats.org/officeDocument/2006/relationships/tags" Target="../tags/tag141.xml"/><Relationship Id="rId16" Type="http://schemas.openxmlformats.org/officeDocument/2006/relationships/image" Target="../media/image65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9934" y="363653"/>
            <a:ext cx="4427007" cy="36006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un mini projet de début de première en 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9A1FCE-0B25-3B46-BD99-4B5EC44FDA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08C145-51AD-1D4B-BA65-D20A7D0396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3497" y="970969"/>
            <a:ext cx="7863192" cy="554625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Prendre soin de sa santé avec les objets connectés</a:t>
            </a:r>
            <a:endParaRPr lang="fr-FR" sz="2800" b="1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Résultat de recherche d'images pour &quot;les objets connectés&quot;">
            <a:extLst>
              <a:ext uri="{FF2B5EF4-FFF2-40B4-BE49-F238E27FC236}">
                <a16:creationId xmlns:a16="http://schemas.microsoft.com/office/drawing/2014/main" id="{11F9D8E2-B425-E14A-A329-4BA3340D63E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1525594"/>
            <a:ext cx="7863191" cy="45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911CC6-B646-5E40-8ED4-65D4AD6CA4D4}"/>
              </a:ext>
            </a:extLst>
          </p:cNvPr>
          <p:cNvSpPr/>
          <p:nvPr/>
        </p:nvSpPr>
        <p:spPr>
          <a:xfrm>
            <a:off x="4314564" y="6297779"/>
            <a:ext cx="4792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Frédéric TARAUD - DDFPT au Lycée Benjamin Franklin – Orléans</a:t>
            </a:r>
          </a:p>
        </p:txBody>
      </p:sp>
    </p:spTree>
    <p:extLst>
      <p:ext uri="{BB962C8B-B14F-4D97-AF65-F5344CB8AC3E}">
        <p14:creationId xmlns:p14="http://schemas.microsoft.com/office/powerpoint/2010/main" val="186468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9237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932" y="365515"/>
            <a:ext cx="5459103" cy="36006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«Découverte de l’ingénierie système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61321" y="898051"/>
            <a:ext cx="338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7A54"/>
                </a:solidFill>
                <a:cs typeface="Times New Roman" panose="02020603050405020304" pitchFamily="18" charset="0"/>
              </a:rPr>
              <a:t>Spécification du besoin : contexte</a:t>
            </a:r>
          </a:p>
        </p:txBody>
      </p:sp>
      <p:sp>
        <p:nvSpPr>
          <p:cNvPr id="13" name="Rectangle à coins arrondis 12"/>
          <p:cNvSpPr/>
          <p:nvPr>
            <p:custDataLst>
              <p:tags r:id="rId5"/>
            </p:custDataLst>
          </p:nvPr>
        </p:nvSpPr>
        <p:spPr>
          <a:xfrm>
            <a:off x="3150036" y="2471841"/>
            <a:ext cx="2782767" cy="20003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objet connecté</a:t>
            </a:r>
          </a:p>
        </p:txBody>
      </p:sp>
      <p:cxnSp>
        <p:nvCxnSpPr>
          <p:cNvPr id="17" name="Connecteur droit avec flèche 16"/>
          <p:cNvCxnSpPr/>
          <p:nvPr>
            <p:custDataLst>
              <p:tags r:id="rId6"/>
            </p:custDataLst>
          </p:nvPr>
        </p:nvCxnSpPr>
        <p:spPr>
          <a:xfrm flipV="1">
            <a:off x="5932805" y="3429007"/>
            <a:ext cx="1151049" cy="769"/>
          </a:xfrm>
          <a:prstGeom prst="straightConnector1">
            <a:avLst/>
          </a:prstGeom>
          <a:ln w="19050">
            <a:prstDash val="soli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499" y="3034490"/>
            <a:ext cx="1391460" cy="1043595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8"/>
            </p:custDataLst>
          </p:nvPr>
        </p:nvSpPr>
        <p:spPr>
          <a:xfrm>
            <a:off x="6113574" y="3138325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utilise</a:t>
            </a:r>
          </a:p>
        </p:txBody>
      </p:sp>
      <p:cxnSp>
        <p:nvCxnSpPr>
          <p:cNvPr id="19" name="Connecteur droit avec flèche 18"/>
          <p:cNvCxnSpPr>
            <a:endCxn id="27" idx="3"/>
          </p:cNvCxnSpPr>
          <p:nvPr>
            <p:custDataLst>
              <p:tags r:id="rId9"/>
            </p:custDataLst>
          </p:nvPr>
        </p:nvCxnSpPr>
        <p:spPr>
          <a:xfrm flipH="1">
            <a:off x="1621438" y="2943512"/>
            <a:ext cx="1528601" cy="389623"/>
          </a:xfrm>
          <a:prstGeom prst="straightConnector1">
            <a:avLst/>
          </a:prstGeom>
          <a:ln w="19050">
            <a:prstDash val="soli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1592562" y="2545246"/>
            <a:ext cx="134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Capte le pouls de l’utilisateur</a:t>
            </a:r>
          </a:p>
        </p:txBody>
      </p:sp>
      <p:cxnSp>
        <p:nvCxnSpPr>
          <p:cNvPr id="25" name="Connecteur droit avec flèche 24"/>
          <p:cNvCxnSpPr/>
          <p:nvPr>
            <p:custDataLst>
              <p:tags r:id="rId11"/>
            </p:custDataLst>
          </p:nvPr>
        </p:nvCxnSpPr>
        <p:spPr>
          <a:xfrm>
            <a:off x="1675541" y="3676298"/>
            <a:ext cx="1474493" cy="253713"/>
          </a:xfrm>
          <a:prstGeom prst="straightConnector1">
            <a:avLst/>
          </a:prstGeom>
          <a:ln w="19050">
            <a:prstDash val="soli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12"/>
            </p:custDataLst>
          </p:nvPr>
        </p:nvSpPr>
        <p:spPr>
          <a:xfrm>
            <a:off x="1693622" y="3867544"/>
            <a:ext cx="1340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Porte sur lui</a:t>
            </a:r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7" y="2745931"/>
            <a:ext cx="894151" cy="117440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5"/>
          <a:stretch/>
        </p:blipFill>
        <p:spPr>
          <a:xfrm>
            <a:off x="6945185" y="2943514"/>
            <a:ext cx="1714072" cy="868329"/>
          </a:xfrm>
          <a:prstGeom prst="rect">
            <a:avLst/>
          </a:prstGeom>
        </p:spPr>
      </p:pic>
      <p:sp>
        <p:nvSpPr>
          <p:cNvPr id="42" name="Rectangle 41"/>
          <p:cNvSpPr/>
          <p:nvPr>
            <p:custDataLst>
              <p:tags r:id="rId15"/>
            </p:custDataLst>
          </p:nvPr>
        </p:nvSpPr>
        <p:spPr>
          <a:xfrm>
            <a:off x="545819" y="3880967"/>
            <a:ext cx="123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l’utilisateur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>
          <a:xfrm>
            <a:off x="7453983" y="3848701"/>
            <a:ext cx="58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IHM</a:t>
            </a:r>
          </a:p>
        </p:txBody>
      </p:sp>
    </p:spTree>
    <p:extLst>
      <p:ext uri="{BB962C8B-B14F-4D97-AF65-F5344CB8AC3E}">
        <p14:creationId xmlns:p14="http://schemas.microsoft.com/office/powerpoint/2010/main" val="226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9237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933" y="355786"/>
            <a:ext cx="5459103" cy="367931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«Découverte de l’ingénierie système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48290" y="819008"/>
            <a:ext cx="404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7A54"/>
                </a:solidFill>
                <a:cs typeface="Times New Roman" panose="02020603050405020304" pitchFamily="18" charset="0"/>
              </a:rPr>
              <a:t>Spécification du besoin : cas d’utilisation</a:t>
            </a:r>
          </a:p>
        </p:txBody>
      </p:sp>
      <p:sp>
        <p:nvSpPr>
          <p:cNvPr id="13" name="Rectangle à coins arrondis 12"/>
          <p:cNvSpPr/>
          <p:nvPr>
            <p:custDataLst>
              <p:tags r:id="rId5"/>
            </p:custDataLst>
          </p:nvPr>
        </p:nvSpPr>
        <p:spPr>
          <a:xfrm>
            <a:off x="2954647" y="1267388"/>
            <a:ext cx="3437100" cy="4547023"/>
          </a:xfrm>
          <a:prstGeom prst="roundRect">
            <a:avLst>
              <a:gd name="adj" fmla="val 637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objet connecté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595" y="5292610"/>
            <a:ext cx="1391460" cy="104359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4" y="2745931"/>
            <a:ext cx="894151" cy="117440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5"/>
          <a:stretch/>
        </p:blipFill>
        <p:spPr>
          <a:xfrm>
            <a:off x="6945185" y="2943514"/>
            <a:ext cx="1714072" cy="868329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855794" y="3852536"/>
            <a:ext cx="123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l’utilisateur</a:t>
            </a:r>
          </a:p>
        </p:txBody>
      </p:sp>
      <p:sp>
        <p:nvSpPr>
          <p:cNvPr id="26" name="Ellipse 25"/>
          <p:cNvSpPr/>
          <p:nvPr>
            <p:custDataLst>
              <p:tags r:id="rId10"/>
            </p:custDataLst>
          </p:nvPr>
        </p:nvSpPr>
        <p:spPr>
          <a:xfrm>
            <a:off x="3611698" y="4550777"/>
            <a:ext cx="2063483" cy="84582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Transmettre l’information</a:t>
            </a:r>
          </a:p>
        </p:txBody>
      </p:sp>
      <p:sp>
        <p:nvSpPr>
          <p:cNvPr id="28" name="Ellipse 27"/>
          <p:cNvSpPr/>
          <p:nvPr>
            <p:custDataLst>
              <p:tags r:id="rId11"/>
            </p:custDataLst>
          </p:nvPr>
        </p:nvSpPr>
        <p:spPr>
          <a:xfrm>
            <a:off x="3597810" y="1812365"/>
            <a:ext cx="2063483" cy="85460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Prélever le pouls de l’utilisateur</a:t>
            </a:r>
          </a:p>
        </p:txBody>
      </p:sp>
      <p:cxnSp>
        <p:nvCxnSpPr>
          <p:cNvPr id="30" name="Connecteur droit avec flèche 29"/>
          <p:cNvCxnSpPr>
            <a:stCxn id="42" idx="4"/>
            <a:endCxn id="26" idx="0"/>
          </p:cNvCxnSpPr>
          <p:nvPr>
            <p:custDataLst>
              <p:tags r:id="rId12"/>
            </p:custDataLst>
          </p:nvPr>
        </p:nvCxnSpPr>
        <p:spPr>
          <a:xfrm>
            <a:off x="4643439" y="4097636"/>
            <a:ext cx="0" cy="453143"/>
          </a:xfrm>
          <a:prstGeom prst="straightConnector1">
            <a:avLst/>
          </a:prstGeom>
          <a:ln w="19050"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>
            <p:custDataLst>
              <p:tags r:id="rId13"/>
            </p:custDataLst>
          </p:nvPr>
        </p:nvCxnSpPr>
        <p:spPr>
          <a:xfrm flipV="1">
            <a:off x="5565059" y="3920339"/>
            <a:ext cx="1483745" cy="868951"/>
          </a:xfrm>
          <a:prstGeom prst="straightConnector1">
            <a:avLst/>
          </a:prstGeom>
          <a:ln w="19050">
            <a:prstDash val="soli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>
            <p:custDataLst>
              <p:tags r:id="rId14"/>
            </p:custDataLst>
          </p:nvPr>
        </p:nvSpPr>
        <p:spPr>
          <a:xfrm>
            <a:off x="3188474" y="3083502"/>
            <a:ext cx="2909943" cy="1014135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Prélever le pouls et le transmettre</a:t>
            </a:r>
          </a:p>
        </p:txBody>
      </p:sp>
      <p:cxnSp>
        <p:nvCxnSpPr>
          <p:cNvPr id="43" name="Connecteur droit avec flèche 42"/>
          <p:cNvCxnSpPr>
            <a:stCxn id="42" idx="0"/>
            <a:endCxn id="28" idx="4"/>
          </p:cNvCxnSpPr>
          <p:nvPr>
            <p:custDataLst>
              <p:tags r:id="rId15"/>
            </p:custDataLst>
          </p:nvPr>
        </p:nvCxnSpPr>
        <p:spPr>
          <a:xfrm flipH="1" flipV="1">
            <a:off x="4629557" y="2666967"/>
            <a:ext cx="13889" cy="416528"/>
          </a:xfrm>
          <a:prstGeom prst="straightConnector1">
            <a:avLst/>
          </a:prstGeom>
          <a:ln w="19050"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16"/>
            </p:custDataLst>
          </p:nvPr>
        </p:nvSpPr>
        <p:spPr>
          <a:xfrm>
            <a:off x="7423495" y="3804227"/>
            <a:ext cx="58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IHM</a:t>
            </a:r>
          </a:p>
        </p:txBody>
      </p:sp>
      <p:cxnSp>
        <p:nvCxnSpPr>
          <p:cNvPr id="20" name="Connecteur droit avec flèche 19"/>
          <p:cNvCxnSpPr>
            <a:endCxn id="42" idx="2"/>
          </p:cNvCxnSpPr>
          <p:nvPr>
            <p:custDataLst>
              <p:tags r:id="rId17"/>
            </p:custDataLst>
          </p:nvPr>
        </p:nvCxnSpPr>
        <p:spPr>
          <a:xfrm flipV="1">
            <a:off x="1950562" y="3590567"/>
            <a:ext cx="1237907" cy="67039"/>
          </a:xfrm>
          <a:prstGeom prst="straightConnector1">
            <a:avLst/>
          </a:prstGeom>
          <a:ln w="19050">
            <a:prstDash val="soli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7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933" y="355787"/>
            <a:ext cx="5459103" cy="37151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«Découverte de l’ingénierie système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97555" y="819008"/>
            <a:ext cx="455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7A54"/>
                </a:solidFill>
                <a:cs typeface="Times New Roman" panose="02020603050405020304" pitchFamily="18" charset="0"/>
              </a:rPr>
              <a:t>Spécification du besoin : scénario d’utilisation</a:t>
            </a:r>
          </a:p>
        </p:txBody>
      </p:sp>
      <p:sp>
        <p:nvSpPr>
          <p:cNvPr id="13" name="Rectangle à coins arrondis 12"/>
          <p:cNvSpPr/>
          <p:nvPr>
            <p:custDataLst>
              <p:tags r:id="rId5"/>
            </p:custDataLst>
          </p:nvPr>
        </p:nvSpPr>
        <p:spPr>
          <a:xfrm>
            <a:off x="2954647" y="1199287"/>
            <a:ext cx="3437100" cy="1730348"/>
          </a:xfrm>
          <a:prstGeom prst="roundRect">
            <a:avLst>
              <a:gd name="adj" fmla="val 637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objet connecté</a:t>
            </a:r>
          </a:p>
        </p:txBody>
      </p:sp>
      <p:cxnSp>
        <p:nvCxnSpPr>
          <p:cNvPr id="25" name="Connecteur droit avec flèche 24"/>
          <p:cNvCxnSpPr/>
          <p:nvPr>
            <p:custDataLst>
              <p:tags r:id="rId6"/>
            </p:custDataLst>
          </p:nvPr>
        </p:nvCxnSpPr>
        <p:spPr>
          <a:xfrm flipV="1">
            <a:off x="1950563" y="2466874"/>
            <a:ext cx="1462596" cy="1045515"/>
          </a:xfrm>
          <a:prstGeom prst="straightConnector1">
            <a:avLst/>
          </a:prstGeom>
          <a:ln w="19050">
            <a:prstDash val="soli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4" y="2677835"/>
            <a:ext cx="894151" cy="1174407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855794" y="3784440"/>
            <a:ext cx="123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l’utilisateur</a:t>
            </a:r>
          </a:p>
        </p:txBody>
      </p:sp>
      <p:sp>
        <p:nvSpPr>
          <p:cNvPr id="42" name="Ellipse 41"/>
          <p:cNvSpPr/>
          <p:nvPr>
            <p:custDataLst>
              <p:tags r:id="rId9"/>
            </p:custDataLst>
          </p:nvPr>
        </p:nvSpPr>
        <p:spPr>
          <a:xfrm>
            <a:off x="3188474" y="1663703"/>
            <a:ext cx="2909943" cy="1014135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Prélever le pouls et le transmettre</a:t>
            </a:r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2920143" y="3691034"/>
            <a:ext cx="362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653" indent="-720653"/>
            <a:r>
              <a:rPr lang="fr-FR" sz="1400" b="1" dirty="0"/>
              <a:t>Etape 1 </a:t>
            </a:r>
            <a:r>
              <a:rPr lang="fr-FR" sz="1400" dirty="0"/>
              <a:t>: mise sous tension de l’objet connecté et de l’équipement d’affichage (IHM)</a:t>
            </a: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2919755" y="5683843"/>
            <a:ext cx="362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653" indent="-720653"/>
            <a:r>
              <a:rPr lang="fr-FR" sz="1400" b="1" dirty="0"/>
              <a:t>Etape 4 </a:t>
            </a:r>
            <a:r>
              <a:rPr lang="fr-FR" sz="1400" dirty="0"/>
              <a:t>: affichage du pouls en battement par minute sur l’IHM</a:t>
            </a:r>
          </a:p>
        </p:txBody>
      </p:sp>
      <p:cxnSp>
        <p:nvCxnSpPr>
          <p:cNvPr id="24" name="Connecteur droit avec flèche 23"/>
          <p:cNvCxnSpPr/>
          <p:nvPr>
            <p:custDataLst>
              <p:tags r:id="rId12"/>
            </p:custDataLst>
          </p:nvPr>
        </p:nvCxnSpPr>
        <p:spPr>
          <a:xfrm flipV="1">
            <a:off x="4624394" y="2677838"/>
            <a:ext cx="1" cy="417279"/>
          </a:xfrm>
          <a:prstGeom prst="straightConnector1">
            <a:avLst/>
          </a:prstGeom>
          <a:ln w="19050">
            <a:prstDash val="sys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2919083" y="4261583"/>
            <a:ext cx="3548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653" indent="-720653"/>
            <a:r>
              <a:rPr lang="fr-FR" sz="1400" b="1" dirty="0"/>
              <a:t>Etape 2 </a:t>
            </a:r>
            <a:r>
              <a:rPr lang="fr-FR" sz="1400" dirty="0"/>
              <a:t>: établissement d’une connexion entre l’objet et l’équipement d’affichage (l’utilisateur vérifie que les appareils communiquent bien)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2914819" y="5173871"/>
            <a:ext cx="362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653" indent="-720653"/>
            <a:r>
              <a:rPr lang="fr-FR" sz="1400" b="1" dirty="0"/>
              <a:t>Etape 3 </a:t>
            </a:r>
            <a:r>
              <a:rPr lang="fr-FR" sz="1400" dirty="0"/>
              <a:t>: choix d’un mode d’affichage (temps réel)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0601" y="3229993"/>
            <a:ext cx="214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Scénario d’utilisation</a:t>
            </a:r>
          </a:p>
        </p:txBody>
      </p:sp>
      <p:sp>
        <p:nvSpPr>
          <p:cNvPr id="18" name="Rectangle à coins arrondis 17"/>
          <p:cNvSpPr/>
          <p:nvPr>
            <p:custDataLst>
              <p:tags r:id="rId15"/>
            </p:custDataLst>
          </p:nvPr>
        </p:nvSpPr>
        <p:spPr>
          <a:xfrm>
            <a:off x="2676531" y="3113056"/>
            <a:ext cx="3867079" cy="3114879"/>
          </a:xfrm>
          <a:prstGeom prst="roundRect">
            <a:avLst>
              <a:gd name="adj" fmla="val 637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9" name="Image 18" descr="Une image contenant texte, clap&#10;&#10;Description générée automatiquement">
            <a:extLst>
              <a:ext uri="{FF2B5EF4-FFF2-40B4-BE49-F238E27FC236}">
                <a16:creationId xmlns:a16="http://schemas.microsoft.com/office/drawing/2014/main" id="{B44D633A-BE02-4CB1-8DDC-6C0895EC322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75" y="2901628"/>
            <a:ext cx="762800" cy="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18">
            <a:extLst>
              <a:ext uri="{FF2B5EF4-FFF2-40B4-BE49-F238E27FC236}">
                <a16:creationId xmlns:a16="http://schemas.microsoft.com/office/drawing/2014/main" id="{0073D95F-6299-46FA-A3C9-6197C0B7B2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5613" y="4753682"/>
            <a:ext cx="1934781" cy="1363763"/>
          </a:xfrm>
          <a:prstGeom prst="roundRect">
            <a:avLst>
              <a:gd name="adj" fmla="val 6374"/>
            </a:avLst>
          </a:prstGeom>
          <a:solidFill>
            <a:srgbClr val="FFAF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Détecter le pouls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9933" y="355786"/>
            <a:ext cx="5459103" cy="363285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«Découverte de l’ingénierie système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75068" y="710181"/>
            <a:ext cx="539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7A54"/>
                </a:solidFill>
                <a:cs typeface="Times New Roman" panose="02020603050405020304" pitchFamily="18" charset="0"/>
              </a:rPr>
              <a:t>Spécification du besoin : besoins des parties prenantes</a:t>
            </a:r>
          </a:p>
        </p:txBody>
      </p:sp>
      <p:sp>
        <p:nvSpPr>
          <p:cNvPr id="13" name="Rectangle à coins arrondis 12"/>
          <p:cNvSpPr/>
          <p:nvPr>
            <p:custDataLst>
              <p:tags r:id="rId6"/>
            </p:custDataLst>
          </p:nvPr>
        </p:nvSpPr>
        <p:spPr>
          <a:xfrm>
            <a:off x="3471114" y="1302559"/>
            <a:ext cx="2138639" cy="964927"/>
          </a:xfrm>
          <a:prstGeom prst="roundRect">
            <a:avLst>
              <a:gd name="adj" fmla="val 6374"/>
            </a:avLst>
          </a:prstGeom>
          <a:solidFill>
            <a:srgbClr val="FEEB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Mission</a:t>
            </a:r>
          </a:p>
        </p:txBody>
      </p:sp>
      <p:cxnSp>
        <p:nvCxnSpPr>
          <p:cNvPr id="25" name="Connecteur droit avec flèche 24"/>
          <p:cNvCxnSpPr>
            <a:cxnSpLocks/>
          </p:cNvCxnSpPr>
          <p:nvPr>
            <p:custDataLst>
              <p:tags r:id="rId7"/>
            </p:custDataLst>
          </p:nvPr>
        </p:nvCxnSpPr>
        <p:spPr>
          <a:xfrm flipV="1">
            <a:off x="3261382" y="2284250"/>
            <a:ext cx="410595" cy="721927"/>
          </a:xfrm>
          <a:prstGeom prst="straightConnector1">
            <a:avLst/>
          </a:prstGeom>
          <a:ln w="19050">
            <a:prstDash val="soli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>
            <p:custDataLst>
              <p:tags r:id="rId8"/>
            </p:custDataLst>
          </p:nvPr>
        </p:nvSpPr>
        <p:spPr>
          <a:xfrm>
            <a:off x="3471114" y="1662353"/>
            <a:ext cx="2138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Prélever le pouls et le transmettre</a:t>
            </a:r>
          </a:p>
        </p:txBody>
      </p:sp>
      <p:sp>
        <p:nvSpPr>
          <p:cNvPr id="19" name="Rectangle à coins arrondis 18"/>
          <p:cNvSpPr/>
          <p:nvPr>
            <p:custDataLst>
              <p:tags r:id="rId9"/>
            </p:custDataLst>
          </p:nvPr>
        </p:nvSpPr>
        <p:spPr>
          <a:xfrm>
            <a:off x="1270826" y="3006177"/>
            <a:ext cx="2072227" cy="900921"/>
          </a:xfrm>
          <a:prstGeom prst="roundRect">
            <a:avLst>
              <a:gd name="adj" fmla="val 6374"/>
            </a:avLst>
          </a:prstGeom>
          <a:solidFill>
            <a:srgbClr val="FEEB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prélever le pouls de l’utilisateur</a:t>
            </a:r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132747" y="5218195"/>
            <a:ext cx="196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Permettre la mesure du pouls par un capteur approprié</a:t>
            </a:r>
          </a:p>
        </p:txBody>
      </p:sp>
      <p:sp>
        <p:nvSpPr>
          <p:cNvPr id="26" name="Rectangle à coins arrondis 25"/>
          <p:cNvSpPr/>
          <p:nvPr>
            <p:custDataLst>
              <p:tags r:id="rId11"/>
            </p:custDataLst>
          </p:nvPr>
        </p:nvSpPr>
        <p:spPr>
          <a:xfrm>
            <a:off x="5826592" y="3027202"/>
            <a:ext cx="2099103" cy="886905"/>
          </a:xfrm>
          <a:prstGeom prst="roundRect">
            <a:avLst>
              <a:gd name="adj" fmla="val 6374"/>
            </a:avLst>
          </a:prstGeom>
          <a:solidFill>
            <a:srgbClr val="FEEB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</a:rPr>
              <a:t>transmettre l’information</a:t>
            </a:r>
          </a:p>
        </p:txBody>
      </p:sp>
      <p:cxnSp>
        <p:nvCxnSpPr>
          <p:cNvPr id="29" name="Connecteur droit avec flèche 28"/>
          <p:cNvCxnSpPr>
            <a:cxnSpLocks/>
          </p:cNvCxnSpPr>
          <p:nvPr>
            <p:custDataLst>
              <p:tags r:id="rId12"/>
            </p:custDataLst>
          </p:nvPr>
        </p:nvCxnSpPr>
        <p:spPr>
          <a:xfrm flipH="1" flipV="1">
            <a:off x="5216813" y="2275438"/>
            <a:ext cx="716413" cy="769535"/>
          </a:xfrm>
          <a:prstGeom prst="straightConnector1">
            <a:avLst/>
          </a:prstGeom>
          <a:ln w="19050">
            <a:prstDash val="soli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6874" y="2737195"/>
            <a:ext cx="2099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de service attendu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1981" y="1044277"/>
            <a:ext cx="1873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service attendu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1999" y="2741372"/>
            <a:ext cx="2149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de service attendu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A469AF-4B70-4850-AFDD-E23F588B9D62}"/>
              </a:ext>
            </a:extLst>
          </p:cNvPr>
          <p:cNvSpPr/>
          <p:nvPr/>
        </p:nvSpPr>
        <p:spPr>
          <a:xfrm>
            <a:off x="160235" y="4445909"/>
            <a:ext cx="168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opérationnel</a:t>
            </a:r>
          </a:p>
        </p:txBody>
      </p:sp>
      <p:cxnSp>
        <p:nvCxnSpPr>
          <p:cNvPr id="23" name="Connecteur droit avec flèche 24">
            <a:extLst>
              <a:ext uri="{FF2B5EF4-FFF2-40B4-BE49-F238E27FC236}">
                <a16:creationId xmlns:a16="http://schemas.microsoft.com/office/drawing/2014/main" id="{23346175-5707-4279-9853-5D787E48DADB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V="1">
            <a:off x="1816502" y="3914103"/>
            <a:ext cx="83303" cy="843460"/>
          </a:xfrm>
          <a:prstGeom prst="straightConnector1">
            <a:avLst/>
          </a:prstGeom>
          <a:ln w="19050"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18">
            <a:extLst>
              <a:ext uri="{FF2B5EF4-FFF2-40B4-BE49-F238E27FC236}">
                <a16:creationId xmlns:a16="http://schemas.microsoft.com/office/drawing/2014/main" id="{68316139-CD81-48B5-A191-F6E1DE2C917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371931" y="4743862"/>
            <a:ext cx="1968223" cy="1363763"/>
          </a:xfrm>
          <a:prstGeom prst="roundRect">
            <a:avLst>
              <a:gd name="adj" fmla="val 6374"/>
            </a:avLst>
          </a:prstGeom>
          <a:solidFill>
            <a:srgbClr val="66C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Faciliter la détection du pouls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0C8C23-1460-4178-A255-628CA3E2EF99}"/>
              </a:ext>
            </a:extLst>
          </p:cNvPr>
          <p:cNvSpPr/>
          <p:nvPr/>
        </p:nvSpPr>
        <p:spPr>
          <a:xfrm>
            <a:off x="7492699" y="4448089"/>
            <a:ext cx="1528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d’interface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30869E-379A-4F1F-AC4F-A02674945C0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354293" y="5286451"/>
            <a:ext cx="200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Par un choix pertinent de l’endroit de fixation de l’objet</a:t>
            </a:r>
          </a:p>
        </p:txBody>
      </p:sp>
      <p:cxnSp>
        <p:nvCxnSpPr>
          <p:cNvPr id="32" name="Connecteur droit avec flèche 24">
            <a:extLst>
              <a:ext uri="{FF2B5EF4-FFF2-40B4-BE49-F238E27FC236}">
                <a16:creationId xmlns:a16="http://schemas.microsoft.com/office/drawing/2014/main" id="{6201E758-263D-43C2-9396-6B872FD516D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 flipV="1">
            <a:off x="2685974" y="3914105"/>
            <a:ext cx="81075" cy="829757"/>
          </a:xfrm>
          <a:prstGeom prst="straightConnector1">
            <a:avLst/>
          </a:prstGeom>
          <a:ln w="19050"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18">
            <a:extLst>
              <a:ext uri="{FF2B5EF4-FFF2-40B4-BE49-F238E27FC236}">
                <a16:creationId xmlns:a16="http://schemas.microsoft.com/office/drawing/2014/main" id="{B1CBA5A5-3FE2-49D0-8646-1E56333E218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611688" y="4743862"/>
            <a:ext cx="2138639" cy="1363763"/>
          </a:xfrm>
          <a:prstGeom prst="roundRect">
            <a:avLst>
              <a:gd name="adj" fmla="val 6374"/>
            </a:avLst>
          </a:prstGeom>
          <a:solidFill>
            <a:srgbClr val="FFAF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Communiquer à distance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5EDF38-F654-4A15-9BAC-0D62A12C6E15}"/>
              </a:ext>
            </a:extLst>
          </p:cNvPr>
          <p:cNvSpPr/>
          <p:nvPr/>
        </p:nvSpPr>
        <p:spPr>
          <a:xfrm>
            <a:off x="4667003" y="4426269"/>
            <a:ext cx="168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opérationnel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79FF5E-1DCF-46E2-96C5-135CEADE4DCE}"/>
              </a:ext>
            </a:extLst>
          </p:cNvPr>
          <p:cNvSpPr/>
          <p:nvPr/>
        </p:nvSpPr>
        <p:spPr>
          <a:xfrm>
            <a:off x="4638444" y="5286446"/>
            <a:ext cx="2057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Avec un smartphone ou une tablette, en temps-réel</a:t>
            </a:r>
          </a:p>
        </p:txBody>
      </p:sp>
      <p:sp>
        <p:nvSpPr>
          <p:cNvPr id="40" name="Rectangle à coins arrondis 18">
            <a:extLst>
              <a:ext uri="{FF2B5EF4-FFF2-40B4-BE49-F238E27FC236}">
                <a16:creationId xmlns:a16="http://schemas.microsoft.com/office/drawing/2014/main" id="{54AAFB9A-98DA-43DE-8FB1-4D74EFDC405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021860" y="4753682"/>
            <a:ext cx="1968223" cy="1363763"/>
          </a:xfrm>
          <a:prstGeom prst="roundRect">
            <a:avLst>
              <a:gd name="adj" fmla="val 6374"/>
            </a:avLst>
          </a:prstGeom>
          <a:solidFill>
            <a:srgbClr val="66C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Afficher l’information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1A7753-B1B8-4D87-BC8C-4403ACB88D62}"/>
              </a:ext>
            </a:extLst>
          </p:cNvPr>
          <p:cNvSpPr/>
          <p:nvPr/>
        </p:nvSpPr>
        <p:spPr>
          <a:xfrm>
            <a:off x="2773787" y="4431685"/>
            <a:ext cx="1528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Besoin d’interface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C839AD-8EDD-40CA-B8FF-E3E3D351875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007773" y="5464415"/>
            <a:ext cx="2003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En battements par minute</a:t>
            </a:r>
          </a:p>
        </p:txBody>
      </p:sp>
      <p:cxnSp>
        <p:nvCxnSpPr>
          <p:cNvPr id="48" name="Connecteur droit avec flèche 24">
            <a:extLst>
              <a:ext uri="{FF2B5EF4-FFF2-40B4-BE49-F238E27FC236}">
                <a16:creationId xmlns:a16="http://schemas.microsoft.com/office/drawing/2014/main" id="{937205E3-5087-4611-AC66-908B199B8793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 flipV="1">
            <a:off x="6406567" y="3907098"/>
            <a:ext cx="66024" cy="836767"/>
          </a:xfrm>
          <a:prstGeom prst="straightConnector1">
            <a:avLst/>
          </a:prstGeom>
          <a:ln w="19050"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24">
            <a:extLst>
              <a:ext uri="{FF2B5EF4-FFF2-40B4-BE49-F238E27FC236}">
                <a16:creationId xmlns:a16="http://schemas.microsoft.com/office/drawing/2014/main" id="{E6C597AD-96BD-406C-803A-634ACE71AC75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H="1" flipV="1">
            <a:off x="7437376" y="3914102"/>
            <a:ext cx="86056" cy="834787"/>
          </a:xfrm>
          <a:prstGeom prst="straightConnector1">
            <a:avLst/>
          </a:prstGeom>
          <a:ln w="19050"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18">
            <a:extLst>
              <a:ext uri="{FF2B5EF4-FFF2-40B4-BE49-F238E27FC236}">
                <a16:creationId xmlns:a16="http://schemas.microsoft.com/office/drawing/2014/main" id="{A366782C-3F53-4042-B46A-C5FF9E8758B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23574" y="1404718"/>
            <a:ext cx="1968223" cy="719251"/>
          </a:xfrm>
          <a:prstGeom prst="roundRect">
            <a:avLst>
              <a:gd name="adj" fmla="val 6374"/>
            </a:avLst>
          </a:prstGeom>
          <a:solidFill>
            <a:srgbClr val="FF66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Offrir un design épuré</a:t>
            </a:r>
          </a:p>
        </p:txBody>
      </p:sp>
      <p:cxnSp>
        <p:nvCxnSpPr>
          <p:cNvPr id="58" name="Connecteur droit avec flèche 24">
            <a:extLst>
              <a:ext uri="{FF2B5EF4-FFF2-40B4-BE49-F238E27FC236}">
                <a16:creationId xmlns:a16="http://schemas.microsoft.com/office/drawing/2014/main" id="{FC6EBA48-1433-48CE-A237-E362B4C8D77A}"/>
              </a:ext>
            </a:extLst>
          </p:cNvPr>
          <p:cNvCxnSpPr>
            <a:cxnSpLocks/>
            <a:stCxn id="57" idx="3"/>
            <a:endCxn id="13" idx="1"/>
          </p:cNvCxnSpPr>
          <p:nvPr>
            <p:custDataLst>
              <p:tags r:id="rId23"/>
            </p:custDataLst>
          </p:nvPr>
        </p:nvCxnSpPr>
        <p:spPr>
          <a:xfrm>
            <a:off x="2291793" y="1764343"/>
            <a:ext cx="1179317" cy="20676"/>
          </a:xfrm>
          <a:prstGeom prst="straightConnector1">
            <a:avLst/>
          </a:prstGeom>
          <a:ln w="19050"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D6109EBB-66E7-4C26-A4EA-359EF1C867A4}"/>
              </a:ext>
            </a:extLst>
          </p:cNvPr>
          <p:cNvSpPr/>
          <p:nvPr/>
        </p:nvSpPr>
        <p:spPr>
          <a:xfrm>
            <a:off x="280516" y="1145246"/>
            <a:ext cx="970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F7A54"/>
                </a:solidFill>
                <a:cs typeface="Times New Roman" panose="02020603050405020304" pitchFamily="18" charset="0"/>
              </a:rPr>
              <a:t>Contrainte</a:t>
            </a:r>
          </a:p>
        </p:txBody>
      </p:sp>
    </p:spTree>
    <p:extLst>
      <p:ext uri="{BB962C8B-B14F-4D97-AF65-F5344CB8AC3E}">
        <p14:creationId xmlns:p14="http://schemas.microsoft.com/office/powerpoint/2010/main" val="98347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933" y="355787"/>
            <a:ext cx="5459103" cy="367936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à vous de jouer 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48BE46-9F18-0F4F-BC5C-A8F2DB8F29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8676" y="2727049"/>
            <a:ext cx="785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solidFill>
                  <a:srgbClr val="FF7A54"/>
                </a:solidFill>
                <a:cs typeface="Times New Roman" panose="02020603050405020304" pitchFamily="18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53289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>
            <p:custDataLst>
              <p:tags r:id="rId1"/>
            </p:custDataLst>
          </p:nvPr>
        </p:nvGrpSpPr>
        <p:grpSpPr>
          <a:xfrm>
            <a:off x="761435" y="763194"/>
            <a:ext cx="3052801" cy="5429000"/>
            <a:chOff x="574136" y="1125766"/>
            <a:chExt cx="3052801" cy="5428999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595790" y="1138861"/>
              <a:ext cx="3012343" cy="8064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4136" y="1665563"/>
              <a:ext cx="3052801" cy="4889202"/>
            </a:xfrm>
            <a:prstGeom prst="rect">
              <a:avLst/>
            </a:prstGeom>
            <a:gradFill flip="none" rotWithShape="1">
              <a:gsLst>
                <a:gs pos="0">
                  <a:srgbClr val="FF7A54"/>
                </a:gs>
                <a:gs pos="51000">
                  <a:srgbClr val="FFC87C">
                    <a:lumMod val="96000"/>
                  </a:srgbClr>
                </a:gs>
                <a:gs pos="100000">
                  <a:srgbClr val="FBBC72"/>
                </a:gs>
              </a:gsLst>
              <a:lin ang="16200000" scaled="0"/>
              <a:tileRect/>
            </a:gra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7E43632-15F1-4A7C-9C12-C0EB7A7A4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72"/>
            <a:stretch/>
          </p:blipFill>
          <p:spPr>
            <a:xfrm>
              <a:off x="3039549" y="1201168"/>
              <a:ext cx="489062" cy="484748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0CE330D4-C659-4B7E-A160-26B27D9B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893" y="1193047"/>
              <a:ext cx="493455" cy="50099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46797" y="1125766"/>
              <a:ext cx="1666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Activités de mini projets en seconde</a:t>
              </a:r>
            </a:p>
          </p:txBody>
        </p:sp>
      </p:grpSp>
      <p:grpSp>
        <p:nvGrpSpPr>
          <p:cNvPr id="19" name="Groupe 18"/>
          <p:cNvGrpSpPr/>
          <p:nvPr>
            <p:custDataLst>
              <p:tags r:id="rId2"/>
            </p:custDataLst>
          </p:nvPr>
        </p:nvGrpSpPr>
        <p:grpSpPr>
          <a:xfrm>
            <a:off x="4113954" y="782891"/>
            <a:ext cx="4481379" cy="5425351"/>
            <a:chOff x="4341697" y="1145458"/>
            <a:chExt cx="4481379" cy="54253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F61039-86E8-4058-806F-1282CB8FCBCF}"/>
                </a:ext>
              </a:extLst>
            </p:cNvPr>
            <p:cNvSpPr/>
            <p:nvPr/>
          </p:nvSpPr>
          <p:spPr>
            <a:xfrm>
              <a:off x="4341697" y="1145458"/>
              <a:ext cx="1727798" cy="6491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/>
                <a:t>        IT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72F0B4-2982-47F3-B281-8F6BD0D3E7B7}"/>
                </a:ext>
              </a:extLst>
            </p:cNvPr>
            <p:cNvSpPr/>
            <p:nvPr/>
          </p:nvSpPr>
          <p:spPr>
            <a:xfrm>
              <a:off x="6003917" y="1145458"/>
              <a:ext cx="2819159" cy="2733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Innovation Technologique (IT)</a:t>
              </a:r>
              <a:endParaRPr lang="fr-FR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EE425FC-FBE9-4105-82E7-6C913DF74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8718" y="1203585"/>
              <a:ext cx="991406" cy="532898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EF61039-86E8-4058-806F-1282CB8FCBCF}"/>
                </a:ext>
              </a:extLst>
            </p:cNvPr>
            <p:cNvSpPr/>
            <p:nvPr/>
          </p:nvSpPr>
          <p:spPr>
            <a:xfrm>
              <a:off x="4341697" y="1821965"/>
              <a:ext cx="4481379" cy="47488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A7C714-5896-4F22-9CB3-3E8B2094A2D6}"/>
                </a:ext>
              </a:extLst>
            </p:cNvPr>
            <p:cNvSpPr/>
            <p:nvPr/>
          </p:nvSpPr>
          <p:spPr>
            <a:xfrm>
              <a:off x="6069495" y="1418819"/>
              <a:ext cx="2753581" cy="375791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dirty="0">
                  <a:solidFill>
                    <a:schemeClr val="bg1"/>
                  </a:solidFill>
                </a:rPr>
                <a:t>Répondre à un besoin à travers une approche active de mini projets</a:t>
              </a:r>
            </a:p>
          </p:txBody>
        </p:sp>
      </p:grp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0" y="2804067"/>
            <a:ext cx="4741681" cy="1703337"/>
          </a:xfrm>
          <a:prstGeom prst="rightArrow">
            <a:avLst/>
          </a:prstGeom>
          <a:solidFill>
            <a:srgbClr val="3185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>
            <p:custDataLst>
              <p:tags r:id="rId4"/>
            </p:custDataLst>
          </p:nvPr>
        </p:nvGrpSpPr>
        <p:grpSpPr>
          <a:xfrm>
            <a:off x="1661135" y="2820631"/>
            <a:ext cx="2303176" cy="1694797"/>
            <a:chOff x="1473841" y="3281176"/>
            <a:chExt cx="2303176" cy="16947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D5DD01-4030-44D6-B9FB-FA98E7BD544E}"/>
                </a:ext>
              </a:extLst>
            </p:cNvPr>
            <p:cNvSpPr/>
            <p:nvPr/>
          </p:nvSpPr>
          <p:spPr>
            <a:xfrm>
              <a:off x="1473841" y="3840599"/>
              <a:ext cx="110158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00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dirty="0"/>
                <a:t>SICIT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4BE56-A555-4BC2-BEAD-E7127F910550}"/>
                </a:ext>
              </a:extLst>
            </p:cNvPr>
            <p:cNvSpPr/>
            <p:nvPr/>
          </p:nvSpPr>
          <p:spPr>
            <a:xfrm>
              <a:off x="2333991" y="4514309"/>
              <a:ext cx="1110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Sciences de l’Ingénieur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E82822-21E2-4983-BC7C-55FE408CABFB}"/>
                </a:ext>
              </a:extLst>
            </p:cNvPr>
            <p:cNvSpPr/>
            <p:nvPr/>
          </p:nvSpPr>
          <p:spPr>
            <a:xfrm>
              <a:off x="2398978" y="3281176"/>
              <a:ext cx="1378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Création et Innovation Technologiques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7E43632-15F1-4A7C-9C12-C0EB7A7A4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72"/>
            <a:stretch/>
          </p:blipFill>
          <p:spPr>
            <a:xfrm>
              <a:off x="1760273" y="3420659"/>
              <a:ext cx="489062" cy="48474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CE330D4-C659-4B7E-A160-26B27D9B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542" y="4453691"/>
              <a:ext cx="493455" cy="50099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09A1FCE-0B25-3B46-BD99-4B5EC44FDAE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359237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08C145-51AD-1D4B-BA65-D20A7D0396B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grpSp>
        <p:nvGrpSpPr>
          <p:cNvPr id="18" name="Groupe 17"/>
          <p:cNvGrpSpPr/>
          <p:nvPr>
            <p:custDataLst>
              <p:tags r:id="rId7"/>
            </p:custDataLst>
          </p:nvPr>
        </p:nvGrpSpPr>
        <p:grpSpPr>
          <a:xfrm>
            <a:off x="791093" y="3827395"/>
            <a:ext cx="3052801" cy="2380847"/>
            <a:chOff x="603793" y="4189973"/>
            <a:chExt cx="3052801" cy="2380848"/>
          </a:xfrm>
        </p:grpSpPr>
        <p:sp>
          <p:nvSpPr>
            <p:cNvPr id="12" name="Rectangle 11"/>
            <p:cNvSpPr/>
            <p:nvPr/>
          </p:nvSpPr>
          <p:spPr>
            <a:xfrm>
              <a:off x="603793" y="4838038"/>
              <a:ext cx="3052801" cy="1732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600"/>
                </a:spcBef>
                <a:buClr>
                  <a:srgbClr val="007F9F"/>
                </a:buClr>
              </a:pP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Thématique :</a:t>
              </a:r>
            </a:p>
            <a:p>
              <a:pPr>
                <a:lnSpc>
                  <a:spcPct val="115000"/>
                </a:lnSpc>
                <a:buClr>
                  <a:srgbClr val="007F9F"/>
                </a:buClr>
              </a:pP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L’Humain assisté, réparé, augmenté :</a:t>
              </a:r>
              <a:endParaRPr lang="fr-FR" sz="1200" b="1" dirty="0">
                <a:latin typeface="Arial" panose="020B0604020202020204" pitchFamily="34" charset="0"/>
                <a:ea typeface="Times" panose="02020603050405020304" pitchFamily="18" charset="0"/>
              </a:endParaRPr>
            </a:p>
            <a:p>
              <a:pPr marL="171434" indent="-171434">
                <a:buClr>
                  <a:srgbClr val="0062AC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0000"/>
                  </a:solidFill>
                  <a:cs typeface="ArialMT"/>
                </a:rPr>
                <a:t>l’augmentation ou le suivi des performances du corps humain.</a:t>
              </a:r>
            </a:p>
            <a:p>
              <a:pPr>
                <a:buClr>
                  <a:srgbClr val="0062AC"/>
                </a:buClr>
                <a:buSzPts val="1200"/>
              </a:pPr>
              <a:endParaRPr lang="fr-FR" sz="700" dirty="0">
                <a:solidFill>
                  <a:srgbClr val="000000"/>
                </a:solidFill>
              </a:endParaRPr>
            </a:p>
            <a:p>
              <a:pPr>
                <a:buClr>
                  <a:srgbClr val="0062AC"/>
                </a:buClr>
                <a:buSzPts val="1200"/>
              </a:pP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Votre défi :</a:t>
              </a:r>
            </a:p>
            <a:p>
              <a:pPr>
                <a:buClr>
                  <a:srgbClr val="0062AC"/>
                </a:buClr>
                <a:buSzPts val="1200"/>
              </a:pPr>
              <a:r>
                <a: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Proposer une solution pour mesurer la distance que vous parcourez pendant toute une journée au lycée</a:t>
              </a: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26219" y="4189973"/>
              <a:ext cx="891152" cy="680009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>
            <p:custDataLst>
              <p:tags r:id="rId8"/>
            </p:custDataLst>
          </p:nvPr>
        </p:nvGrpSpPr>
        <p:grpSpPr>
          <a:xfrm>
            <a:off x="761435" y="1407122"/>
            <a:ext cx="2989385" cy="2392137"/>
            <a:chOff x="574136" y="1769694"/>
            <a:chExt cx="2989385" cy="2392137"/>
          </a:xfrm>
        </p:grpSpPr>
        <p:sp>
          <p:nvSpPr>
            <p:cNvPr id="33" name="Rectangle 32"/>
            <p:cNvSpPr/>
            <p:nvPr/>
          </p:nvSpPr>
          <p:spPr>
            <a:xfrm>
              <a:off x="574136" y="1769694"/>
              <a:ext cx="2989385" cy="1642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600"/>
                </a:spcBef>
                <a:buClr>
                  <a:srgbClr val="007F9F"/>
                </a:buClr>
              </a:pP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Thématique :</a:t>
              </a:r>
            </a:p>
            <a:p>
              <a:pPr>
                <a:lnSpc>
                  <a:spcPct val="115000"/>
                </a:lnSpc>
                <a:buClr>
                  <a:srgbClr val="007F9F"/>
                </a:buClr>
              </a:pP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L’Humain assisté, réparé, augmenté :</a:t>
              </a:r>
              <a:endParaRPr lang="fr-FR" sz="1200" b="1" dirty="0">
                <a:latin typeface="Arial" panose="020B0604020202020204" pitchFamily="34" charset="0"/>
                <a:ea typeface="Times" panose="02020603050405020304" pitchFamily="18" charset="0"/>
              </a:endParaRPr>
            </a:p>
            <a:p>
              <a:pPr marL="171434" indent="-171434">
                <a:buClr>
                  <a:srgbClr val="0062AC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produits d’assistance pour la santé et la sécurité</a:t>
              </a:r>
              <a:r>
                <a:rPr lang="fr-FR" sz="1200" dirty="0">
                  <a:solidFill>
                    <a:srgbClr val="000000"/>
                  </a:solidFill>
                  <a:cs typeface="ArialMT"/>
                </a:rPr>
                <a:t>.</a:t>
              </a:r>
            </a:p>
            <a:p>
              <a:pPr>
                <a:buClr>
                  <a:srgbClr val="0062AC"/>
                </a:buClr>
                <a:buSzPts val="1200"/>
              </a:pPr>
              <a:r>
                <a:rPr lang="fr-FR" sz="800" dirty="0">
                  <a:solidFill>
                    <a:srgbClr val="000000"/>
                  </a:solidFill>
                </a:rPr>
                <a:t> </a:t>
              </a:r>
            </a:p>
            <a:p>
              <a:pPr>
                <a:buClr>
                  <a:srgbClr val="0062AC"/>
                </a:buClr>
                <a:buSzPts val="1200"/>
              </a:pP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Times" panose="02020603050405020304" pitchFamily="18" charset="0"/>
                  <a:cs typeface="ArialMT"/>
                </a:rPr>
                <a:t>Votre projet :</a:t>
              </a:r>
            </a:p>
            <a:p>
              <a:pPr>
                <a:lnSpc>
                  <a:spcPct val="107000"/>
                </a:lnSpc>
              </a:pPr>
              <a:r>
                <a: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Imaginer l’objet idéal pour vous aider à prendre soin de votre santé</a:t>
              </a: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591051" y="3364800"/>
              <a:ext cx="850166" cy="743895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9934" y="363653"/>
            <a:ext cx="4427007" cy="36006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une activité en cohérence avec SI et CIT</a:t>
            </a:r>
          </a:p>
        </p:txBody>
      </p:sp>
      <p:sp>
        <p:nvSpPr>
          <p:cNvPr id="29" name="Rectangle 28"/>
          <p:cNvSpPr/>
          <p:nvPr>
            <p:custDataLst>
              <p:tags r:id="rId10"/>
            </p:custDataLst>
          </p:nvPr>
        </p:nvSpPr>
        <p:spPr>
          <a:xfrm>
            <a:off x="4161694" y="1407119"/>
            <a:ext cx="4376435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007F9F"/>
              </a:buClr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ArialMT"/>
              </a:rPr>
              <a:t>Thématique :</a:t>
            </a:r>
          </a:p>
          <a:p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Prendre soin de sa santé avec les objets connectés</a:t>
            </a:r>
          </a:p>
          <a:p>
            <a:pPr>
              <a:buClr>
                <a:srgbClr val="0062AC"/>
              </a:buClr>
              <a:buSzPts val="1200"/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buClr>
                <a:srgbClr val="0062AC"/>
              </a:buClr>
              <a:buSzPts val="1200"/>
            </a:pPr>
            <a:endParaRPr lang="fr-FR" sz="1200" b="1" dirty="0">
              <a:solidFill>
                <a:srgbClr val="000000"/>
              </a:solidFill>
              <a:latin typeface="Calibri" panose="020F0502020204030204" pitchFamily="34" charset="0"/>
              <a:ea typeface="Times" panose="02020603050405020304" pitchFamily="18" charset="0"/>
              <a:cs typeface="ArialMT"/>
            </a:endParaRPr>
          </a:p>
          <a:p>
            <a:pPr>
              <a:buClr>
                <a:srgbClr val="0062AC"/>
              </a:buClr>
              <a:buSzPts val="1200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ArialMT"/>
              </a:rPr>
              <a:t>Votre projet :</a:t>
            </a:r>
          </a:p>
          <a:p>
            <a:r>
              <a:rPr lang="fr-FR" sz="1200" dirty="0">
                <a:cs typeface="Times New Roman" panose="02020603050405020304" pitchFamily="18" charset="0"/>
              </a:rPr>
              <a:t>Imaginez par groupe de projet un objet permettant de mesurer son pouls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r>
              <a:rPr lang="fr-FR" sz="1200" b="1" dirty="0">
                <a:cs typeface="Times New Roman" panose="02020603050405020304" pitchFamily="18" charset="0"/>
              </a:rPr>
              <a:t>Durée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: </a:t>
            </a:r>
            <a:r>
              <a:rPr lang="fr-FR" sz="1200" dirty="0">
                <a:cs typeface="Times New Roman" panose="02020603050405020304" pitchFamily="18" charset="0"/>
              </a:rPr>
              <a:t>3 x 3h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F0C5FFB-2D06-824F-9114-1CE74937D603}"/>
              </a:ext>
            </a:extLst>
          </p:cNvPr>
          <p:cNvGrpSpPr/>
          <p:nvPr/>
        </p:nvGrpSpPr>
        <p:grpSpPr>
          <a:xfrm>
            <a:off x="4234371" y="2691315"/>
            <a:ext cx="4241016" cy="3391073"/>
            <a:chOff x="4234371" y="2691315"/>
            <a:chExt cx="4241016" cy="3391073"/>
          </a:xfrm>
        </p:grpSpPr>
        <p:grpSp>
          <p:nvGrpSpPr>
            <p:cNvPr id="20" name="Groupe 19"/>
            <p:cNvGrpSpPr/>
            <p:nvPr>
              <p:custDataLst>
                <p:tags r:id="rId11"/>
              </p:custDataLst>
            </p:nvPr>
          </p:nvGrpSpPr>
          <p:grpSpPr>
            <a:xfrm>
              <a:off x="4234371" y="2691315"/>
              <a:ext cx="4149552" cy="3391073"/>
              <a:chOff x="4443308" y="3163691"/>
              <a:chExt cx="4149552" cy="3391072"/>
            </a:xfrm>
          </p:grpSpPr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1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4064" y="3163691"/>
                <a:ext cx="1737581" cy="1303185"/>
              </a:xfrm>
              <a:prstGeom prst="rect">
                <a:avLst/>
              </a:prstGeom>
            </p:spPr>
          </p:pic>
          <p:pic>
            <p:nvPicPr>
              <p:cNvPr id="42" name="Image 41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0AEE2DEA-E854-462E-8FC7-9B0264FD6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756" y="5341694"/>
                <a:ext cx="2149104" cy="1213069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B23EB1C1-9782-40C1-88F6-60023D495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786"/>
              <a:stretch/>
            </p:blipFill>
            <p:spPr>
              <a:xfrm>
                <a:off x="4443308" y="4637991"/>
                <a:ext cx="1887982" cy="1704721"/>
              </a:xfrm>
              <a:prstGeom prst="rect">
                <a:avLst/>
              </a:prstGeom>
            </p:spPr>
          </p:pic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850F75C-AA2D-3D43-8E09-77CFE7EE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06979" y="3210605"/>
              <a:ext cx="2768408" cy="144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1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09A1FCE-0B25-3B46-BD99-4B5EC44FDA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8140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08C145-51AD-1D4B-BA65-D20A7D0396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-1924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25" name="Arrondir un rectangle à un seul coin 106"/>
          <p:cNvSpPr/>
          <p:nvPr>
            <p:custDataLst>
              <p:tags r:id="rId3"/>
            </p:custDataLst>
          </p:nvPr>
        </p:nvSpPr>
        <p:spPr>
          <a:xfrm>
            <a:off x="113343" y="2310642"/>
            <a:ext cx="2370428" cy="3897653"/>
          </a:xfrm>
          <a:prstGeom prst="round1Rect">
            <a:avLst>
              <a:gd name="adj" fmla="val 45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r>
              <a:rPr lang="fr-FR" sz="1600" b="1" dirty="0"/>
              <a:t>Programme IT</a:t>
            </a:r>
          </a:p>
          <a:p>
            <a:pPr algn="ctr"/>
            <a:r>
              <a:rPr lang="fr-FR" sz="1600" b="1" dirty="0"/>
              <a:t>Connaissances abordées</a:t>
            </a:r>
          </a:p>
          <a:p>
            <a:r>
              <a:rPr lang="fr-FR" sz="500" dirty="0">
                <a:solidFill>
                  <a:schemeClr val="tx1"/>
                </a:solidFill>
              </a:rPr>
              <a:t> 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1.1.2 Communication technique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1.1.3 Approche design et architecturale des produits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1.2.2 Ingénierie système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1.3.1 Paramètres de la compétitivité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1.4 Créativité et innovation technologique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1.5 Approche environnementale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5.3.1 Capteurs, conditionneurs </a:t>
            </a:r>
          </a:p>
          <a:p>
            <a:pPr marL="90480" indent="-9048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6 Prototypage et expérimentations  </a:t>
            </a:r>
          </a:p>
          <a:p>
            <a:r>
              <a:rPr lang="fr-FR" sz="1200" dirty="0">
                <a:solidFill>
                  <a:schemeClr val="tx1"/>
                </a:solidFill>
              </a:rPr>
              <a:t>	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Rectangle à coins arrondis 47"/>
          <p:cNvSpPr/>
          <p:nvPr>
            <p:custDataLst>
              <p:tags r:id="rId4"/>
            </p:custDataLst>
          </p:nvPr>
        </p:nvSpPr>
        <p:spPr>
          <a:xfrm>
            <a:off x="157482" y="2333608"/>
            <a:ext cx="2230115" cy="1095399"/>
          </a:xfrm>
          <a:prstGeom prst="roundRect">
            <a:avLst>
              <a:gd name="adj" fmla="val 3853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t"/>
          <a:lstStyle/>
          <a:p>
            <a:r>
              <a:rPr lang="fr-FR" sz="1400" b="1" dirty="0"/>
              <a:t>Intentions pédagogiques :</a:t>
            </a:r>
            <a:endParaRPr lang="fr-FR" sz="1400" dirty="0"/>
          </a:p>
          <a:p>
            <a:pPr marL="171434" indent="-171434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Démarche de projet</a:t>
            </a:r>
          </a:p>
          <a:p>
            <a:pPr marL="171434" indent="-171434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Découvertes des outils de l’IS</a:t>
            </a:r>
          </a:p>
          <a:p>
            <a:pPr marL="171434" indent="-171434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Démarche expérimentale</a:t>
            </a:r>
          </a:p>
          <a:p>
            <a:pPr marL="171434" indent="-171434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Prototypage</a:t>
            </a:r>
          </a:p>
          <a:p>
            <a:pPr marL="171434" indent="-171434">
              <a:buFontTx/>
              <a:buChar char="-"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9934" y="364419"/>
            <a:ext cx="4427007" cy="36006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déroulement des activités</a:t>
            </a:r>
          </a:p>
        </p:txBody>
      </p:sp>
      <p:grpSp>
        <p:nvGrpSpPr>
          <p:cNvPr id="3" name="Groupe 2"/>
          <p:cNvGrpSpPr/>
          <p:nvPr>
            <p:custDataLst>
              <p:tags r:id="rId6"/>
            </p:custDataLst>
          </p:nvPr>
        </p:nvGrpSpPr>
        <p:grpSpPr>
          <a:xfrm>
            <a:off x="113347" y="822092"/>
            <a:ext cx="8998599" cy="1423055"/>
            <a:chOff x="113340" y="822086"/>
            <a:chExt cx="8998599" cy="142305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F61039-86E8-4058-806F-1282CB8FCBCF}"/>
                </a:ext>
              </a:extLst>
            </p:cNvPr>
            <p:cNvSpPr/>
            <p:nvPr/>
          </p:nvSpPr>
          <p:spPr>
            <a:xfrm>
              <a:off x="113340" y="822086"/>
              <a:ext cx="8990220" cy="1423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3600" b="1" dirty="0"/>
                <a:t>IT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99272" y="838861"/>
              <a:ext cx="4925098" cy="138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Thématique</a:t>
              </a:r>
              <a:r>
                <a:rPr lang="fr-F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br>
                <a:rPr lang="fr-FR" sz="1400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Prendre soin de sa santé avec les objets connectés</a:t>
              </a:r>
            </a:p>
            <a:p>
              <a:r>
                <a:rPr lang="fr-FR" sz="1400" b="1" dirty="0">
                  <a:cs typeface="Times New Roman" panose="02020603050405020304" pitchFamily="18" charset="0"/>
                </a:rPr>
                <a:t>Objectif du projet : </a:t>
              </a:r>
              <a:br>
                <a:rPr lang="fr-FR" sz="1400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</a:br>
              <a:r>
                <a:rPr lang="fr-FR" sz="1400" dirty="0">
                  <a:cs typeface="Times New Roman" panose="02020603050405020304" pitchFamily="18" charset="0"/>
                </a:rPr>
                <a:t>Imaginez par groupe de projet un objet permettant de mesurer son pouls</a:t>
              </a:r>
            </a:p>
            <a:p>
              <a:r>
                <a:rPr lang="fr-FR" sz="1400" b="1" dirty="0">
                  <a:cs typeface="Times New Roman" panose="02020603050405020304" pitchFamily="18" charset="0"/>
                </a:rPr>
                <a:t>Durée</a:t>
              </a: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 : </a:t>
              </a:r>
              <a:r>
                <a:rPr lang="fr-FR" sz="1400" dirty="0">
                  <a:cs typeface="Times New Roman" panose="02020603050405020304" pitchFamily="18" charset="0"/>
                </a:rPr>
                <a:t>3 x 3h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B72F0B4-2982-47F3-B281-8F6BD0D3E7B7}"/>
                </a:ext>
              </a:extLst>
            </p:cNvPr>
            <p:cNvSpPr/>
            <p:nvPr/>
          </p:nvSpPr>
          <p:spPr>
            <a:xfrm>
              <a:off x="6383547" y="844899"/>
              <a:ext cx="2689698" cy="2733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Innovation Technologique (IT)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FA7C714-5896-4F22-9CB3-3E8B2094A2D6}"/>
                </a:ext>
              </a:extLst>
            </p:cNvPr>
            <p:cNvSpPr/>
            <p:nvPr/>
          </p:nvSpPr>
          <p:spPr>
            <a:xfrm>
              <a:off x="6323162" y="1769249"/>
              <a:ext cx="2788777" cy="4736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dirty="0">
                  <a:solidFill>
                    <a:schemeClr val="bg1"/>
                  </a:solidFill>
                </a:rPr>
                <a:t>Répondre à un besoin à travers une approche active de mini projets</a:t>
              </a:r>
            </a:p>
          </p:txBody>
        </p:sp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EEE425FC-FBE9-4105-82E7-6C913DF74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561" y="1639645"/>
              <a:ext cx="991406" cy="532898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>
            <p:custDataLst>
              <p:tags r:id="rId7"/>
            </p:custDataLst>
          </p:nvPr>
        </p:nvGrpSpPr>
        <p:grpSpPr>
          <a:xfrm>
            <a:off x="2387595" y="2286990"/>
            <a:ext cx="6724344" cy="4462547"/>
            <a:chOff x="2387595" y="2286985"/>
            <a:chExt cx="6724344" cy="4462547"/>
          </a:xfrm>
        </p:grpSpPr>
        <p:grpSp>
          <p:nvGrpSpPr>
            <p:cNvPr id="8" name="Groupe 7"/>
            <p:cNvGrpSpPr/>
            <p:nvPr/>
          </p:nvGrpSpPr>
          <p:grpSpPr>
            <a:xfrm>
              <a:off x="2387595" y="2286985"/>
              <a:ext cx="6724344" cy="4462547"/>
              <a:chOff x="2387595" y="2286985"/>
              <a:chExt cx="6724344" cy="4462547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2515918" y="2286985"/>
                <a:ext cx="6596021" cy="4462547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fr-FR" sz="2000" b="1" dirty="0">
                    <a:solidFill>
                      <a:schemeClr val="tx1"/>
                    </a:solidFill>
                  </a:rPr>
                  <a:t>         Activités proposées</a:t>
                </a:r>
              </a:p>
            </p:txBody>
          </p:sp>
          <p:grpSp>
            <p:nvGrpSpPr>
              <p:cNvPr id="7" name="Groupe 6"/>
              <p:cNvGrpSpPr/>
              <p:nvPr/>
            </p:nvGrpSpPr>
            <p:grpSpPr>
              <a:xfrm>
                <a:off x="2387595" y="3750062"/>
                <a:ext cx="558978" cy="1295294"/>
                <a:chOff x="2387595" y="3750062"/>
                <a:chExt cx="558978" cy="1295294"/>
              </a:xfrm>
            </p:grpSpPr>
            <p:sp>
              <p:nvSpPr>
                <p:cNvPr id="55" name="Rectangle 5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387595" y="3750062"/>
                  <a:ext cx="248878" cy="1295294"/>
                </a:xfrm>
                <a:prstGeom prst="rect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fr-FR" sz="1200" b="1" dirty="0">
                      <a:solidFill>
                        <a:schemeClr val="bg1"/>
                      </a:solidFill>
                    </a:rPr>
                    <a:t>Lancement</a:t>
                  </a:r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entagone 23"/>
                <p:cNvSpPr/>
                <p:nvPr/>
              </p:nvSpPr>
              <p:spPr>
                <a:xfrm>
                  <a:off x="2614310" y="4149080"/>
                  <a:ext cx="332263" cy="698400"/>
                </a:xfrm>
                <a:prstGeom prst="homePlate">
                  <a:avLst>
                    <a:gd name="adj" fmla="val 9691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Ellipse 21"/>
            <p:cNvSpPr/>
            <p:nvPr/>
          </p:nvSpPr>
          <p:spPr>
            <a:xfrm>
              <a:off x="2507539" y="2310635"/>
              <a:ext cx="493268" cy="493268"/>
            </a:xfrm>
            <a:prstGeom prst="ellipse">
              <a:avLst/>
            </a:prstGeom>
            <a:blipFill dpi="0"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0">
              <a:solidFill>
                <a:schemeClr val="tx1">
                  <a:alpha val="44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endParaRPr lang="fr-FR" sz="1600" b="1" dirty="0">
                <a:solidFill>
                  <a:srgbClr val="002060"/>
                </a:solidFill>
                <a:latin typeface="Aldo" pitchFamily="2" charset="0"/>
              </a:endParaRPr>
            </a:p>
          </p:txBody>
        </p:sp>
      </p:grpSp>
      <p:grpSp>
        <p:nvGrpSpPr>
          <p:cNvPr id="35" name="Groupe 34"/>
          <p:cNvGrpSpPr/>
          <p:nvPr>
            <p:custDataLst>
              <p:tags r:id="rId8"/>
            </p:custDataLst>
          </p:nvPr>
        </p:nvGrpSpPr>
        <p:grpSpPr>
          <a:xfrm>
            <a:off x="2678167" y="5542727"/>
            <a:ext cx="6315980" cy="1319582"/>
            <a:chOff x="2678166" y="5542717"/>
            <a:chExt cx="6315980" cy="1319582"/>
          </a:xfrm>
        </p:grpSpPr>
        <p:grpSp>
          <p:nvGrpSpPr>
            <p:cNvPr id="33" name="Groupe 32"/>
            <p:cNvGrpSpPr/>
            <p:nvPr/>
          </p:nvGrpSpPr>
          <p:grpSpPr>
            <a:xfrm>
              <a:off x="2678166" y="5542717"/>
              <a:ext cx="6315980" cy="1078131"/>
              <a:chOff x="2678166" y="5542717"/>
              <a:chExt cx="6315980" cy="1078131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2678166" y="5586463"/>
                <a:ext cx="6315980" cy="1034385"/>
              </a:xfrm>
              <a:prstGeom prst="roundRect">
                <a:avLst>
                  <a:gd name="adj" fmla="val 385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tlCol="0" anchor="t"/>
              <a:lstStyle/>
              <a:p>
                <a:r>
                  <a:rPr lang="fr-FR" sz="1400" b="1" dirty="0"/>
                  <a:t>Supports </a:t>
                </a:r>
              </a:p>
              <a:p>
                <a:r>
                  <a:rPr lang="fr-FR" sz="1400" b="1" dirty="0"/>
                  <a:t>et </a:t>
                </a:r>
              </a:p>
              <a:p>
                <a:r>
                  <a:rPr lang="fr-FR" sz="1400" b="1" dirty="0"/>
                  <a:t>logiciels</a:t>
                </a:r>
                <a:br>
                  <a:rPr lang="fr-FR" sz="1400" b="1" dirty="0"/>
                </a:br>
                <a:r>
                  <a:rPr lang="fr-FR" sz="1400" b="1" dirty="0"/>
                  <a:t>utilisés</a:t>
                </a:r>
                <a:endParaRPr lang="fr-FR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428249" y="5586462"/>
                <a:ext cx="92755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000" dirty="0"/>
                  <a:t>Capteurs de pouls avec carte de traitement et programme d’exploitation 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931378" y="5580477"/>
                <a:ext cx="96135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000" dirty="0"/>
                  <a:t>Assortiment de matériaux souples à assembler, découper…</a:t>
                </a:r>
              </a:p>
            </p:txBody>
          </p:sp>
          <p:pic>
            <p:nvPicPr>
              <p:cNvPr id="13" name="Image 12" descr="Une image contenant mur, intérieur, différent, éléments&#10;&#10;Description générée automatiquement">
                <a:extLst>
                  <a:ext uri="{FF2B5EF4-FFF2-40B4-BE49-F238E27FC236}">
                    <a16:creationId xmlns:a16="http://schemas.microsoft.com/office/drawing/2014/main" id="{9A0FE4B7-6D09-4B37-89F7-4AD2886D2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112" y="5647024"/>
                <a:ext cx="1268056" cy="898393"/>
              </a:xfrm>
              <a:prstGeom prst="rect">
                <a:avLst/>
              </a:prstGeom>
            </p:spPr>
          </p:pic>
          <p:pic>
            <p:nvPicPr>
              <p:cNvPr id="21" name="Image 20" descr="Une image contenant noir, habits&#10;&#10;Description générée automatiquement">
                <a:extLst>
                  <a:ext uri="{FF2B5EF4-FFF2-40B4-BE49-F238E27FC236}">
                    <a16:creationId xmlns:a16="http://schemas.microsoft.com/office/drawing/2014/main" id="{7623AE45-BBAC-4453-9ECB-06BBF64F6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6313" y="5762017"/>
                <a:ext cx="977158" cy="702332"/>
              </a:xfrm>
              <a:prstGeom prst="rect">
                <a:avLst/>
              </a:prstGeom>
            </p:spPr>
          </p:pic>
          <p:pic>
            <p:nvPicPr>
              <p:cNvPr id="26" name="Image 25" descr="Une image contenant accessoire&#10;&#10;Description générée automatiquement">
                <a:extLst>
                  <a:ext uri="{FF2B5EF4-FFF2-40B4-BE49-F238E27FC236}">
                    <a16:creationId xmlns:a16="http://schemas.microsoft.com/office/drawing/2014/main" id="{9C641D7B-6238-415A-9CD8-037BEA450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4102" y="5542717"/>
                <a:ext cx="1020581" cy="1020581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A08160-7637-4AA0-B7FA-C2C6196A4CC7}"/>
                </a:ext>
              </a:extLst>
            </p:cNvPr>
            <p:cNvSpPr/>
            <p:nvPr/>
          </p:nvSpPr>
          <p:spPr>
            <a:xfrm>
              <a:off x="3324179" y="6600689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100" dirty="0"/>
                <a:t>https://www.generationrobots.com/en/401831-pulse-sensor-amped.html</a:t>
              </a:r>
            </a:p>
          </p:txBody>
        </p:sp>
      </p:grpSp>
      <p:grpSp>
        <p:nvGrpSpPr>
          <p:cNvPr id="32" name="Groupe 31"/>
          <p:cNvGrpSpPr/>
          <p:nvPr>
            <p:custDataLst>
              <p:tags r:id="rId9"/>
            </p:custDataLst>
          </p:nvPr>
        </p:nvGrpSpPr>
        <p:grpSpPr>
          <a:xfrm>
            <a:off x="7031914" y="2800207"/>
            <a:ext cx="2071655" cy="2677900"/>
            <a:chOff x="7031906" y="2800206"/>
            <a:chExt cx="2071655" cy="2677900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7031906" y="2800206"/>
              <a:ext cx="1989224" cy="2677900"/>
            </a:xfrm>
            <a:prstGeom prst="roundRect">
              <a:avLst>
                <a:gd name="adj" fmla="val 385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tlCol="0" anchor="t"/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Valider le prototype</a:t>
              </a:r>
            </a:p>
            <a:p>
              <a:pPr algn="ctr"/>
              <a:endParaRPr lang="fr-FR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4"/>
              </p:custDataLst>
            </p:nvPr>
          </p:nvSpPr>
          <p:spPr>
            <a:xfrm>
              <a:off x="8854683" y="3764128"/>
              <a:ext cx="248878" cy="1295294"/>
            </a:xfrm>
            <a:prstGeom prst="rect">
              <a:avLst/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Synthèse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893" y="4254358"/>
              <a:ext cx="1391460" cy="1043595"/>
            </a:xfrm>
            <a:prstGeom prst="rect">
              <a:avLst/>
            </a:prstGeom>
          </p:spPr>
        </p:pic>
        <p:pic>
          <p:nvPicPr>
            <p:cNvPr id="31" name="Image 30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0AEE2DEA-E854-462E-8FC7-9B0264FD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5273" y="3303340"/>
              <a:ext cx="1529340" cy="863241"/>
            </a:xfrm>
            <a:prstGeom prst="rect">
              <a:avLst/>
            </a:prstGeom>
          </p:spPr>
        </p:pic>
      </p:grpSp>
      <p:grpSp>
        <p:nvGrpSpPr>
          <p:cNvPr id="34" name="Groupe 33"/>
          <p:cNvGrpSpPr/>
          <p:nvPr>
            <p:custDataLst>
              <p:tags r:id="rId10"/>
            </p:custDataLst>
          </p:nvPr>
        </p:nvGrpSpPr>
        <p:grpSpPr>
          <a:xfrm>
            <a:off x="4875625" y="2787207"/>
            <a:ext cx="2394621" cy="2677900"/>
            <a:chOff x="4875620" y="2787205"/>
            <a:chExt cx="2394621" cy="2677900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894976" y="2787205"/>
              <a:ext cx="1961350" cy="2677900"/>
            </a:xfrm>
            <a:prstGeom prst="roundRect">
              <a:avLst>
                <a:gd name="adj" fmla="val 385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tlCol="0" anchor="t"/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Prototyper une solution</a:t>
              </a:r>
            </a:p>
            <a:p>
              <a:pPr algn="ctr"/>
              <a:endParaRPr lang="fr-FR" sz="1200" b="1" dirty="0"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4875620" y="2921734"/>
              <a:ext cx="2394621" cy="2529693"/>
              <a:chOff x="4875620" y="2921734"/>
              <a:chExt cx="2394621" cy="2529693"/>
            </a:xfrm>
          </p:grpSpPr>
          <p:sp>
            <p:nvSpPr>
              <p:cNvPr id="57" name="Pentagone 56"/>
              <p:cNvSpPr/>
              <p:nvPr/>
            </p:nvSpPr>
            <p:spPr>
              <a:xfrm>
                <a:off x="6937978" y="4158799"/>
                <a:ext cx="332263" cy="698400"/>
              </a:xfrm>
              <a:prstGeom prst="homePlate">
                <a:avLst>
                  <a:gd name="adj" fmla="val 9691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Rectangle 67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17033" y="3832737"/>
                <a:ext cx="248878" cy="1295294"/>
              </a:xfrm>
              <a:prstGeom prst="rect">
                <a:avLst/>
              </a:prstGeom>
              <a:solidFill>
                <a:srgbClr val="00B050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</a:rPr>
                  <a:t>Restitutions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5620" y="4710875"/>
                <a:ext cx="902827" cy="67712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1554" y="2921734"/>
                <a:ext cx="937011" cy="702758"/>
              </a:xfrm>
              <a:prstGeom prst="rect">
                <a:avLst/>
              </a:prstGeom>
            </p:spPr>
          </p:pic>
          <p:pic>
            <p:nvPicPr>
              <p:cNvPr id="19" name="Image 18" descr="Une image contenant gants, ciel&#10;&#10;Description générée automatiquement">
                <a:extLst>
                  <a:ext uri="{FF2B5EF4-FFF2-40B4-BE49-F238E27FC236}">
                    <a16:creationId xmlns:a16="http://schemas.microsoft.com/office/drawing/2014/main" id="{B5D803C2-63BE-4B48-9EB4-E7E177F30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81731">
                <a:off x="5800490" y="4383807"/>
                <a:ext cx="966702" cy="1067620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B23EB1C1-9782-40C1-88F6-60023D495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700"/>
              <a:stretch/>
            </p:blipFill>
            <p:spPr>
              <a:xfrm>
                <a:off x="5624854" y="3229789"/>
                <a:ext cx="988218" cy="919291"/>
              </a:xfrm>
              <a:prstGeom prst="rect">
                <a:avLst/>
              </a:prstGeom>
            </p:spPr>
          </p:pic>
        </p:grpSp>
      </p:grpSp>
      <p:grpSp>
        <p:nvGrpSpPr>
          <p:cNvPr id="28" name="Groupe 27"/>
          <p:cNvGrpSpPr/>
          <p:nvPr>
            <p:custDataLst>
              <p:tags r:id="rId11"/>
            </p:custDataLst>
          </p:nvPr>
        </p:nvGrpSpPr>
        <p:grpSpPr>
          <a:xfrm>
            <a:off x="2709379" y="2817499"/>
            <a:ext cx="2324241" cy="2660615"/>
            <a:chOff x="2709372" y="2817491"/>
            <a:chExt cx="2324241" cy="2660615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2709372" y="2817491"/>
              <a:ext cx="1978494" cy="2647614"/>
            </a:xfrm>
            <a:prstGeom prst="roundRect">
              <a:avLst>
                <a:gd name="adj" fmla="val 385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72000" rtlCol="0" anchor="t"/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Imaginer un design adapté</a:t>
              </a:r>
            </a:p>
            <a:p>
              <a:pPr algn="ctr"/>
              <a:endParaRPr lang="fr-FR" sz="1200" b="1" dirty="0">
                <a:cs typeface="Times New Roman" panose="02020603050405020304" pitchFamily="18" charset="0"/>
              </a:endParaRP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200" b="1" dirty="0">
                  <a:cs typeface="Times New Roman" panose="02020603050405020304" pitchFamily="18" charset="0"/>
                </a:rPr>
                <a:t>Vers l’idéalité….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200" b="1" dirty="0">
                  <a:cs typeface="Times New Roman" panose="02020603050405020304" pitchFamily="18" charset="0"/>
                </a:rPr>
                <a:t>Prise en compte des contraintes (TRIZ)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200" b="1" dirty="0">
                  <a:cs typeface="Times New Roman" panose="02020603050405020304" pitchFamily="18" charset="0"/>
                </a:rPr>
                <a:t>Principes d’évolution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200" b="1" dirty="0">
                  <a:cs typeface="Times New Roman" panose="02020603050405020304" pitchFamily="18" charset="0"/>
                </a:rPr>
                <a:t>Création d’un design</a:t>
              </a:r>
            </a:p>
          </p:txBody>
        </p:sp>
        <p:pic>
          <p:nvPicPr>
            <p:cNvPr id="40" name="Image 3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A04147F-BF34-6449-BE57-647DDB7E7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r="38696"/>
            <a:stretch/>
          </p:blipFill>
          <p:spPr>
            <a:xfrm>
              <a:off x="2902426" y="4262019"/>
              <a:ext cx="912348" cy="1133211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19" y="4664189"/>
              <a:ext cx="922439" cy="813917"/>
            </a:xfrm>
            <a:prstGeom prst="rect">
              <a:avLst/>
            </a:prstGeom>
          </p:spPr>
        </p:pic>
        <p:sp>
          <p:nvSpPr>
            <p:cNvPr id="18" name="Pentagone 17"/>
            <p:cNvSpPr/>
            <p:nvPr/>
          </p:nvSpPr>
          <p:spPr>
            <a:xfrm>
              <a:off x="4701350" y="4181211"/>
              <a:ext cx="332263" cy="698400"/>
            </a:xfrm>
            <a:prstGeom prst="homePlate">
              <a:avLst>
                <a:gd name="adj" fmla="val 9691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>
              <p:custDataLst>
                <p:tags r:id="rId12"/>
              </p:custDataLst>
            </p:nvPr>
          </p:nvSpPr>
          <p:spPr>
            <a:xfrm>
              <a:off x="4585846" y="3832737"/>
              <a:ext cx="248878" cy="1295294"/>
            </a:xfrm>
            <a:prstGeom prst="rect">
              <a:avLst/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Restitutions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993231" y="2051381"/>
            <a:ext cx="8247329" cy="4430649"/>
            <a:chOff x="986965" y="2391399"/>
            <a:chExt cx="8247329" cy="44306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D9F4A0-6966-F948-90E9-972B4192211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52559" y="2883750"/>
              <a:ext cx="7817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Bande passante</a:t>
              </a:r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CAD800CC-B782-8B42-9754-351ADCB14D3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86965" y="2820011"/>
              <a:ext cx="7568765" cy="4002037"/>
            </a:xfrm>
            <a:custGeom>
              <a:avLst/>
              <a:gdLst>
                <a:gd name="connsiteX0" fmla="*/ 0 w 7217664"/>
                <a:gd name="connsiteY0" fmla="*/ 3791712 h 3791712"/>
                <a:gd name="connsiteX1" fmla="*/ 4913376 w 7217664"/>
                <a:gd name="connsiteY1" fmla="*/ 2913888 h 3791712"/>
                <a:gd name="connsiteX2" fmla="*/ 7217664 w 7217664"/>
                <a:gd name="connsiteY2" fmla="*/ 0 h 3791712"/>
                <a:gd name="connsiteX3" fmla="*/ 7217664 w 7217664"/>
                <a:gd name="connsiteY3" fmla="*/ 0 h 3791712"/>
                <a:gd name="connsiteX0" fmla="*/ 0 w 7217664"/>
                <a:gd name="connsiteY0" fmla="*/ 3791712 h 3791712"/>
                <a:gd name="connsiteX1" fmla="*/ 4218432 w 7217664"/>
                <a:gd name="connsiteY1" fmla="*/ 3048000 h 3791712"/>
                <a:gd name="connsiteX2" fmla="*/ 7217664 w 7217664"/>
                <a:gd name="connsiteY2" fmla="*/ 0 h 3791712"/>
                <a:gd name="connsiteX3" fmla="*/ 7217664 w 7217664"/>
                <a:gd name="connsiteY3" fmla="*/ 0 h 3791712"/>
                <a:gd name="connsiteX0" fmla="*/ 0 w 7481730"/>
                <a:gd name="connsiteY0" fmla="*/ 4925568 h 4925568"/>
                <a:gd name="connsiteX1" fmla="*/ 4218432 w 7481730"/>
                <a:gd name="connsiteY1" fmla="*/ 4181856 h 4925568"/>
                <a:gd name="connsiteX2" fmla="*/ 7217664 w 7481730"/>
                <a:gd name="connsiteY2" fmla="*/ 1133856 h 4925568"/>
                <a:gd name="connsiteX3" fmla="*/ 7363968 w 7481730"/>
                <a:gd name="connsiteY3" fmla="*/ 0 h 4925568"/>
                <a:gd name="connsiteX0" fmla="*/ 0 w 7363968"/>
                <a:gd name="connsiteY0" fmla="*/ 4925568 h 4925568"/>
                <a:gd name="connsiteX1" fmla="*/ 4218432 w 7363968"/>
                <a:gd name="connsiteY1" fmla="*/ 4181856 h 4925568"/>
                <a:gd name="connsiteX2" fmla="*/ 6571488 w 7363968"/>
                <a:gd name="connsiteY2" fmla="*/ 1450848 h 4925568"/>
                <a:gd name="connsiteX3" fmla="*/ 7363968 w 7363968"/>
                <a:gd name="connsiteY3" fmla="*/ 0 h 4925568"/>
                <a:gd name="connsiteX0" fmla="*/ 0 w 7363968"/>
                <a:gd name="connsiteY0" fmla="*/ 4925568 h 4925568"/>
                <a:gd name="connsiteX1" fmla="*/ 4218432 w 7363968"/>
                <a:gd name="connsiteY1" fmla="*/ 4181856 h 4925568"/>
                <a:gd name="connsiteX2" fmla="*/ 6571488 w 7363968"/>
                <a:gd name="connsiteY2" fmla="*/ 1450848 h 4925568"/>
                <a:gd name="connsiteX3" fmla="*/ 7363968 w 7363968"/>
                <a:gd name="connsiteY3" fmla="*/ 0 h 4925568"/>
                <a:gd name="connsiteX0" fmla="*/ 0 w 6571488"/>
                <a:gd name="connsiteY0" fmla="*/ 3474720 h 3474720"/>
                <a:gd name="connsiteX1" fmla="*/ 4218432 w 6571488"/>
                <a:gd name="connsiteY1" fmla="*/ 2731008 h 3474720"/>
                <a:gd name="connsiteX2" fmla="*/ 6571488 w 6571488"/>
                <a:gd name="connsiteY2" fmla="*/ 0 h 3474720"/>
                <a:gd name="connsiteX0" fmla="*/ 0 w 6571488"/>
                <a:gd name="connsiteY0" fmla="*/ 3474720 h 3474720"/>
                <a:gd name="connsiteX1" fmla="*/ 4218432 w 6571488"/>
                <a:gd name="connsiteY1" fmla="*/ 2731008 h 3474720"/>
                <a:gd name="connsiteX2" fmla="*/ 6571488 w 6571488"/>
                <a:gd name="connsiteY2" fmla="*/ 0 h 3474720"/>
                <a:gd name="connsiteX0" fmla="*/ 0 w 6571488"/>
                <a:gd name="connsiteY0" fmla="*/ 3474720 h 3474720"/>
                <a:gd name="connsiteX1" fmla="*/ 4218432 w 6571488"/>
                <a:gd name="connsiteY1" fmla="*/ 2731008 h 3474720"/>
                <a:gd name="connsiteX2" fmla="*/ 6571488 w 6571488"/>
                <a:gd name="connsiteY2" fmla="*/ 0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1488" h="3474720">
                  <a:moveTo>
                    <a:pt x="0" y="3474720"/>
                  </a:moveTo>
                  <a:cubicBezTo>
                    <a:pt x="2330704" y="3473704"/>
                    <a:pt x="3123184" y="3310128"/>
                    <a:pt x="4218432" y="2731008"/>
                  </a:cubicBezTo>
                  <a:cubicBezTo>
                    <a:pt x="5313680" y="2151888"/>
                    <a:pt x="6144768" y="867664"/>
                    <a:pt x="6571488" y="0"/>
                  </a:cubicBezTo>
                </a:path>
              </a:pathLst>
            </a:custGeom>
            <a:ln w="12700">
              <a:solidFill>
                <a:schemeClr val="accent1">
                  <a:lumMod val="75000"/>
                </a:schemeClr>
              </a:solidFill>
              <a:prstDash val="sys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CA7FEF9-ADDC-444C-B343-4E3DD61D455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11787" y="5563407"/>
              <a:ext cx="415049" cy="415049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3G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1E48EB2-C4CD-1340-B1DF-0785322B041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46720" y="4271688"/>
              <a:ext cx="415049" cy="415049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4G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ABB8BDB-3859-0543-99D8-7B96951EA72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473639" y="2391399"/>
              <a:ext cx="415049" cy="415049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5G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859C905-1C24-E446-8B57-6AD0882886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970246">
            <a:off x="3741027" y="3534869"/>
            <a:ext cx="5708959" cy="1825027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853868"/>
              </a:avLst>
            </a:prstTxWarp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Interactif, visuel, intuitif et immersif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-62350" y="1536984"/>
            <a:ext cx="2150555" cy="4554807"/>
            <a:chOff x="-61146" y="1909246"/>
            <a:chExt cx="2150555" cy="4554807"/>
          </a:xfrm>
        </p:grpSpPr>
        <p:pic>
          <p:nvPicPr>
            <p:cNvPr id="30" name="Picture 4" descr="Image associée">
              <a:hlinkClick r:id="rId80"/>
              <a:extLst>
                <a:ext uri="{FF2B5EF4-FFF2-40B4-BE49-F238E27FC236}">
                  <a16:creationId xmlns:a16="http://schemas.microsoft.com/office/drawing/2014/main" id="{43BBA018-D612-D34B-B688-1989418A2FA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5" y="2249804"/>
              <a:ext cx="792730" cy="79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D119A0-765C-6A49-AFF9-CA90ED69F8F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933" y="3215823"/>
              <a:ext cx="20314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« …dans un futur proche, les technologies sans fil permettront de connecter l’ensemble de la terre […] les téléphones seront incroyablement simples d’utilisation et les humains seront capables de les transporter dans leurs poches. »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40A195-1324-144D-811B-A7BCDE85DEE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930" y="2976082"/>
              <a:ext cx="1281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Nikola Tesla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797EFCD-9485-9448-B7A4-D23077AD19E3}"/>
                </a:ext>
              </a:extLst>
            </p:cNvPr>
            <p:cNvCxnSpPr>
              <a:cxnSpLocks/>
            </p:cNvCxnSpPr>
            <p:nvPr>
              <p:custDataLst>
                <p:tags r:id="rId72"/>
              </p:custDataLst>
            </p:nvPr>
          </p:nvCxnSpPr>
          <p:spPr>
            <a:xfrm>
              <a:off x="54628" y="2249804"/>
              <a:ext cx="0" cy="4214249"/>
            </a:xfrm>
            <a:prstGeom prst="straightConnector1">
              <a:avLst/>
            </a:prstGeom>
            <a:ln w="9525"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E570AC-A361-FF4C-9C53-9CFAB30B9D5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-61146" y="1909246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1926</a:t>
              </a:r>
              <a:endParaRPr lang="fr-FR" dirty="0"/>
            </a:p>
          </p:txBody>
        </p:sp>
      </p:grp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3157C38D-6CCD-8E40-B842-3DA675064A2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126261" y="5412114"/>
            <a:ext cx="1410233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A701A96-F685-CD4C-AEEF-6393C0A53D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876" y="358648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6571575-3EB8-2340-A4B1-860188C0D4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3911" y="-1416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F25BBA-5327-D24F-813D-FC3DF52B47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8055" y="349048"/>
            <a:ext cx="4232022" cy="37525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>
                <a:solidFill>
                  <a:schemeClr val="tx1"/>
                </a:solidFill>
              </a:rPr>
              <a:t>Start’IT</a:t>
            </a:r>
            <a:r>
              <a:rPr lang="fr-FR" sz="1400" dirty="0">
                <a:solidFill>
                  <a:schemeClr val="tx1"/>
                </a:solidFill>
              </a:rPr>
              <a:t> : fiche ressource « lignée des objets connectés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195761" y="1294876"/>
            <a:ext cx="7993729" cy="5041085"/>
            <a:chOff x="1189494" y="1634896"/>
            <a:chExt cx="7993729" cy="5041085"/>
          </a:xfrm>
        </p:grpSpPr>
        <p:grpSp>
          <p:nvGrpSpPr>
            <p:cNvPr id="27" name="Groupe 26"/>
            <p:cNvGrpSpPr/>
            <p:nvPr/>
          </p:nvGrpSpPr>
          <p:grpSpPr>
            <a:xfrm>
              <a:off x="1189494" y="2249804"/>
              <a:ext cx="7375210" cy="4426177"/>
              <a:chOff x="1189494" y="2249804"/>
              <a:chExt cx="7375210" cy="4426177"/>
            </a:xfrm>
          </p:grpSpPr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CFDCFAC1-7739-404E-947C-01BF481E833E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189494" y="2702167"/>
                <a:ext cx="7063030" cy="3808354"/>
              </a:xfrm>
              <a:custGeom>
                <a:avLst/>
                <a:gdLst>
                  <a:gd name="connsiteX0" fmla="*/ 0 w 7217664"/>
                  <a:gd name="connsiteY0" fmla="*/ 3791712 h 3791712"/>
                  <a:gd name="connsiteX1" fmla="*/ 4913376 w 7217664"/>
                  <a:gd name="connsiteY1" fmla="*/ 2913888 h 3791712"/>
                  <a:gd name="connsiteX2" fmla="*/ 7217664 w 7217664"/>
                  <a:gd name="connsiteY2" fmla="*/ 0 h 3791712"/>
                  <a:gd name="connsiteX3" fmla="*/ 7217664 w 7217664"/>
                  <a:gd name="connsiteY3" fmla="*/ 0 h 3791712"/>
                  <a:gd name="connsiteX0" fmla="*/ 0 w 7217664"/>
                  <a:gd name="connsiteY0" fmla="*/ 3791712 h 3791712"/>
                  <a:gd name="connsiteX1" fmla="*/ 4218432 w 7217664"/>
                  <a:gd name="connsiteY1" fmla="*/ 3048000 h 3791712"/>
                  <a:gd name="connsiteX2" fmla="*/ 7217664 w 7217664"/>
                  <a:gd name="connsiteY2" fmla="*/ 0 h 3791712"/>
                  <a:gd name="connsiteX3" fmla="*/ 7217664 w 7217664"/>
                  <a:gd name="connsiteY3" fmla="*/ 0 h 3791712"/>
                  <a:gd name="connsiteX0" fmla="*/ 0 w 7481730"/>
                  <a:gd name="connsiteY0" fmla="*/ 4925568 h 4925568"/>
                  <a:gd name="connsiteX1" fmla="*/ 4218432 w 7481730"/>
                  <a:gd name="connsiteY1" fmla="*/ 4181856 h 4925568"/>
                  <a:gd name="connsiteX2" fmla="*/ 7217664 w 7481730"/>
                  <a:gd name="connsiteY2" fmla="*/ 1133856 h 4925568"/>
                  <a:gd name="connsiteX3" fmla="*/ 7363968 w 7481730"/>
                  <a:gd name="connsiteY3" fmla="*/ 0 h 4925568"/>
                  <a:gd name="connsiteX0" fmla="*/ 0 w 7363968"/>
                  <a:gd name="connsiteY0" fmla="*/ 4925568 h 4925568"/>
                  <a:gd name="connsiteX1" fmla="*/ 4218432 w 7363968"/>
                  <a:gd name="connsiteY1" fmla="*/ 4181856 h 4925568"/>
                  <a:gd name="connsiteX2" fmla="*/ 6571488 w 7363968"/>
                  <a:gd name="connsiteY2" fmla="*/ 1450848 h 4925568"/>
                  <a:gd name="connsiteX3" fmla="*/ 7363968 w 7363968"/>
                  <a:gd name="connsiteY3" fmla="*/ 0 h 4925568"/>
                  <a:gd name="connsiteX0" fmla="*/ 0 w 7363968"/>
                  <a:gd name="connsiteY0" fmla="*/ 4925568 h 4925568"/>
                  <a:gd name="connsiteX1" fmla="*/ 4218432 w 7363968"/>
                  <a:gd name="connsiteY1" fmla="*/ 4181856 h 4925568"/>
                  <a:gd name="connsiteX2" fmla="*/ 6571488 w 7363968"/>
                  <a:gd name="connsiteY2" fmla="*/ 1450848 h 4925568"/>
                  <a:gd name="connsiteX3" fmla="*/ 7363968 w 7363968"/>
                  <a:gd name="connsiteY3" fmla="*/ 0 h 4925568"/>
                  <a:gd name="connsiteX0" fmla="*/ 0 w 6571488"/>
                  <a:gd name="connsiteY0" fmla="*/ 3474720 h 3474720"/>
                  <a:gd name="connsiteX1" fmla="*/ 4218432 w 6571488"/>
                  <a:gd name="connsiteY1" fmla="*/ 2731008 h 3474720"/>
                  <a:gd name="connsiteX2" fmla="*/ 6571488 w 6571488"/>
                  <a:gd name="connsiteY2" fmla="*/ 0 h 3474720"/>
                  <a:gd name="connsiteX0" fmla="*/ 0 w 6571488"/>
                  <a:gd name="connsiteY0" fmla="*/ 3474720 h 3474720"/>
                  <a:gd name="connsiteX1" fmla="*/ 4218432 w 6571488"/>
                  <a:gd name="connsiteY1" fmla="*/ 2731008 h 3474720"/>
                  <a:gd name="connsiteX2" fmla="*/ 6571488 w 6571488"/>
                  <a:gd name="connsiteY2" fmla="*/ 0 h 3474720"/>
                  <a:gd name="connsiteX0" fmla="*/ 0 w 6571488"/>
                  <a:gd name="connsiteY0" fmla="*/ 3474720 h 3474720"/>
                  <a:gd name="connsiteX1" fmla="*/ 4218432 w 6571488"/>
                  <a:gd name="connsiteY1" fmla="*/ 2731008 h 3474720"/>
                  <a:gd name="connsiteX2" fmla="*/ 6571488 w 6571488"/>
                  <a:gd name="connsiteY2" fmla="*/ 0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1488" h="3474720">
                    <a:moveTo>
                      <a:pt x="0" y="3474720"/>
                    </a:moveTo>
                    <a:cubicBezTo>
                      <a:pt x="2330704" y="3473704"/>
                      <a:pt x="3123184" y="3310128"/>
                      <a:pt x="4218432" y="2731008"/>
                    </a:cubicBezTo>
                    <a:cubicBezTo>
                      <a:pt x="5313680" y="2151888"/>
                      <a:pt x="6144768" y="867664"/>
                      <a:pt x="6571488" y="0"/>
                    </a:cubicBezTo>
                  </a:path>
                </a:pathLst>
              </a:custGeom>
              <a:ln w="12700">
                <a:solidFill>
                  <a:schemeClr val="accent6">
                    <a:lumMod val="75000"/>
                  </a:schemeClr>
                </a:solidFill>
                <a:prstDash val="sys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DD74891-5077-7542-88AE-7F5F90D1783B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965643" y="6260932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2%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95A01B3F-31CA-094B-9B55-8B07820E06BA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3243881" y="6169598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6%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03FBED30-05B4-4445-A1C6-2B7A948CAE56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4271670" y="5999442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15%</a:t>
                </a: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7F09C5AD-D08B-E242-9762-AA2C79AC145C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812316" y="5272772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30%</a:t>
                </a: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8527F410-B29E-B14E-98BF-5E5B66CC0082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7060879" y="4111673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40%</a:t>
                </a: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0684B26-D41F-204B-BAD8-5F34393852E6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7505590" y="3460437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50%</a:t>
                </a: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E6675B2-53C1-1C4C-997F-283BD7FB0DC1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8149655" y="2249804"/>
                <a:ext cx="415049" cy="4150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75%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ABF71C-D00C-8141-9FAD-E49DC23D2D1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39991" y="1634896"/>
              <a:ext cx="1043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Population mondiale connectée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076581" y="887633"/>
            <a:ext cx="7119949" cy="4685725"/>
            <a:chOff x="1070318" y="1227654"/>
            <a:chExt cx="7119949" cy="46857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3F782C6-4FC5-AA4C-99FC-47AC14DA62A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80554" y="4331834"/>
              <a:ext cx="6263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A2127F"/>
                  </a:solidFill>
                </a:rPr>
                <a:t>Internet </a:t>
              </a:r>
              <a:endParaRPr lang="fr-FR" sz="1000" dirty="0">
                <a:solidFill>
                  <a:srgbClr val="A2127F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A07A42-61EC-5944-A4F1-DE7B4298BD3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173167" y="5212749"/>
              <a:ext cx="7023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A2127F"/>
                  </a:solidFill>
                </a:rPr>
                <a:t>Arpanet</a:t>
              </a:r>
              <a:endParaRPr lang="fr-FR" sz="1100" dirty="0">
                <a:solidFill>
                  <a:srgbClr val="A2127F"/>
                </a:solidFill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1070318" y="1227654"/>
              <a:ext cx="7119949" cy="4685722"/>
              <a:chOff x="1070318" y="1227654"/>
              <a:chExt cx="7119949" cy="4685722"/>
            </a:xfrm>
          </p:grpSpPr>
          <p:sp>
            <p:nvSpPr>
              <p:cNvPr id="2" name="Flèche droite 3">
                <a:extLst>
                  <a:ext uri="{FF2B5EF4-FFF2-40B4-BE49-F238E27FC236}">
                    <a16:creationId xmlns:a16="http://schemas.microsoft.com/office/drawing/2014/main" id="{27F25BEB-38D4-A349-8889-1BDF1935BDBE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070318" y="1227654"/>
                <a:ext cx="7119949" cy="4597133"/>
              </a:xfrm>
              <a:custGeom>
                <a:avLst/>
                <a:gdLst>
                  <a:gd name="connsiteX0" fmla="*/ 0 w 7411459"/>
                  <a:gd name="connsiteY0" fmla="*/ 411480 h 1645920"/>
                  <a:gd name="connsiteX1" fmla="*/ 6588499 w 7411459"/>
                  <a:gd name="connsiteY1" fmla="*/ 411480 h 1645920"/>
                  <a:gd name="connsiteX2" fmla="*/ 6588499 w 7411459"/>
                  <a:gd name="connsiteY2" fmla="*/ 0 h 1645920"/>
                  <a:gd name="connsiteX3" fmla="*/ 7411459 w 7411459"/>
                  <a:gd name="connsiteY3" fmla="*/ 822960 h 1645920"/>
                  <a:gd name="connsiteX4" fmla="*/ 6588499 w 7411459"/>
                  <a:gd name="connsiteY4" fmla="*/ 1645920 h 1645920"/>
                  <a:gd name="connsiteX5" fmla="*/ 6588499 w 7411459"/>
                  <a:gd name="connsiteY5" fmla="*/ 1234440 h 1645920"/>
                  <a:gd name="connsiteX6" fmla="*/ 0 w 7411459"/>
                  <a:gd name="connsiteY6" fmla="*/ 1234440 h 1645920"/>
                  <a:gd name="connsiteX7" fmla="*/ 0 w 7411459"/>
                  <a:gd name="connsiteY7" fmla="*/ 411480 h 1645920"/>
                  <a:gd name="connsiteX0" fmla="*/ 0 w 7411459"/>
                  <a:gd name="connsiteY0" fmla="*/ 411480 h 4258056"/>
                  <a:gd name="connsiteX1" fmla="*/ 6588499 w 7411459"/>
                  <a:gd name="connsiteY1" fmla="*/ 411480 h 4258056"/>
                  <a:gd name="connsiteX2" fmla="*/ 6588499 w 7411459"/>
                  <a:gd name="connsiteY2" fmla="*/ 0 h 4258056"/>
                  <a:gd name="connsiteX3" fmla="*/ 7411459 w 7411459"/>
                  <a:gd name="connsiteY3" fmla="*/ 822960 h 4258056"/>
                  <a:gd name="connsiteX4" fmla="*/ 6588499 w 7411459"/>
                  <a:gd name="connsiteY4" fmla="*/ 1645920 h 4258056"/>
                  <a:gd name="connsiteX5" fmla="*/ 6588499 w 7411459"/>
                  <a:gd name="connsiteY5" fmla="*/ 1234440 h 4258056"/>
                  <a:gd name="connsiteX6" fmla="*/ 182880 w 7411459"/>
                  <a:gd name="connsiteY6" fmla="*/ 4258056 h 4258056"/>
                  <a:gd name="connsiteX7" fmla="*/ 0 w 7411459"/>
                  <a:gd name="connsiteY7" fmla="*/ 411480 h 4258056"/>
                  <a:gd name="connsiteX0" fmla="*/ 0 w 7411459"/>
                  <a:gd name="connsiteY0" fmla="*/ 411480 h 4258056"/>
                  <a:gd name="connsiteX1" fmla="*/ 6588499 w 7411459"/>
                  <a:gd name="connsiteY1" fmla="*/ 411480 h 4258056"/>
                  <a:gd name="connsiteX2" fmla="*/ 6588499 w 7411459"/>
                  <a:gd name="connsiteY2" fmla="*/ 0 h 4258056"/>
                  <a:gd name="connsiteX3" fmla="*/ 7411459 w 7411459"/>
                  <a:gd name="connsiteY3" fmla="*/ 822960 h 4258056"/>
                  <a:gd name="connsiteX4" fmla="*/ 6588499 w 7411459"/>
                  <a:gd name="connsiteY4" fmla="*/ 1645920 h 4258056"/>
                  <a:gd name="connsiteX5" fmla="*/ 6588499 w 7411459"/>
                  <a:gd name="connsiteY5" fmla="*/ 1234440 h 4258056"/>
                  <a:gd name="connsiteX6" fmla="*/ 182880 w 7411459"/>
                  <a:gd name="connsiteY6" fmla="*/ 4258056 h 4258056"/>
                  <a:gd name="connsiteX7" fmla="*/ 0 w 7411459"/>
                  <a:gd name="connsiteY7" fmla="*/ 411480 h 4258056"/>
                  <a:gd name="connsiteX0" fmla="*/ 0 w 7411459"/>
                  <a:gd name="connsiteY0" fmla="*/ 411480 h 4258056"/>
                  <a:gd name="connsiteX1" fmla="*/ 6588499 w 7411459"/>
                  <a:gd name="connsiteY1" fmla="*/ 411480 h 4258056"/>
                  <a:gd name="connsiteX2" fmla="*/ 6588499 w 7411459"/>
                  <a:gd name="connsiteY2" fmla="*/ 0 h 4258056"/>
                  <a:gd name="connsiteX3" fmla="*/ 7411459 w 7411459"/>
                  <a:gd name="connsiteY3" fmla="*/ 822960 h 4258056"/>
                  <a:gd name="connsiteX4" fmla="*/ 6588499 w 7411459"/>
                  <a:gd name="connsiteY4" fmla="*/ 1645920 h 4258056"/>
                  <a:gd name="connsiteX5" fmla="*/ 6588499 w 7411459"/>
                  <a:gd name="connsiteY5" fmla="*/ 1234440 h 4258056"/>
                  <a:gd name="connsiteX6" fmla="*/ 182880 w 7411459"/>
                  <a:gd name="connsiteY6" fmla="*/ 4258056 h 4258056"/>
                  <a:gd name="connsiteX7" fmla="*/ 0 w 7411459"/>
                  <a:gd name="connsiteY7" fmla="*/ 411480 h 4258056"/>
                  <a:gd name="connsiteX0" fmla="*/ 12192 w 7228579"/>
                  <a:gd name="connsiteY0" fmla="*/ 4203192 h 4258056"/>
                  <a:gd name="connsiteX1" fmla="*/ 6405619 w 7228579"/>
                  <a:gd name="connsiteY1" fmla="*/ 411480 h 4258056"/>
                  <a:gd name="connsiteX2" fmla="*/ 6405619 w 7228579"/>
                  <a:gd name="connsiteY2" fmla="*/ 0 h 4258056"/>
                  <a:gd name="connsiteX3" fmla="*/ 7228579 w 7228579"/>
                  <a:gd name="connsiteY3" fmla="*/ 822960 h 4258056"/>
                  <a:gd name="connsiteX4" fmla="*/ 6405619 w 7228579"/>
                  <a:gd name="connsiteY4" fmla="*/ 1645920 h 4258056"/>
                  <a:gd name="connsiteX5" fmla="*/ 6405619 w 7228579"/>
                  <a:gd name="connsiteY5" fmla="*/ 1234440 h 4258056"/>
                  <a:gd name="connsiteX6" fmla="*/ 0 w 7228579"/>
                  <a:gd name="connsiteY6" fmla="*/ 4258056 h 4258056"/>
                  <a:gd name="connsiteX7" fmla="*/ 12192 w 7228579"/>
                  <a:gd name="connsiteY7" fmla="*/ 4203192 h 4258056"/>
                  <a:gd name="connsiteX0" fmla="*/ 12192 w 7228579"/>
                  <a:gd name="connsiteY0" fmla="*/ 4203192 h 4258056"/>
                  <a:gd name="connsiteX1" fmla="*/ 6405619 w 7228579"/>
                  <a:gd name="connsiteY1" fmla="*/ 411480 h 4258056"/>
                  <a:gd name="connsiteX2" fmla="*/ 6405619 w 7228579"/>
                  <a:gd name="connsiteY2" fmla="*/ 0 h 4258056"/>
                  <a:gd name="connsiteX3" fmla="*/ 7228579 w 7228579"/>
                  <a:gd name="connsiteY3" fmla="*/ 822960 h 4258056"/>
                  <a:gd name="connsiteX4" fmla="*/ 6405619 w 7228579"/>
                  <a:gd name="connsiteY4" fmla="*/ 1645920 h 4258056"/>
                  <a:gd name="connsiteX5" fmla="*/ 6405619 w 7228579"/>
                  <a:gd name="connsiteY5" fmla="*/ 1234440 h 4258056"/>
                  <a:gd name="connsiteX6" fmla="*/ 0 w 7228579"/>
                  <a:gd name="connsiteY6" fmla="*/ 4258056 h 4258056"/>
                  <a:gd name="connsiteX7" fmla="*/ 12192 w 7228579"/>
                  <a:gd name="connsiteY7" fmla="*/ 4203192 h 4258056"/>
                  <a:gd name="connsiteX0" fmla="*/ 12192 w 7228579"/>
                  <a:gd name="connsiteY0" fmla="*/ 4465320 h 4520184"/>
                  <a:gd name="connsiteX1" fmla="*/ 6405619 w 7228579"/>
                  <a:gd name="connsiteY1" fmla="*/ 673608 h 4520184"/>
                  <a:gd name="connsiteX2" fmla="*/ 6405619 w 7228579"/>
                  <a:gd name="connsiteY2" fmla="*/ 262128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405619 w 7228579"/>
                  <a:gd name="connsiteY5" fmla="*/ 1496568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405619 w 7228579"/>
                  <a:gd name="connsiteY1" fmla="*/ 673608 h 4520184"/>
                  <a:gd name="connsiteX2" fmla="*/ 5991091 w 7228579"/>
                  <a:gd name="connsiteY2" fmla="*/ 24993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405619 w 7228579"/>
                  <a:gd name="connsiteY5" fmla="*/ 1496568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991091 w 7228579"/>
                  <a:gd name="connsiteY2" fmla="*/ 24993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405619 w 7228579"/>
                  <a:gd name="connsiteY5" fmla="*/ 1496568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991091 w 7228579"/>
                  <a:gd name="connsiteY2" fmla="*/ 24993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405619 w 7228579"/>
                  <a:gd name="connsiteY5" fmla="*/ 1496568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405619 w 7228579"/>
                  <a:gd name="connsiteY5" fmla="*/ 1496568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588499 w 7228579"/>
                  <a:gd name="connsiteY5" fmla="*/ 1033272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405619 w 7228579"/>
                  <a:gd name="connsiteY4" fmla="*/ 1908048 h 4520184"/>
                  <a:gd name="connsiteX5" fmla="*/ 6588499 w 7228579"/>
                  <a:gd name="connsiteY5" fmla="*/ 1033272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929875 w 7228579"/>
                  <a:gd name="connsiteY4" fmla="*/ 1444752 h 4520184"/>
                  <a:gd name="connsiteX5" fmla="*/ 6588499 w 7228579"/>
                  <a:gd name="connsiteY5" fmla="*/ 1033272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929875 w 7228579"/>
                  <a:gd name="connsiteY4" fmla="*/ 1444752 h 4520184"/>
                  <a:gd name="connsiteX5" fmla="*/ 6637267 w 7228579"/>
                  <a:gd name="connsiteY5" fmla="*/ 1143000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6929875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7039603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7039603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7039603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12192 w 7228579"/>
                  <a:gd name="connsiteY0" fmla="*/ 4465320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7039603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12192 w 7228579"/>
                  <a:gd name="connsiteY7" fmla="*/ 4465320 h 4520184"/>
                  <a:gd name="connsiteX0" fmla="*/ 475488 w 7228579"/>
                  <a:gd name="connsiteY0" fmla="*/ 4258056 h 4520184"/>
                  <a:gd name="connsiteX1" fmla="*/ 6161779 w 7228579"/>
                  <a:gd name="connsiteY1" fmla="*/ 783336 h 4520184"/>
                  <a:gd name="connsiteX2" fmla="*/ 5832595 w 7228579"/>
                  <a:gd name="connsiteY2" fmla="*/ 493776 h 4520184"/>
                  <a:gd name="connsiteX3" fmla="*/ 7228579 w 7228579"/>
                  <a:gd name="connsiteY3" fmla="*/ 0 h 4520184"/>
                  <a:gd name="connsiteX4" fmla="*/ 7039603 w 7228579"/>
                  <a:gd name="connsiteY4" fmla="*/ 1444752 h 4520184"/>
                  <a:gd name="connsiteX5" fmla="*/ 6698227 w 7228579"/>
                  <a:gd name="connsiteY5" fmla="*/ 1228344 h 4520184"/>
                  <a:gd name="connsiteX6" fmla="*/ 0 w 7228579"/>
                  <a:gd name="connsiteY6" fmla="*/ 4520184 h 4520184"/>
                  <a:gd name="connsiteX7" fmla="*/ 475488 w 7228579"/>
                  <a:gd name="connsiteY7" fmla="*/ 4258056 h 4520184"/>
                  <a:gd name="connsiteX0" fmla="*/ 475488 w 7228579"/>
                  <a:gd name="connsiteY0" fmla="*/ 4258056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475488 w 7228579"/>
                  <a:gd name="connsiteY7" fmla="*/ 4258056 h 4548936"/>
                  <a:gd name="connsiteX0" fmla="*/ 475488 w 7228579"/>
                  <a:gd name="connsiteY0" fmla="*/ 4258056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475488 w 7228579"/>
                  <a:gd name="connsiteY7" fmla="*/ 4258056 h 4548936"/>
                  <a:gd name="connsiteX0" fmla="*/ 475488 w 7228579"/>
                  <a:gd name="connsiteY0" fmla="*/ 4258056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475488 w 7228579"/>
                  <a:gd name="connsiteY7" fmla="*/ 4258056 h 4548936"/>
                  <a:gd name="connsiteX0" fmla="*/ 36576 w 7228579"/>
                  <a:gd name="connsiteY0" fmla="*/ 4514088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36576 w 7228579"/>
                  <a:gd name="connsiteY7" fmla="*/ 4514088 h 4548936"/>
                  <a:gd name="connsiteX0" fmla="*/ 36576 w 7228579"/>
                  <a:gd name="connsiteY0" fmla="*/ 4514088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36576 w 7228579"/>
                  <a:gd name="connsiteY7" fmla="*/ 4514088 h 4548936"/>
                  <a:gd name="connsiteX0" fmla="*/ 36576 w 7228579"/>
                  <a:gd name="connsiteY0" fmla="*/ 4514088 h 4548936"/>
                  <a:gd name="connsiteX1" fmla="*/ 6161779 w 7228579"/>
                  <a:gd name="connsiteY1" fmla="*/ 783336 h 4548936"/>
                  <a:gd name="connsiteX2" fmla="*/ 5832595 w 7228579"/>
                  <a:gd name="connsiteY2" fmla="*/ 493776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36576 w 7228579"/>
                  <a:gd name="connsiteY7" fmla="*/ 4514088 h 4548936"/>
                  <a:gd name="connsiteX0" fmla="*/ 36576 w 7228579"/>
                  <a:gd name="connsiteY0" fmla="*/ 4514088 h 4548936"/>
                  <a:gd name="connsiteX1" fmla="*/ 6161779 w 7228579"/>
                  <a:gd name="connsiteY1" fmla="*/ 783336 h 4548936"/>
                  <a:gd name="connsiteX2" fmla="*/ 5820403 w 7228579"/>
                  <a:gd name="connsiteY2" fmla="*/ 542544 h 4548936"/>
                  <a:gd name="connsiteX3" fmla="*/ 7228579 w 7228579"/>
                  <a:gd name="connsiteY3" fmla="*/ 0 h 4548936"/>
                  <a:gd name="connsiteX4" fmla="*/ 7039603 w 7228579"/>
                  <a:gd name="connsiteY4" fmla="*/ 1444752 h 4548936"/>
                  <a:gd name="connsiteX5" fmla="*/ 6698227 w 7228579"/>
                  <a:gd name="connsiteY5" fmla="*/ 1228344 h 4548936"/>
                  <a:gd name="connsiteX6" fmla="*/ 0 w 7228579"/>
                  <a:gd name="connsiteY6" fmla="*/ 4520184 h 4548936"/>
                  <a:gd name="connsiteX7" fmla="*/ 36576 w 7228579"/>
                  <a:gd name="connsiteY7" fmla="*/ 4514088 h 4548936"/>
                  <a:gd name="connsiteX0" fmla="*/ 36576 w 7057891"/>
                  <a:gd name="connsiteY0" fmla="*/ 4477512 h 4512360"/>
                  <a:gd name="connsiteX1" fmla="*/ 6161779 w 7057891"/>
                  <a:gd name="connsiteY1" fmla="*/ 746760 h 4512360"/>
                  <a:gd name="connsiteX2" fmla="*/ 5820403 w 7057891"/>
                  <a:gd name="connsiteY2" fmla="*/ 505968 h 4512360"/>
                  <a:gd name="connsiteX3" fmla="*/ 7057891 w 7057891"/>
                  <a:gd name="connsiteY3" fmla="*/ 0 h 4512360"/>
                  <a:gd name="connsiteX4" fmla="*/ 7039603 w 7057891"/>
                  <a:gd name="connsiteY4" fmla="*/ 1408176 h 4512360"/>
                  <a:gd name="connsiteX5" fmla="*/ 6698227 w 7057891"/>
                  <a:gd name="connsiteY5" fmla="*/ 1191768 h 4512360"/>
                  <a:gd name="connsiteX6" fmla="*/ 0 w 7057891"/>
                  <a:gd name="connsiteY6" fmla="*/ 4483608 h 4512360"/>
                  <a:gd name="connsiteX7" fmla="*/ 36576 w 7057891"/>
                  <a:gd name="connsiteY7" fmla="*/ 4477512 h 4512360"/>
                  <a:gd name="connsiteX0" fmla="*/ 36576 w 7057891"/>
                  <a:gd name="connsiteY0" fmla="*/ 4477512 h 4512360"/>
                  <a:gd name="connsiteX1" fmla="*/ 6161779 w 7057891"/>
                  <a:gd name="connsiteY1" fmla="*/ 746760 h 4512360"/>
                  <a:gd name="connsiteX2" fmla="*/ 5820403 w 7057891"/>
                  <a:gd name="connsiteY2" fmla="*/ 505968 h 4512360"/>
                  <a:gd name="connsiteX3" fmla="*/ 7057891 w 7057891"/>
                  <a:gd name="connsiteY3" fmla="*/ 0 h 4512360"/>
                  <a:gd name="connsiteX4" fmla="*/ 7051795 w 7057891"/>
                  <a:gd name="connsiteY4" fmla="*/ 1286256 h 4512360"/>
                  <a:gd name="connsiteX5" fmla="*/ 6698227 w 7057891"/>
                  <a:gd name="connsiteY5" fmla="*/ 1191768 h 4512360"/>
                  <a:gd name="connsiteX6" fmla="*/ 0 w 7057891"/>
                  <a:gd name="connsiteY6" fmla="*/ 4483608 h 4512360"/>
                  <a:gd name="connsiteX7" fmla="*/ 36576 w 7057891"/>
                  <a:gd name="connsiteY7" fmla="*/ 4477512 h 4512360"/>
                  <a:gd name="connsiteX0" fmla="*/ 36576 w 7057891"/>
                  <a:gd name="connsiteY0" fmla="*/ 4477512 h 4512004"/>
                  <a:gd name="connsiteX1" fmla="*/ 6161779 w 7057891"/>
                  <a:gd name="connsiteY1" fmla="*/ 746760 h 4512004"/>
                  <a:gd name="connsiteX2" fmla="*/ 5820403 w 7057891"/>
                  <a:gd name="connsiteY2" fmla="*/ 505968 h 4512004"/>
                  <a:gd name="connsiteX3" fmla="*/ 7057891 w 7057891"/>
                  <a:gd name="connsiteY3" fmla="*/ 0 h 4512004"/>
                  <a:gd name="connsiteX4" fmla="*/ 7051795 w 7057891"/>
                  <a:gd name="connsiteY4" fmla="*/ 1286256 h 4512004"/>
                  <a:gd name="connsiteX5" fmla="*/ 6746995 w 7057891"/>
                  <a:gd name="connsiteY5" fmla="*/ 1155192 h 4512004"/>
                  <a:gd name="connsiteX6" fmla="*/ 0 w 7057891"/>
                  <a:gd name="connsiteY6" fmla="*/ 4483608 h 4512004"/>
                  <a:gd name="connsiteX7" fmla="*/ 36576 w 7057891"/>
                  <a:gd name="connsiteY7" fmla="*/ 4477512 h 4512004"/>
                  <a:gd name="connsiteX0" fmla="*/ 36576 w 7057891"/>
                  <a:gd name="connsiteY0" fmla="*/ 4477512 h 4512004"/>
                  <a:gd name="connsiteX1" fmla="*/ 6161779 w 7057891"/>
                  <a:gd name="connsiteY1" fmla="*/ 746760 h 4512004"/>
                  <a:gd name="connsiteX2" fmla="*/ 5869171 w 7057891"/>
                  <a:gd name="connsiteY2" fmla="*/ 530352 h 4512004"/>
                  <a:gd name="connsiteX3" fmla="*/ 7057891 w 7057891"/>
                  <a:gd name="connsiteY3" fmla="*/ 0 h 4512004"/>
                  <a:gd name="connsiteX4" fmla="*/ 7051795 w 7057891"/>
                  <a:gd name="connsiteY4" fmla="*/ 1286256 h 4512004"/>
                  <a:gd name="connsiteX5" fmla="*/ 6746995 w 7057891"/>
                  <a:gd name="connsiteY5" fmla="*/ 1155192 h 4512004"/>
                  <a:gd name="connsiteX6" fmla="*/ 0 w 7057891"/>
                  <a:gd name="connsiteY6" fmla="*/ 4483608 h 4512004"/>
                  <a:gd name="connsiteX7" fmla="*/ 36576 w 7057891"/>
                  <a:gd name="connsiteY7" fmla="*/ 4477512 h 4512004"/>
                  <a:gd name="connsiteX0" fmla="*/ 36576 w 7051795"/>
                  <a:gd name="connsiteY0" fmla="*/ 4477512 h 4512004"/>
                  <a:gd name="connsiteX1" fmla="*/ 6161779 w 7051795"/>
                  <a:gd name="connsiteY1" fmla="*/ 746760 h 4512004"/>
                  <a:gd name="connsiteX2" fmla="*/ 5869171 w 7051795"/>
                  <a:gd name="connsiteY2" fmla="*/ 530352 h 4512004"/>
                  <a:gd name="connsiteX3" fmla="*/ 7021315 w 7051795"/>
                  <a:gd name="connsiteY3" fmla="*/ 0 h 4512004"/>
                  <a:gd name="connsiteX4" fmla="*/ 7051795 w 7051795"/>
                  <a:gd name="connsiteY4" fmla="*/ 1286256 h 4512004"/>
                  <a:gd name="connsiteX5" fmla="*/ 6746995 w 7051795"/>
                  <a:gd name="connsiteY5" fmla="*/ 1155192 h 4512004"/>
                  <a:gd name="connsiteX6" fmla="*/ 0 w 7051795"/>
                  <a:gd name="connsiteY6" fmla="*/ 4483608 h 4512004"/>
                  <a:gd name="connsiteX7" fmla="*/ 36576 w 7051795"/>
                  <a:gd name="connsiteY7" fmla="*/ 4477512 h 4512004"/>
                  <a:gd name="connsiteX0" fmla="*/ 36576 w 7051795"/>
                  <a:gd name="connsiteY0" fmla="*/ 4477512 h 4512004"/>
                  <a:gd name="connsiteX1" fmla="*/ 6161779 w 7051795"/>
                  <a:gd name="connsiteY1" fmla="*/ 746760 h 4512004"/>
                  <a:gd name="connsiteX2" fmla="*/ 5820403 w 7051795"/>
                  <a:gd name="connsiteY2" fmla="*/ 554736 h 4512004"/>
                  <a:gd name="connsiteX3" fmla="*/ 7021315 w 7051795"/>
                  <a:gd name="connsiteY3" fmla="*/ 0 h 4512004"/>
                  <a:gd name="connsiteX4" fmla="*/ 7051795 w 7051795"/>
                  <a:gd name="connsiteY4" fmla="*/ 1286256 h 4512004"/>
                  <a:gd name="connsiteX5" fmla="*/ 6746995 w 7051795"/>
                  <a:gd name="connsiteY5" fmla="*/ 1155192 h 4512004"/>
                  <a:gd name="connsiteX6" fmla="*/ 0 w 7051795"/>
                  <a:gd name="connsiteY6" fmla="*/ 4483608 h 4512004"/>
                  <a:gd name="connsiteX7" fmla="*/ 36576 w 7051795"/>
                  <a:gd name="connsiteY7" fmla="*/ 4477512 h 4512004"/>
                  <a:gd name="connsiteX0" fmla="*/ 36576 w 7051795"/>
                  <a:gd name="connsiteY0" fmla="*/ 4477512 h 4512004"/>
                  <a:gd name="connsiteX1" fmla="*/ 6100819 w 7051795"/>
                  <a:gd name="connsiteY1" fmla="*/ 832104 h 4512004"/>
                  <a:gd name="connsiteX2" fmla="*/ 5820403 w 7051795"/>
                  <a:gd name="connsiteY2" fmla="*/ 554736 h 4512004"/>
                  <a:gd name="connsiteX3" fmla="*/ 7021315 w 7051795"/>
                  <a:gd name="connsiteY3" fmla="*/ 0 h 4512004"/>
                  <a:gd name="connsiteX4" fmla="*/ 7051795 w 7051795"/>
                  <a:gd name="connsiteY4" fmla="*/ 1286256 h 4512004"/>
                  <a:gd name="connsiteX5" fmla="*/ 6746995 w 7051795"/>
                  <a:gd name="connsiteY5" fmla="*/ 1155192 h 4512004"/>
                  <a:gd name="connsiteX6" fmla="*/ 0 w 7051795"/>
                  <a:gd name="connsiteY6" fmla="*/ 4483608 h 4512004"/>
                  <a:gd name="connsiteX7" fmla="*/ 36576 w 7051795"/>
                  <a:gd name="connsiteY7" fmla="*/ 4477512 h 4512004"/>
                  <a:gd name="connsiteX0" fmla="*/ 36576 w 7051795"/>
                  <a:gd name="connsiteY0" fmla="*/ 4477512 h 4512004"/>
                  <a:gd name="connsiteX1" fmla="*/ 6100819 w 7051795"/>
                  <a:gd name="connsiteY1" fmla="*/ 832104 h 4512004"/>
                  <a:gd name="connsiteX2" fmla="*/ 5783827 w 7051795"/>
                  <a:gd name="connsiteY2" fmla="*/ 652272 h 4512004"/>
                  <a:gd name="connsiteX3" fmla="*/ 7021315 w 7051795"/>
                  <a:gd name="connsiteY3" fmla="*/ 0 h 4512004"/>
                  <a:gd name="connsiteX4" fmla="*/ 7051795 w 7051795"/>
                  <a:gd name="connsiteY4" fmla="*/ 1286256 h 4512004"/>
                  <a:gd name="connsiteX5" fmla="*/ 6746995 w 7051795"/>
                  <a:gd name="connsiteY5" fmla="*/ 1155192 h 4512004"/>
                  <a:gd name="connsiteX6" fmla="*/ 0 w 7051795"/>
                  <a:gd name="connsiteY6" fmla="*/ 4483608 h 4512004"/>
                  <a:gd name="connsiteX7" fmla="*/ 36576 w 7051795"/>
                  <a:gd name="connsiteY7" fmla="*/ 4477512 h 4512004"/>
                  <a:gd name="connsiteX0" fmla="*/ 36576 w 7051795"/>
                  <a:gd name="connsiteY0" fmla="*/ 4477512 h 4512004"/>
                  <a:gd name="connsiteX1" fmla="*/ 6113011 w 7051795"/>
                  <a:gd name="connsiteY1" fmla="*/ 819912 h 4512004"/>
                  <a:gd name="connsiteX2" fmla="*/ 5783827 w 7051795"/>
                  <a:gd name="connsiteY2" fmla="*/ 652272 h 4512004"/>
                  <a:gd name="connsiteX3" fmla="*/ 7021315 w 7051795"/>
                  <a:gd name="connsiteY3" fmla="*/ 0 h 4512004"/>
                  <a:gd name="connsiteX4" fmla="*/ 7051795 w 7051795"/>
                  <a:gd name="connsiteY4" fmla="*/ 1286256 h 4512004"/>
                  <a:gd name="connsiteX5" fmla="*/ 6746995 w 7051795"/>
                  <a:gd name="connsiteY5" fmla="*/ 1155192 h 4512004"/>
                  <a:gd name="connsiteX6" fmla="*/ 0 w 7051795"/>
                  <a:gd name="connsiteY6" fmla="*/ 4483608 h 4512004"/>
                  <a:gd name="connsiteX7" fmla="*/ 36576 w 7051795"/>
                  <a:gd name="connsiteY7" fmla="*/ 4477512 h 4512004"/>
                  <a:gd name="connsiteX0" fmla="*/ 36576 w 7051795"/>
                  <a:gd name="connsiteY0" fmla="*/ 4379976 h 4414468"/>
                  <a:gd name="connsiteX1" fmla="*/ 6113011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379976 h 4414468"/>
                  <a:gd name="connsiteX1" fmla="*/ 6113011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379976 h 4414468"/>
                  <a:gd name="connsiteX1" fmla="*/ 6100819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379976 h 4414468"/>
                  <a:gd name="connsiteX1" fmla="*/ 6076435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379976 h 4414468"/>
                  <a:gd name="connsiteX1" fmla="*/ 6076435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379976 h 4414468"/>
                  <a:gd name="connsiteX1" fmla="*/ 6076435 w 7051795"/>
                  <a:gd name="connsiteY1" fmla="*/ 722376 h 4414468"/>
                  <a:gd name="connsiteX2" fmla="*/ 5783827 w 7051795"/>
                  <a:gd name="connsiteY2" fmla="*/ 554736 h 4414468"/>
                  <a:gd name="connsiteX3" fmla="*/ 6875011 w 7051795"/>
                  <a:gd name="connsiteY3" fmla="*/ 0 h 4414468"/>
                  <a:gd name="connsiteX4" fmla="*/ 7051795 w 7051795"/>
                  <a:gd name="connsiteY4" fmla="*/ 1188720 h 4414468"/>
                  <a:gd name="connsiteX5" fmla="*/ 6746995 w 7051795"/>
                  <a:gd name="connsiteY5" fmla="*/ 1057656 h 4414468"/>
                  <a:gd name="connsiteX6" fmla="*/ 0 w 7051795"/>
                  <a:gd name="connsiteY6" fmla="*/ 4386072 h 4414468"/>
                  <a:gd name="connsiteX7" fmla="*/ 36576 w 7051795"/>
                  <a:gd name="connsiteY7" fmla="*/ 4379976 h 4414468"/>
                  <a:gd name="connsiteX0" fmla="*/ 36576 w 7051795"/>
                  <a:gd name="connsiteY0" fmla="*/ 4197096 h 4231588"/>
                  <a:gd name="connsiteX1" fmla="*/ 6076435 w 7051795"/>
                  <a:gd name="connsiteY1" fmla="*/ 539496 h 4231588"/>
                  <a:gd name="connsiteX2" fmla="*/ 5783827 w 7051795"/>
                  <a:gd name="connsiteY2" fmla="*/ 371856 h 4231588"/>
                  <a:gd name="connsiteX3" fmla="*/ 6814051 w 7051795"/>
                  <a:gd name="connsiteY3" fmla="*/ 0 h 4231588"/>
                  <a:gd name="connsiteX4" fmla="*/ 7051795 w 7051795"/>
                  <a:gd name="connsiteY4" fmla="*/ 1005840 h 4231588"/>
                  <a:gd name="connsiteX5" fmla="*/ 6746995 w 7051795"/>
                  <a:gd name="connsiteY5" fmla="*/ 874776 h 4231588"/>
                  <a:gd name="connsiteX6" fmla="*/ 0 w 7051795"/>
                  <a:gd name="connsiteY6" fmla="*/ 4203192 h 4231588"/>
                  <a:gd name="connsiteX7" fmla="*/ 36576 w 7051795"/>
                  <a:gd name="connsiteY7" fmla="*/ 4197096 h 4231588"/>
                  <a:gd name="connsiteX0" fmla="*/ 36576 w 7051795"/>
                  <a:gd name="connsiteY0" fmla="*/ 4197096 h 4230590"/>
                  <a:gd name="connsiteX1" fmla="*/ 6076435 w 7051795"/>
                  <a:gd name="connsiteY1" fmla="*/ 539496 h 4230590"/>
                  <a:gd name="connsiteX2" fmla="*/ 5783827 w 7051795"/>
                  <a:gd name="connsiteY2" fmla="*/ 371856 h 4230590"/>
                  <a:gd name="connsiteX3" fmla="*/ 6814051 w 7051795"/>
                  <a:gd name="connsiteY3" fmla="*/ 0 h 4230590"/>
                  <a:gd name="connsiteX4" fmla="*/ 7051795 w 7051795"/>
                  <a:gd name="connsiteY4" fmla="*/ 1005840 h 4230590"/>
                  <a:gd name="connsiteX5" fmla="*/ 6746995 w 7051795"/>
                  <a:gd name="connsiteY5" fmla="*/ 874776 h 4230590"/>
                  <a:gd name="connsiteX6" fmla="*/ 0 w 7051795"/>
                  <a:gd name="connsiteY6" fmla="*/ 4203192 h 4230590"/>
                  <a:gd name="connsiteX7" fmla="*/ 36576 w 7051795"/>
                  <a:gd name="connsiteY7" fmla="*/ 4197096 h 4230590"/>
                  <a:gd name="connsiteX0" fmla="*/ 36576 w 7051795"/>
                  <a:gd name="connsiteY0" fmla="*/ 4197096 h 4230590"/>
                  <a:gd name="connsiteX1" fmla="*/ 6076435 w 7051795"/>
                  <a:gd name="connsiteY1" fmla="*/ 539496 h 4230590"/>
                  <a:gd name="connsiteX2" fmla="*/ 5783827 w 7051795"/>
                  <a:gd name="connsiteY2" fmla="*/ 371856 h 4230590"/>
                  <a:gd name="connsiteX3" fmla="*/ 6814051 w 7051795"/>
                  <a:gd name="connsiteY3" fmla="*/ 0 h 4230590"/>
                  <a:gd name="connsiteX4" fmla="*/ 7051795 w 7051795"/>
                  <a:gd name="connsiteY4" fmla="*/ 1005840 h 4230590"/>
                  <a:gd name="connsiteX5" fmla="*/ 6746995 w 7051795"/>
                  <a:gd name="connsiteY5" fmla="*/ 874776 h 4230590"/>
                  <a:gd name="connsiteX6" fmla="*/ 0 w 7051795"/>
                  <a:gd name="connsiteY6" fmla="*/ 4203192 h 4230590"/>
                  <a:gd name="connsiteX7" fmla="*/ 36576 w 7051795"/>
                  <a:gd name="connsiteY7" fmla="*/ 4197096 h 4230590"/>
                  <a:gd name="connsiteX0" fmla="*/ 36576 w 7051795"/>
                  <a:gd name="connsiteY0" fmla="*/ 4197096 h 4230590"/>
                  <a:gd name="connsiteX1" fmla="*/ 6076435 w 7051795"/>
                  <a:gd name="connsiteY1" fmla="*/ 539496 h 4230590"/>
                  <a:gd name="connsiteX2" fmla="*/ 5783827 w 7051795"/>
                  <a:gd name="connsiteY2" fmla="*/ 371856 h 4230590"/>
                  <a:gd name="connsiteX3" fmla="*/ 6814051 w 7051795"/>
                  <a:gd name="connsiteY3" fmla="*/ 0 h 4230590"/>
                  <a:gd name="connsiteX4" fmla="*/ 7051795 w 7051795"/>
                  <a:gd name="connsiteY4" fmla="*/ 1005840 h 4230590"/>
                  <a:gd name="connsiteX5" fmla="*/ 6746995 w 7051795"/>
                  <a:gd name="connsiteY5" fmla="*/ 874776 h 4230590"/>
                  <a:gd name="connsiteX6" fmla="*/ 0 w 7051795"/>
                  <a:gd name="connsiteY6" fmla="*/ 4203192 h 4230590"/>
                  <a:gd name="connsiteX7" fmla="*/ 36576 w 7051795"/>
                  <a:gd name="connsiteY7" fmla="*/ 4197096 h 4230590"/>
                  <a:gd name="connsiteX0" fmla="*/ 36576 w 7051795"/>
                  <a:gd name="connsiteY0" fmla="*/ 4197096 h 4230590"/>
                  <a:gd name="connsiteX1" fmla="*/ 6076435 w 7051795"/>
                  <a:gd name="connsiteY1" fmla="*/ 539496 h 4230590"/>
                  <a:gd name="connsiteX2" fmla="*/ 5783827 w 7051795"/>
                  <a:gd name="connsiteY2" fmla="*/ 371856 h 4230590"/>
                  <a:gd name="connsiteX3" fmla="*/ 6814051 w 7051795"/>
                  <a:gd name="connsiteY3" fmla="*/ 0 h 4230590"/>
                  <a:gd name="connsiteX4" fmla="*/ 7051795 w 7051795"/>
                  <a:gd name="connsiteY4" fmla="*/ 1005840 h 4230590"/>
                  <a:gd name="connsiteX5" fmla="*/ 6746995 w 7051795"/>
                  <a:gd name="connsiteY5" fmla="*/ 874776 h 4230590"/>
                  <a:gd name="connsiteX6" fmla="*/ 0 w 7051795"/>
                  <a:gd name="connsiteY6" fmla="*/ 4203192 h 4230590"/>
                  <a:gd name="connsiteX7" fmla="*/ 36576 w 7051795"/>
                  <a:gd name="connsiteY7" fmla="*/ 4197096 h 4230590"/>
                  <a:gd name="connsiteX0" fmla="*/ 36576 w 7051795"/>
                  <a:gd name="connsiteY0" fmla="*/ 4566263 h 4599757"/>
                  <a:gd name="connsiteX1" fmla="*/ 6076435 w 7051795"/>
                  <a:gd name="connsiteY1" fmla="*/ 908663 h 4599757"/>
                  <a:gd name="connsiteX2" fmla="*/ 5783827 w 7051795"/>
                  <a:gd name="connsiteY2" fmla="*/ 741023 h 4599757"/>
                  <a:gd name="connsiteX3" fmla="*/ 7001475 w 7051795"/>
                  <a:gd name="connsiteY3" fmla="*/ 0 h 4599757"/>
                  <a:gd name="connsiteX4" fmla="*/ 7051795 w 7051795"/>
                  <a:gd name="connsiteY4" fmla="*/ 1375007 h 4599757"/>
                  <a:gd name="connsiteX5" fmla="*/ 6746995 w 7051795"/>
                  <a:gd name="connsiteY5" fmla="*/ 1243943 h 4599757"/>
                  <a:gd name="connsiteX6" fmla="*/ 0 w 7051795"/>
                  <a:gd name="connsiteY6" fmla="*/ 4572359 h 4599757"/>
                  <a:gd name="connsiteX7" fmla="*/ 36576 w 7051795"/>
                  <a:gd name="connsiteY7" fmla="*/ 4566263 h 4599757"/>
                  <a:gd name="connsiteX0" fmla="*/ 36576 w 7051795"/>
                  <a:gd name="connsiteY0" fmla="*/ 4566263 h 4599757"/>
                  <a:gd name="connsiteX1" fmla="*/ 6252500 w 7051795"/>
                  <a:gd name="connsiteY1" fmla="*/ 573572 h 4599757"/>
                  <a:gd name="connsiteX2" fmla="*/ 5783827 w 7051795"/>
                  <a:gd name="connsiteY2" fmla="*/ 741023 h 4599757"/>
                  <a:gd name="connsiteX3" fmla="*/ 7001475 w 7051795"/>
                  <a:gd name="connsiteY3" fmla="*/ 0 h 4599757"/>
                  <a:gd name="connsiteX4" fmla="*/ 7051795 w 7051795"/>
                  <a:gd name="connsiteY4" fmla="*/ 1375007 h 4599757"/>
                  <a:gd name="connsiteX5" fmla="*/ 6746995 w 7051795"/>
                  <a:gd name="connsiteY5" fmla="*/ 1243943 h 4599757"/>
                  <a:gd name="connsiteX6" fmla="*/ 0 w 7051795"/>
                  <a:gd name="connsiteY6" fmla="*/ 4572359 h 4599757"/>
                  <a:gd name="connsiteX7" fmla="*/ 36576 w 7051795"/>
                  <a:gd name="connsiteY7" fmla="*/ 4566263 h 4599757"/>
                  <a:gd name="connsiteX0" fmla="*/ 36576 w 7051795"/>
                  <a:gd name="connsiteY0" fmla="*/ 4566263 h 4599757"/>
                  <a:gd name="connsiteX1" fmla="*/ 6252500 w 7051795"/>
                  <a:gd name="connsiteY1" fmla="*/ 573572 h 4599757"/>
                  <a:gd name="connsiteX2" fmla="*/ 5999648 w 7051795"/>
                  <a:gd name="connsiteY2" fmla="*/ 474086 h 4599757"/>
                  <a:gd name="connsiteX3" fmla="*/ 7001475 w 7051795"/>
                  <a:gd name="connsiteY3" fmla="*/ 0 h 4599757"/>
                  <a:gd name="connsiteX4" fmla="*/ 7051795 w 7051795"/>
                  <a:gd name="connsiteY4" fmla="*/ 1375007 h 4599757"/>
                  <a:gd name="connsiteX5" fmla="*/ 6746995 w 7051795"/>
                  <a:gd name="connsiteY5" fmla="*/ 1243943 h 4599757"/>
                  <a:gd name="connsiteX6" fmla="*/ 0 w 7051795"/>
                  <a:gd name="connsiteY6" fmla="*/ 4572359 h 4599757"/>
                  <a:gd name="connsiteX7" fmla="*/ 36576 w 7051795"/>
                  <a:gd name="connsiteY7" fmla="*/ 4566263 h 4599757"/>
                  <a:gd name="connsiteX0" fmla="*/ 36576 w 7051795"/>
                  <a:gd name="connsiteY0" fmla="*/ 4566263 h 4597133"/>
                  <a:gd name="connsiteX1" fmla="*/ 6252500 w 7051795"/>
                  <a:gd name="connsiteY1" fmla="*/ 573572 h 4597133"/>
                  <a:gd name="connsiteX2" fmla="*/ 5999648 w 7051795"/>
                  <a:gd name="connsiteY2" fmla="*/ 474086 h 4597133"/>
                  <a:gd name="connsiteX3" fmla="*/ 7001475 w 7051795"/>
                  <a:gd name="connsiteY3" fmla="*/ 0 h 4597133"/>
                  <a:gd name="connsiteX4" fmla="*/ 7051795 w 7051795"/>
                  <a:gd name="connsiteY4" fmla="*/ 1375007 h 4597133"/>
                  <a:gd name="connsiteX5" fmla="*/ 6906021 w 7051795"/>
                  <a:gd name="connsiteY5" fmla="*/ 920211 h 4597133"/>
                  <a:gd name="connsiteX6" fmla="*/ 0 w 7051795"/>
                  <a:gd name="connsiteY6" fmla="*/ 4572359 h 4597133"/>
                  <a:gd name="connsiteX7" fmla="*/ 36576 w 7051795"/>
                  <a:gd name="connsiteY7" fmla="*/ 4566263 h 4597133"/>
                  <a:gd name="connsiteX0" fmla="*/ 36576 w 7080192"/>
                  <a:gd name="connsiteY0" fmla="*/ 4566263 h 4597133"/>
                  <a:gd name="connsiteX1" fmla="*/ 6252500 w 7080192"/>
                  <a:gd name="connsiteY1" fmla="*/ 573572 h 4597133"/>
                  <a:gd name="connsiteX2" fmla="*/ 5999648 w 7080192"/>
                  <a:gd name="connsiteY2" fmla="*/ 474086 h 4597133"/>
                  <a:gd name="connsiteX3" fmla="*/ 7001475 w 7080192"/>
                  <a:gd name="connsiteY3" fmla="*/ 0 h 4597133"/>
                  <a:gd name="connsiteX4" fmla="*/ 7080192 w 7080192"/>
                  <a:gd name="connsiteY4" fmla="*/ 988801 h 4597133"/>
                  <a:gd name="connsiteX5" fmla="*/ 6906021 w 7080192"/>
                  <a:gd name="connsiteY5" fmla="*/ 920211 h 4597133"/>
                  <a:gd name="connsiteX6" fmla="*/ 0 w 7080192"/>
                  <a:gd name="connsiteY6" fmla="*/ 4572359 h 4597133"/>
                  <a:gd name="connsiteX7" fmla="*/ 36576 w 7080192"/>
                  <a:gd name="connsiteY7" fmla="*/ 4566263 h 4597133"/>
                  <a:gd name="connsiteX0" fmla="*/ 36576 w 7119949"/>
                  <a:gd name="connsiteY0" fmla="*/ 4566263 h 4597133"/>
                  <a:gd name="connsiteX1" fmla="*/ 6252500 w 7119949"/>
                  <a:gd name="connsiteY1" fmla="*/ 573572 h 4597133"/>
                  <a:gd name="connsiteX2" fmla="*/ 5999648 w 7119949"/>
                  <a:gd name="connsiteY2" fmla="*/ 474086 h 4597133"/>
                  <a:gd name="connsiteX3" fmla="*/ 7001475 w 7119949"/>
                  <a:gd name="connsiteY3" fmla="*/ 0 h 4597133"/>
                  <a:gd name="connsiteX4" fmla="*/ 7119949 w 7119949"/>
                  <a:gd name="connsiteY4" fmla="*/ 1011519 h 4597133"/>
                  <a:gd name="connsiteX5" fmla="*/ 6906021 w 7119949"/>
                  <a:gd name="connsiteY5" fmla="*/ 920211 h 4597133"/>
                  <a:gd name="connsiteX6" fmla="*/ 0 w 7119949"/>
                  <a:gd name="connsiteY6" fmla="*/ 4572359 h 4597133"/>
                  <a:gd name="connsiteX7" fmla="*/ 36576 w 7119949"/>
                  <a:gd name="connsiteY7" fmla="*/ 4566263 h 4597133"/>
                  <a:gd name="connsiteX0" fmla="*/ 36576 w 7119949"/>
                  <a:gd name="connsiteY0" fmla="*/ 4566263 h 4597133"/>
                  <a:gd name="connsiteX1" fmla="*/ 6252500 w 7119949"/>
                  <a:gd name="connsiteY1" fmla="*/ 573572 h 4597133"/>
                  <a:gd name="connsiteX2" fmla="*/ 6039405 w 7119949"/>
                  <a:gd name="connsiteY2" fmla="*/ 457047 h 4597133"/>
                  <a:gd name="connsiteX3" fmla="*/ 7001475 w 7119949"/>
                  <a:gd name="connsiteY3" fmla="*/ 0 h 4597133"/>
                  <a:gd name="connsiteX4" fmla="*/ 7119949 w 7119949"/>
                  <a:gd name="connsiteY4" fmla="*/ 1011519 h 4597133"/>
                  <a:gd name="connsiteX5" fmla="*/ 6906021 w 7119949"/>
                  <a:gd name="connsiteY5" fmla="*/ 920211 h 4597133"/>
                  <a:gd name="connsiteX6" fmla="*/ 0 w 7119949"/>
                  <a:gd name="connsiteY6" fmla="*/ 4572359 h 4597133"/>
                  <a:gd name="connsiteX7" fmla="*/ 36576 w 7119949"/>
                  <a:gd name="connsiteY7" fmla="*/ 4566263 h 459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19949" h="4597133">
                    <a:moveTo>
                      <a:pt x="36576" y="4566263"/>
                    </a:moveTo>
                    <a:cubicBezTo>
                      <a:pt x="5184009" y="3657959"/>
                      <a:pt x="5825267" y="1338548"/>
                      <a:pt x="6252500" y="573572"/>
                    </a:cubicBezTo>
                    <a:lnTo>
                      <a:pt x="6039405" y="457047"/>
                    </a:lnTo>
                    <a:lnTo>
                      <a:pt x="7001475" y="0"/>
                    </a:lnTo>
                    <a:lnTo>
                      <a:pt x="7119949" y="1011519"/>
                    </a:lnTo>
                    <a:lnTo>
                      <a:pt x="6906021" y="920211"/>
                    </a:lnTo>
                    <a:cubicBezTo>
                      <a:pt x="6441119" y="1781779"/>
                      <a:pt x="5268550" y="4905607"/>
                      <a:pt x="0" y="4572359"/>
                    </a:cubicBezTo>
                    <a:lnTo>
                      <a:pt x="36576" y="456626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20000"/>
                      <a:lumOff val="80000"/>
                      <a:alpha val="48000"/>
                    </a:schemeClr>
                  </a:gs>
                  <a:gs pos="66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710D4B-37E9-C948-95D9-7F9B0A7EE37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136353" y="5544044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1960</a:t>
                </a:r>
                <a:endParaRPr lang="fr-FR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589750-8809-A24B-9D25-938F5C9CA7E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2670173" y="5393642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1980</a:t>
                </a:r>
                <a:endParaRPr lang="fr-FR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EAD9FB-544B-444D-849D-564DBEC8E9E3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 rot="3994191">
                <a:off x="4152825" y="494393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1995</a:t>
                </a:r>
                <a:endParaRPr lang="fr-FR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1E6047-BD3F-744E-999C-163E1B14F076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 rot="3370834">
                <a:off x="5159573" y="4442570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2005</a:t>
                </a:r>
                <a:endParaRPr lang="fr-FR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76DE5-DC47-FE48-88C9-EAF75030DF37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 rot="2492022">
                <a:off x="6227364" y="353939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2015</a:t>
                </a:r>
                <a:endParaRPr lang="fr-FR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3320CA-160D-4E43-B175-B15EA223BDB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 rot="1607562">
                <a:off x="7418708" y="1616178"/>
                <a:ext cx="65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2020</a:t>
                </a:r>
                <a:endParaRPr lang="fr-FR" dirty="0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376C0797-5499-0F48-AED3-C7EAAB586BB1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7459626" y="2125475"/>
                <a:ext cx="603569" cy="603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900" dirty="0">
                    <a:solidFill>
                      <a:schemeClr val="accent6">
                        <a:lumMod val="75000"/>
                      </a:schemeClr>
                    </a:solidFill>
                  </a:rPr>
                  <a:t>1milliard de sites web</a:t>
                </a:r>
              </a:p>
            </p:txBody>
          </p:sp>
        </p:grp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>
            <a:xfrm flipV="1">
              <a:off x="2557343" y="5393644"/>
              <a:ext cx="0" cy="244046"/>
            </a:xfrm>
            <a:prstGeom prst="straightConnector1">
              <a:avLst/>
            </a:prstGeom>
            <a:ln w="12700">
              <a:solidFill>
                <a:srgbClr val="A61C84"/>
              </a:solidFill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51"/>
              </p:custDataLst>
            </p:nvPr>
          </p:nvCxnSpPr>
          <p:spPr>
            <a:xfrm flipV="1">
              <a:off x="4753486" y="4540959"/>
              <a:ext cx="0" cy="520879"/>
            </a:xfrm>
            <a:prstGeom prst="straightConnector1">
              <a:avLst/>
            </a:prstGeom>
            <a:ln w="12700">
              <a:solidFill>
                <a:srgbClr val="A61C84"/>
              </a:solidFill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752982" y="3225101"/>
            <a:ext cx="5456251" cy="2717473"/>
            <a:chOff x="1746722" y="3565125"/>
            <a:chExt cx="5456250" cy="271747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67277FB-8DD9-F440-B9C2-7D1284D75C4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62243" y="5744211"/>
              <a:ext cx="8734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70C0"/>
                  </a:solidFill>
                </a:rPr>
                <a:t>Micro ordinateurs</a:t>
              </a:r>
              <a:endParaRPr lang="fr-FR" sz="1000" dirty="0">
                <a:solidFill>
                  <a:srgbClr val="0070C0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4EE65FB-20B5-7B4D-9EB9-D45068ED8F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628152" y="5629027"/>
              <a:ext cx="9155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70C0"/>
                  </a:solidFill>
                </a:rPr>
                <a:t>Domotique </a:t>
              </a:r>
              <a:endParaRPr lang="fr-FR" sz="1000" dirty="0">
                <a:solidFill>
                  <a:srgbClr val="0070C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1800E27-7B76-D344-95C1-C5ECC89EAF4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46722" y="5851710"/>
              <a:ext cx="616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0070C0"/>
                  </a:solidFill>
                </a:rPr>
                <a:t>Main</a:t>
              </a:r>
              <a:br>
                <a:rPr lang="fr-FR" sz="1100" b="1" dirty="0">
                  <a:solidFill>
                    <a:srgbClr val="0070C0"/>
                  </a:solidFill>
                </a:rPr>
              </a:br>
              <a:r>
                <a:rPr lang="fr-FR" sz="1100" b="1" dirty="0">
                  <a:solidFill>
                    <a:srgbClr val="0070C0"/>
                  </a:solidFill>
                </a:rPr>
                <a:t>frames</a:t>
              </a:r>
              <a:endParaRPr lang="fr-FR" sz="1100" dirty="0">
                <a:solidFill>
                  <a:srgbClr val="0070C0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CF73214-A0F3-1F43-9078-63B6083672F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34049" y="4332140"/>
              <a:ext cx="86892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b="1" dirty="0">
                  <a:solidFill>
                    <a:srgbClr val="0070C0"/>
                  </a:solidFill>
                </a:rPr>
                <a:t>Wearables</a:t>
              </a:r>
              <a:endParaRPr lang="fr-FR" sz="1100" dirty="0">
                <a:solidFill>
                  <a:srgbClr val="0070C0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C2A8626-A541-5547-8687-1B9D65014D1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41842" y="5357817"/>
              <a:ext cx="87679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0070C0"/>
                  </a:solidFill>
                </a:rPr>
                <a:t>Portables</a:t>
              </a:r>
              <a:endParaRPr lang="fr-FR" sz="1100" dirty="0">
                <a:solidFill>
                  <a:srgbClr val="0070C0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F86323A-F434-C344-B0D1-20CB1C7ABA9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49948" y="4866043"/>
              <a:ext cx="6880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0070C0"/>
                  </a:solidFill>
                </a:rPr>
                <a:t>Mobiles </a:t>
              </a:r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2"/>
              </p:custDataLst>
            </p:nvPr>
          </p:nvCxnSpPr>
          <p:spPr>
            <a:xfrm flipV="1">
              <a:off x="2068180" y="5700627"/>
              <a:ext cx="0" cy="212751"/>
            </a:xfrm>
            <a:prstGeom prst="straightConnector1">
              <a:avLst/>
            </a:prstGeom>
            <a:ln w="12700">
              <a:prstDash val="sysDot"/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>
            <a:xfrm>
              <a:off x="3322916" y="5545243"/>
              <a:ext cx="0" cy="282169"/>
            </a:xfrm>
            <a:prstGeom prst="straightConnector1">
              <a:avLst/>
            </a:prstGeom>
            <a:ln w="12700"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>
            <a:xfrm>
              <a:off x="4096018" y="5290568"/>
              <a:ext cx="0" cy="397253"/>
            </a:xfrm>
            <a:prstGeom prst="straightConnector1">
              <a:avLst/>
            </a:prstGeom>
            <a:ln w="12700"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>
            <a:xfrm>
              <a:off x="4955654" y="4960756"/>
              <a:ext cx="0" cy="432888"/>
            </a:xfrm>
            <a:prstGeom prst="straightConnector1">
              <a:avLst/>
            </a:prstGeom>
            <a:ln w="12700"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6"/>
              </p:custDataLst>
            </p:nvPr>
          </p:nvCxnSpPr>
          <p:spPr>
            <a:xfrm>
              <a:off x="5973703" y="4360109"/>
              <a:ext cx="0" cy="550814"/>
            </a:xfrm>
            <a:prstGeom prst="straightConnector1">
              <a:avLst/>
            </a:prstGeom>
            <a:ln w="12700"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>
              <a:extLst>
                <a:ext uri="{FF2B5EF4-FFF2-40B4-BE49-F238E27FC236}">
                  <a16:creationId xmlns:a16="http://schemas.microsoft.com/office/drawing/2014/main" id="{A3D0A4FA-3CC4-5249-A7E4-414D30CC888A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>
            <a:xfrm>
              <a:off x="6724816" y="3565125"/>
              <a:ext cx="0" cy="754072"/>
            </a:xfrm>
            <a:prstGeom prst="straightConnector1">
              <a:avLst/>
            </a:prstGeom>
            <a:ln w="12700">
              <a:prstDash val="sysDot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182114" y="-1416"/>
            <a:ext cx="3740131" cy="4866067"/>
            <a:chOff x="4175852" y="338607"/>
            <a:chExt cx="3740130" cy="4866067"/>
          </a:xfrm>
        </p:grpSpPr>
        <p:grpSp>
          <p:nvGrpSpPr>
            <p:cNvPr id="37" name="Groupe 36"/>
            <p:cNvGrpSpPr/>
            <p:nvPr/>
          </p:nvGrpSpPr>
          <p:grpSpPr>
            <a:xfrm>
              <a:off x="4175852" y="338607"/>
              <a:ext cx="3740130" cy="4866067"/>
              <a:chOff x="4175852" y="338607"/>
              <a:chExt cx="3740130" cy="4866067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4175852" y="338607"/>
                <a:ext cx="3740130" cy="4866067"/>
                <a:chOff x="4175852" y="338607"/>
                <a:chExt cx="3740130" cy="4866067"/>
              </a:xfrm>
            </p:grpSpPr>
            <p:sp>
              <p:nvSpPr>
                <p:cNvPr id="139" name="Flèche droite 3">
                  <a:extLst>
                    <a:ext uri="{FF2B5EF4-FFF2-40B4-BE49-F238E27FC236}">
                      <a16:creationId xmlns:a16="http://schemas.microsoft.com/office/drawing/2014/main" id="{27F25BEB-38D4-A349-8889-1BDF1935BDBE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4586535" y="571272"/>
                  <a:ext cx="2635465" cy="4633402"/>
                </a:xfrm>
                <a:custGeom>
                  <a:avLst/>
                  <a:gdLst>
                    <a:gd name="connsiteX0" fmla="*/ 0 w 7411459"/>
                    <a:gd name="connsiteY0" fmla="*/ 411480 h 1645920"/>
                    <a:gd name="connsiteX1" fmla="*/ 6588499 w 7411459"/>
                    <a:gd name="connsiteY1" fmla="*/ 411480 h 1645920"/>
                    <a:gd name="connsiteX2" fmla="*/ 6588499 w 7411459"/>
                    <a:gd name="connsiteY2" fmla="*/ 0 h 1645920"/>
                    <a:gd name="connsiteX3" fmla="*/ 7411459 w 7411459"/>
                    <a:gd name="connsiteY3" fmla="*/ 822960 h 1645920"/>
                    <a:gd name="connsiteX4" fmla="*/ 6588499 w 7411459"/>
                    <a:gd name="connsiteY4" fmla="*/ 1645920 h 1645920"/>
                    <a:gd name="connsiteX5" fmla="*/ 6588499 w 7411459"/>
                    <a:gd name="connsiteY5" fmla="*/ 1234440 h 1645920"/>
                    <a:gd name="connsiteX6" fmla="*/ 0 w 7411459"/>
                    <a:gd name="connsiteY6" fmla="*/ 1234440 h 1645920"/>
                    <a:gd name="connsiteX7" fmla="*/ 0 w 7411459"/>
                    <a:gd name="connsiteY7" fmla="*/ 411480 h 1645920"/>
                    <a:gd name="connsiteX0" fmla="*/ 0 w 7411459"/>
                    <a:gd name="connsiteY0" fmla="*/ 411480 h 4258056"/>
                    <a:gd name="connsiteX1" fmla="*/ 6588499 w 7411459"/>
                    <a:gd name="connsiteY1" fmla="*/ 411480 h 4258056"/>
                    <a:gd name="connsiteX2" fmla="*/ 6588499 w 7411459"/>
                    <a:gd name="connsiteY2" fmla="*/ 0 h 4258056"/>
                    <a:gd name="connsiteX3" fmla="*/ 7411459 w 7411459"/>
                    <a:gd name="connsiteY3" fmla="*/ 822960 h 4258056"/>
                    <a:gd name="connsiteX4" fmla="*/ 6588499 w 7411459"/>
                    <a:gd name="connsiteY4" fmla="*/ 1645920 h 4258056"/>
                    <a:gd name="connsiteX5" fmla="*/ 6588499 w 7411459"/>
                    <a:gd name="connsiteY5" fmla="*/ 1234440 h 4258056"/>
                    <a:gd name="connsiteX6" fmla="*/ 182880 w 7411459"/>
                    <a:gd name="connsiteY6" fmla="*/ 4258056 h 4258056"/>
                    <a:gd name="connsiteX7" fmla="*/ 0 w 7411459"/>
                    <a:gd name="connsiteY7" fmla="*/ 411480 h 4258056"/>
                    <a:gd name="connsiteX0" fmla="*/ 0 w 7411459"/>
                    <a:gd name="connsiteY0" fmla="*/ 411480 h 4258056"/>
                    <a:gd name="connsiteX1" fmla="*/ 6588499 w 7411459"/>
                    <a:gd name="connsiteY1" fmla="*/ 411480 h 4258056"/>
                    <a:gd name="connsiteX2" fmla="*/ 6588499 w 7411459"/>
                    <a:gd name="connsiteY2" fmla="*/ 0 h 4258056"/>
                    <a:gd name="connsiteX3" fmla="*/ 7411459 w 7411459"/>
                    <a:gd name="connsiteY3" fmla="*/ 822960 h 4258056"/>
                    <a:gd name="connsiteX4" fmla="*/ 6588499 w 7411459"/>
                    <a:gd name="connsiteY4" fmla="*/ 1645920 h 4258056"/>
                    <a:gd name="connsiteX5" fmla="*/ 6588499 w 7411459"/>
                    <a:gd name="connsiteY5" fmla="*/ 1234440 h 4258056"/>
                    <a:gd name="connsiteX6" fmla="*/ 182880 w 7411459"/>
                    <a:gd name="connsiteY6" fmla="*/ 4258056 h 4258056"/>
                    <a:gd name="connsiteX7" fmla="*/ 0 w 7411459"/>
                    <a:gd name="connsiteY7" fmla="*/ 411480 h 4258056"/>
                    <a:gd name="connsiteX0" fmla="*/ 0 w 7411459"/>
                    <a:gd name="connsiteY0" fmla="*/ 411480 h 4258056"/>
                    <a:gd name="connsiteX1" fmla="*/ 6588499 w 7411459"/>
                    <a:gd name="connsiteY1" fmla="*/ 411480 h 4258056"/>
                    <a:gd name="connsiteX2" fmla="*/ 6588499 w 7411459"/>
                    <a:gd name="connsiteY2" fmla="*/ 0 h 4258056"/>
                    <a:gd name="connsiteX3" fmla="*/ 7411459 w 7411459"/>
                    <a:gd name="connsiteY3" fmla="*/ 822960 h 4258056"/>
                    <a:gd name="connsiteX4" fmla="*/ 6588499 w 7411459"/>
                    <a:gd name="connsiteY4" fmla="*/ 1645920 h 4258056"/>
                    <a:gd name="connsiteX5" fmla="*/ 6588499 w 7411459"/>
                    <a:gd name="connsiteY5" fmla="*/ 1234440 h 4258056"/>
                    <a:gd name="connsiteX6" fmla="*/ 182880 w 7411459"/>
                    <a:gd name="connsiteY6" fmla="*/ 4258056 h 4258056"/>
                    <a:gd name="connsiteX7" fmla="*/ 0 w 7411459"/>
                    <a:gd name="connsiteY7" fmla="*/ 411480 h 4258056"/>
                    <a:gd name="connsiteX0" fmla="*/ 12192 w 7228579"/>
                    <a:gd name="connsiteY0" fmla="*/ 4203192 h 4258056"/>
                    <a:gd name="connsiteX1" fmla="*/ 6405619 w 7228579"/>
                    <a:gd name="connsiteY1" fmla="*/ 411480 h 4258056"/>
                    <a:gd name="connsiteX2" fmla="*/ 6405619 w 7228579"/>
                    <a:gd name="connsiteY2" fmla="*/ 0 h 4258056"/>
                    <a:gd name="connsiteX3" fmla="*/ 7228579 w 7228579"/>
                    <a:gd name="connsiteY3" fmla="*/ 822960 h 4258056"/>
                    <a:gd name="connsiteX4" fmla="*/ 6405619 w 7228579"/>
                    <a:gd name="connsiteY4" fmla="*/ 1645920 h 4258056"/>
                    <a:gd name="connsiteX5" fmla="*/ 6405619 w 7228579"/>
                    <a:gd name="connsiteY5" fmla="*/ 1234440 h 4258056"/>
                    <a:gd name="connsiteX6" fmla="*/ 0 w 7228579"/>
                    <a:gd name="connsiteY6" fmla="*/ 4258056 h 4258056"/>
                    <a:gd name="connsiteX7" fmla="*/ 12192 w 7228579"/>
                    <a:gd name="connsiteY7" fmla="*/ 4203192 h 4258056"/>
                    <a:gd name="connsiteX0" fmla="*/ 12192 w 7228579"/>
                    <a:gd name="connsiteY0" fmla="*/ 4203192 h 4258056"/>
                    <a:gd name="connsiteX1" fmla="*/ 6405619 w 7228579"/>
                    <a:gd name="connsiteY1" fmla="*/ 411480 h 4258056"/>
                    <a:gd name="connsiteX2" fmla="*/ 6405619 w 7228579"/>
                    <a:gd name="connsiteY2" fmla="*/ 0 h 4258056"/>
                    <a:gd name="connsiteX3" fmla="*/ 7228579 w 7228579"/>
                    <a:gd name="connsiteY3" fmla="*/ 822960 h 4258056"/>
                    <a:gd name="connsiteX4" fmla="*/ 6405619 w 7228579"/>
                    <a:gd name="connsiteY4" fmla="*/ 1645920 h 4258056"/>
                    <a:gd name="connsiteX5" fmla="*/ 6405619 w 7228579"/>
                    <a:gd name="connsiteY5" fmla="*/ 1234440 h 4258056"/>
                    <a:gd name="connsiteX6" fmla="*/ 0 w 7228579"/>
                    <a:gd name="connsiteY6" fmla="*/ 4258056 h 4258056"/>
                    <a:gd name="connsiteX7" fmla="*/ 12192 w 7228579"/>
                    <a:gd name="connsiteY7" fmla="*/ 4203192 h 4258056"/>
                    <a:gd name="connsiteX0" fmla="*/ 12192 w 7228579"/>
                    <a:gd name="connsiteY0" fmla="*/ 4465320 h 4520184"/>
                    <a:gd name="connsiteX1" fmla="*/ 6405619 w 7228579"/>
                    <a:gd name="connsiteY1" fmla="*/ 673608 h 4520184"/>
                    <a:gd name="connsiteX2" fmla="*/ 6405619 w 7228579"/>
                    <a:gd name="connsiteY2" fmla="*/ 262128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405619 w 7228579"/>
                    <a:gd name="connsiteY5" fmla="*/ 1496568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405619 w 7228579"/>
                    <a:gd name="connsiteY1" fmla="*/ 673608 h 4520184"/>
                    <a:gd name="connsiteX2" fmla="*/ 5991091 w 7228579"/>
                    <a:gd name="connsiteY2" fmla="*/ 24993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405619 w 7228579"/>
                    <a:gd name="connsiteY5" fmla="*/ 1496568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991091 w 7228579"/>
                    <a:gd name="connsiteY2" fmla="*/ 24993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405619 w 7228579"/>
                    <a:gd name="connsiteY5" fmla="*/ 1496568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991091 w 7228579"/>
                    <a:gd name="connsiteY2" fmla="*/ 24993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405619 w 7228579"/>
                    <a:gd name="connsiteY5" fmla="*/ 1496568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405619 w 7228579"/>
                    <a:gd name="connsiteY5" fmla="*/ 1496568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588499 w 7228579"/>
                    <a:gd name="connsiteY5" fmla="*/ 1033272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405619 w 7228579"/>
                    <a:gd name="connsiteY4" fmla="*/ 1908048 h 4520184"/>
                    <a:gd name="connsiteX5" fmla="*/ 6588499 w 7228579"/>
                    <a:gd name="connsiteY5" fmla="*/ 1033272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929875 w 7228579"/>
                    <a:gd name="connsiteY4" fmla="*/ 1444752 h 4520184"/>
                    <a:gd name="connsiteX5" fmla="*/ 6588499 w 7228579"/>
                    <a:gd name="connsiteY5" fmla="*/ 1033272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929875 w 7228579"/>
                    <a:gd name="connsiteY4" fmla="*/ 1444752 h 4520184"/>
                    <a:gd name="connsiteX5" fmla="*/ 6637267 w 7228579"/>
                    <a:gd name="connsiteY5" fmla="*/ 1143000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6929875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7039603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7039603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7039603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12192 w 7228579"/>
                    <a:gd name="connsiteY0" fmla="*/ 4465320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7039603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12192 w 7228579"/>
                    <a:gd name="connsiteY7" fmla="*/ 4465320 h 4520184"/>
                    <a:gd name="connsiteX0" fmla="*/ 475488 w 7228579"/>
                    <a:gd name="connsiteY0" fmla="*/ 4258056 h 4520184"/>
                    <a:gd name="connsiteX1" fmla="*/ 6161779 w 7228579"/>
                    <a:gd name="connsiteY1" fmla="*/ 783336 h 4520184"/>
                    <a:gd name="connsiteX2" fmla="*/ 5832595 w 7228579"/>
                    <a:gd name="connsiteY2" fmla="*/ 493776 h 4520184"/>
                    <a:gd name="connsiteX3" fmla="*/ 7228579 w 7228579"/>
                    <a:gd name="connsiteY3" fmla="*/ 0 h 4520184"/>
                    <a:gd name="connsiteX4" fmla="*/ 7039603 w 7228579"/>
                    <a:gd name="connsiteY4" fmla="*/ 1444752 h 4520184"/>
                    <a:gd name="connsiteX5" fmla="*/ 6698227 w 7228579"/>
                    <a:gd name="connsiteY5" fmla="*/ 1228344 h 4520184"/>
                    <a:gd name="connsiteX6" fmla="*/ 0 w 7228579"/>
                    <a:gd name="connsiteY6" fmla="*/ 4520184 h 4520184"/>
                    <a:gd name="connsiteX7" fmla="*/ 475488 w 7228579"/>
                    <a:gd name="connsiteY7" fmla="*/ 4258056 h 4520184"/>
                    <a:gd name="connsiteX0" fmla="*/ 475488 w 7228579"/>
                    <a:gd name="connsiteY0" fmla="*/ 4258056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475488 w 7228579"/>
                    <a:gd name="connsiteY7" fmla="*/ 4258056 h 4548936"/>
                    <a:gd name="connsiteX0" fmla="*/ 475488 w 7228579"/>
                    <a:gd name="connsiteY0" fmla="*/ 4258056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475488 w 7228579"/>
                    <a:gd name="connsiteY7" fmla="*/ 4258056 h 4548936"/>
                    <a:gd name="connsiteX0" fmla="*/ 475488 w 7228579"/>
                    <a:gd name="connsiteY0" fmla="*/ 4258056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475488 w 7228579"/>
                    <a:gd name="connsiteY7" fmla="*/ 4258056 h 4548936"/>
                    <a:gd name="connsiteX0" fmla="*/ 36576 w 7228579"/>
                    <a:gd name="connsiteY0" fmla="*/ 4514088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36576 w 7228579"/>
                    <a:gd name="connsiteY7" fmla="*/ 4514088 h 4548936"/>
                    <a:gd name="connsiteX0" fmla="*/ 36576 w 7228579"/>
                    <a:gd name="connsiteY0" fmla="*/ 4514088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36576 w 7228579"/>
                    <a:gd name="connsiteY7" fmla="*/ 4514088 h 4548936"/>
                    <a:gd name="connsiteX0" fmla="*/ 36576 w 7228579"/>
                    <a:gd name="connsiteY0" fmla="*/ 4514088 h 4548936"/>
                    <a:gd name="connsiteX1" fmla="*/ 6161779 w 7228579"/>
                    <a:gd name="connsiteY1" fmla="*/ 783336 h 4548936"/>
                    <a:gd name="connsiteX2" fmla="*/ 5832595 w 7228579"/>
                    <a:gd name="connsiteY2" fmla="*/ 493776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36576 w 7228579"/>
                    <a:gd name="connsiteY7" fmla="*/ 4514088 h 4548936"/>
                    <a:gd name="connsiteX0" fmla="*/ 36576 w 7228579"/>
                    <a:gd name="connsiteY0" fmla="*/ 4514088 h 4548936"/>
                    <a:gd name="connsiteX1" fmla="*/ 6161779 w 7228579"/>
                    <a:gd name="connsiteY1" fmla="*/ 783336 h 4548936"/>
                    <a:gd name="connsiteX2" fmla="*/ 5820403 w 7228579"/>
                    <a:gd name="connsiteY2" fmla="*/ 542544 h 4548936"/>
                    <a:gd name="connsiteX3" fmla="*/ 7228579 w 7228579"/>
                    <a:gd name="connsiteY3" fmla="*/ 0 h 4548936"/>
                    <a:gd name="connsiteX4" fmla="*/ 7039603 w 7228579"/>
                    <a:gd name="connsiteY4" fmla="*/ 1444752 h 4548936"/>
                    <a:gd name="connsiteX5" fmla="*/ 6698227 w 7228579"/>
                    <a:gd name="connsiteY5" fmla="*/ 1228344 h 4548936"/>
                    <a:gd name="connsiteX6" fmla="*/ 0 w 7228579"/>
                    <a:gd name="connsiteY6" fmla="*/ 4520184 h 4548936"/>
                    <a:gd name="connsiteX7" fmla="*/ 36576 w 7228579"/>
                    <a:gd name="connsiteY7" fmla="*/ 4514088 h 4548936"/>
                    <a:gd name="connsiteX0" fmla="*/ 36576 w 7057891"/>
                    <a:gd name="connsiteY0" fmla="*/ 4477512 h 4512360"/>
                    <a:gd name="connsiteX1" fmla="*/ 6161779 w 7057891"/>
                    <a:gd name="connsiteY1" fmla="*/ 746760 h 4512360"/>
                    <a:gd name="connsiteX2" fmla="*/ 5820403 w 7057891"/>
                    <a:gd name="connsiteY2" fmla="*/ 505968 h 4512360"/>
                    <a:gd name="connsiteX3" fmla="*/ 7057891 w 7057891"/>
                    <a:gd name="connsiteY3" fmla="*/ 0 h 4512360"/>
                    <a:gd name="connsiteX4" fmla="*/ 7039603 w 7057891"/>
                    <a:gd name="connsiteY4" fmla="*/ 1408176 h 4512360"/>
                    <a:gd name="connsiteX5" fmla="*/ 6698227 w 7057891"/>
                    <a:gd name="connsiteY5" fmla="*/ 1191768 h 4512360"/>
                    <a:gd name="connsiteX6" fmla="*/ 0 w 7057891"/>
                    <a:gd name="connsiteY6" fmla="*/ 4483608 h 4512360"/>
                    <a:gd name="connsiteX7" fmla="*/ 36576 w 7057891"/>
                    <a:gd name="connsiteY7" fmla="*/ 4477512 h 4512360"/>
                    <a:gd name="connsiteX0" fmla="*/ 36576 w 7057891"/>
                    <a:gd name="connsiteY0" fmla="*/ 4477512 h 4512360"/>
                    <a:gd name="connsiteX1" fmla="*/ 6161779 w 7057891"/>
                    <a:gd name="connsiteY1" fmla="*/ 746760 h 4512360"/>
                    <a:gd name="connsiteX2" fmla="*/ 5820403 w 7057891"/>
                    <a:gd name="connsiteY2" fmla="*/ 505968 h 4512360"/>
                    <a:gd name="connsiteX3" fmla="*/ 7057891 w 7057891"/>
                    <a:gd name="connsiteY3" fmla="*/ 0 h 4512360"/>
                    <a:gd name="connsiteX4" fmla="*/ 7051795 w 7057891"/>
                    <a:gd name="connsiteY4" fmla="*/ 1286256 h 4512360"/>
                    <a:gd name="connsiteX5" fmla="*/ 6698227 w 7057891"/>
                    <a:gd name="connsiteY5" fmla="*/ 1191768 h 4512360"/>
                    <a:gd name="connsiteX6" fmla="*/ 0 w 7057891"/>
                    <a:gd name="connsiteY6" fmla="*/ 4483608 h 4512360"/>
                    <a:gd name="connsiteX7" fmla="*/ 36576 w 7057891"/>
                    <a:gd name="connsiteY7" fmla="*/ 4477512 h 4512360"/>
                    <a:gd name="connsiteX0" fmla="*/ 36576 w 7057891"/>
                    <a:gd name="connsiteY0" fmla="*/ 4477512 h 4512004"/>
                    <a:gd name="connsiteX1" fmla="*/ 6161779 w 7057891"/>
                    <a:gd name="connsiteY1" fmla="*/ 746760 h 4512004"/>
                    <a:gd name="connsiteX2" fmla="*/ 5820403 w 7057891"/>
                    <a:gd name="connsiteY2" fmla="*/ 505968 h 4512004"/>
                    <a:gd name="connsiteX3" fmla="*/ 7057891 w 7057891"/>
                    <a:gd name="connsiteY3" fmla="*/ 0 h 4512004"/>
                    <a:gd name="connsiteX4" fmla="*/ 7051795 w 7057891"/>
                    <a:gd name="connsiteY4" fmla="*/ 1286256 h 4512004"/>
                    <a:gd name="connsiteX5" fmla="*/ 6746995 w 7057891"/>
                    <a:gd name="connsiteY5" fmla="*/ 1155192 h 4512004"/>
                    <a:gd name="connsiteX6" fmla="*/ 0 w 7057891"/>
                    <a:gd name="connsiteY6" fmla="*/ 4483608 h 4512004"/>
                    <a:gd name="connsiteX7" fmla="*/ 36576 w 7057891"/>
                    <a:gd name="connsiteY7" fmla="*/ 4477512 h 4512004"/>
                    <a:gd name="connsiteX0" fmla="*/ 36576 w 7057891"/>
                    <a:gd name="connsiteY0" fmla="*/ 4477512 h 4512004"/>
                    <a:gd name="connsiteX1" fmla="*/ 6161779 w 7057891"/>
                    <a:gd name="connsiteY1" fmla="*/ 746760 h 4512004"/>
                    <a:gd name="connsiteX2" fmla="*/ 5869171 w 7057891"/>
                    <a:gd name="connsiteY2" fmla="*/ 530352 h 4512004"/>
                    <a:gd name="connsiteX3" fmla="*/ 7057891 w 7057891"/>
                    <a:gd name="connsiteY3" fmla="*/ 0 h 4512004"/>
                    <a:gd name="connsiteX4" fmla="*/ 7051795 w 7057891"/>
                    <a:gd name="connsiteY4" fmla="*/ 1286256 h 4512004"/>
                    <a:gd name="connsiteX5" fmla="*/ 6746995 w 7057891"/>
                    <a:gd name="connsiteY5" fmla="*/ 1155192 h 4512004"/>
                    <a:gd name="connsiteX6" fmla="*/ 0 w 7057891"/>
                    <a:gd name="connsiteY6" fmla="*/ 4483608 h 4512004"/>
                    <a:gd name="connsiteX7" fmla="*/ 36576 w 7057891"/>
                    <a:gd name="connsiteY7" fmla="*/ 4477512 h 4512004"/>
                    <a:gd name="connsiteX0" fmla="*/ 36576 w 7051795"/>
                    <a:gd name="connsiteY0" fmla="*/ 4477512 h 4512004"/>
                    <a:gd name="connsiteX1" fmla="*/ 6161779 w 7051795"/>
                    <a:gd name="connsiteY1" fmla="*/ 746760 h 4512004"/>
                    <a:gd name="connsiteX2" fmla="*/ 5869171 w 7051795"/>
                    <a:gd name="connsiteY2" fmla="*/ 530352 h 4512004"/>
                    <a:gd name="connsiteX3" fmla="*/ 7021315 w 7051795"/>
                    <a:gd name="connsiteY3" fmla="*/ 0 h 4512004"/>
                    <a:gd name="connsiteX4" fmla="*/ 7051795 w 7051795"/>
                    <a:gd name="connsiteY4" fmla="*/ 1286256 h 4512004"/>
                    <a:gd name="connsiteX5" fmla="*/ 6746995 w 7051795"/>
                    <a:gd name="connsiteY5" fmla="*/ 1155192 h 4512004"/>
                    <a:gd name="connsiteX6" fmla="*/ 0 w 7051795"/>
                    <a:gd name="connsiteY6" fmla="*/ 4483608 h 4512004"/>
                    <a:gd name="connsiteX7" fmla="*/ 36576 w 7051795"/>
                    <a:gd name="connsiteY7" fmla="*/ 4477512 h 4512004"/>
                    <a:gd name="connsiteX0" fmla="*/ 36576 w 7051795"/>
                    <a:gd name="connsiteY0" fmla="*/ 4477512 h 4512004"/>
                    <a:gd name="connsiteX1" fmla="*/ 6161779 w 7051795"/>
                    <a:gd name="connsiteY1" fmla="*/ 746760 h 4512004"/>
                    <a:gd name="connsiteX2" fmla="*/ 5820403 w 7051795"/>
                    <a:gd name="connsiteY2" fmla="*/ 554736 h 4512004"/>
                    <a:gd name="connsiteX3" fmla="*/ 7021315 w 7051795"/>
                    <a:gd name="connsiteY3" fmla="*/ 0 h 4512004"/>
                    <a:gd name="connsiteX4" fmla="*/ 7051795 w 7051795"/>
                    <a:gd name="connsiteY4" fmla="*/ 1286256 h 4512004"/>
                    <a:gd name="connsiteX5" fmla="*/ 6746995 w 7051795"/>
                    <a:gd name="connsiteY5" fmla="*/ 1155192 h 4512004"/>
                    <a:gd name="connsiteX6" fmla="*/ 0 w 7051795"/>
                    <a:gd name="connsiteY6" fmla="*/ 4483608 h 4512004"/>
                    <a:gd name="connsiteX7" fmla="*/ 36576 w 7051795"/>
                    <a:gd name="connsiteY7" fmla="*/ 4477512 h 4512004"/>
                    <a:gd name="connsiteX0" fmla="*/ 36576 w 7051795"/>
                    <a:gd name="connsiteY0" fmla="*/ 4477512 h 4512004"/>
                    <a:gd name="connsiteX1" fmla="*/ 6100819 w 7051795"/>
                    <a:gd name="connsiteY1" fmla="*/ 832104 h 4512004"/>
                    <a:gd name="connsiteX2" fmla="*/ 5820403 w 7051795"/>
                    <a:gd name="connsiteY2" fmla="*/ 554736 h 4512004"/>
                    <a:gd name="connsiteX3" fmla="*/ 7021315 w 7051795"/>
                    <a:gd name="connsiteY3" fmla="*/ 0 h 4512004"/>
                    <a:gd name="connsiteX4" fmla="*/ 7051795 w 7051795"/>
                    <a:gd name="connsiteY4" fmla="*/ 1286256 h 4512004"/>
                    <a:gd name="connsiteX5" fmla="*/ 6746995 w 7051795"/>
                    <a:gd name="connsiteY5" fmla="*/ 1155192 h 4512004"/>
                    <a:gd name="connsiteX6" fmla="*/ 0 w 7051795"/>
                    <a:gd name="connsiteY6" fmla="*/ 4483608 h 4512004"/>
                    <a:gd name="connsiteX7" fmla="*/ 36576 w 7051795"/>
                    <a:gd name="connsiteY7" fmla="*/ 4477512 h 4512004"/>
                    <a:gd name="connsiteX0" fmla="*/ 36576 w 7051795"/>
                    <a:gd name="connsiteY0" fmla="*/ 4477512 h 4512004"/>
                    <a:gd name="connsiteX1" fmla="*/ 6100819 w 7051795"/>
                    <a:gd name="connsiteY1" fmla="*/ 832104 h 4512004"/>
                    <a:gd name="connsiteX2" fmla="*/ 5783827 w 7051795"/>
                    <a:gd name="connsiteY2" fmla="*/ 652272 h 4512004"/>
                    <a:gd name="connsiteX3" fmla="*/ 7021315 w 7051795"/>
                    <a:gd name="connsiteY3" fmla="*/ 0 h 4512004"/>
                    <a:gd name="connsiteX4" fmla="*/ 7051795 w 7051795"/>
                    <a:gd name="connsiteY4" fmla="*/ 1286256 h 4512004"/>
                    <a:gd name="connsiteX5" fmla="*/ 6746995 w 7051795"/>
                    <a:gd name="connsiteY5" fmla="*/ 1155192 h 4512004"/>
                    <a:gd name="connsiteX6" fmla="*/ 0 w 7051795"/>
                    <a:gd name="connsiteY6" fmla="*/ 4483608 h 4512004"/>
                    <a:gd name="connsiteX7" fmla="*/ 36576 w 7051795"/>
                    <a:gd name="connsiteY7" fmla="*/ 4477512 h 4512004"/>
                    <a:gd name="connsiteX0" fmla="*/ 36576 w 7051795"/>
                    <a:gd name="connsiteY0" fmla="*/ 4477512 h 4512004"/>
                    <a:gd name="connsiteX1" fmla="*/ 6113011 w 7051795"/>
                    <a:gd name="connsiteY1" fmla="*/ 819912 h 4512004"/>
                    <a:gd name="connsiteX2" fmla="*/ 5783827 w 7051795"/>
                    <a:gd name="connsiteY2" fmla="*/ 652272 h 4512004"/>
                    <a:gd name="connsiteX3" fmla="*/ 7021315 w 7051795"/>
                    <a:gd name="connsiteY3" fmla="*/ 0 h 4512004"/>
                    <a:gd name="connsiteX4" fmla="*/ 7051795 w 7051795"/>
                    <a:gd name="connsiteY4" fmla="*/ 1286256 h 4512004"/>
                    <a:gd name="connsiteX5" fmla="*/ 6746995 w 7051795"/>
                    <a:gd name="connsiteY5" fmla="*/ 1155192 h 4512004"/>
                    <a:gd name="connsiteX6" fmla="*/ 0 w 7051795"/>
                    <a:gd name="connsiteY6" fmla="*/ 4483608 h 4512004"/>
                    <a:gd name="connsiteX7" fmla="*/ 36576 w 7051795"/>
                    <a:gd name="connsiteY7" fmla="*/ 4477512 h 4512004"/>
                    <a:gd name="connsiteX0" fmla="*/ 36576 w 7051795"/>
                    <a:gd name="connsiteY0" fmla="*/ 4379976 h 4414468"/>
                    <a:gd name="connsiteX1" fmla="*/ 6113011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379976 h 4414468"/>
                    <a:gd name="connsiteX1" fmla="*/ 6113011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379976 h 4414468"/>
                    <a:gd name="connsiteX1" fmla="*/ 6100819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379976 h 4414468"/>
                    <a:gd name="connsiteX1" fmla="*/ 6076435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379976 h 4414468"/>
                    <a:gd name="connsiteX1" fmla="*/ 6076435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379976 h 4414468"/>
                    <a:gd name="connsiteX1" fmla="*/ 6076435 w 7051795"/>
                    <a:gd name="connsiteY1" fmla="*/ 722376 h 4414468"/>
                    <a:gd name="connsiteX2" fmla="*/ 5783827 w 7051795"/>
                    <a:gd name="connsiteY2" fmla="*/ 554736 h 4414468"/>
                    <a:gd name="connsiteX3" fmla="*/ 6875011 w 7051795"/>
                    <a:gd name="connsiteY3" fmla="*/ 0 h 4414468"/>
                    <a:gd name="connsiteX4" fmla="*/ 7051795 w 7051795"/>
                    <a:gd name="connsiteY4" fmla="*/ 1188720 h 4414468"/>
                    <a:gd name="connsiteX5" fmla="*/ 6746995 w 7051795"/>
                    <a:gd name="connsiteY5" fmla="*/ 1057656 h 4414468"/>
                    <a:gd name="connsiteX6" fmla="*/ 0 w 7051795"/>
                    <a:gd name="connsiteY6" fmla="*/ 4386072 h 4414468"/>
                    <a:gd name="connsiteX7" fmla="*/ 36576 w 7051795"/>
                    <a:gd name="connsiteY7" fmla="*/ 4379976 h 4414468"/>
                    <a:gd name="connsiteX0" fmla="*/ 36576 w 7051795"/>
                    <a:gd name="connsiteY0" fmla="*/ 4197096 h 4231588"/>
                    <a:gd name="connsiteX1" fmla="*/ 6076435 w 7051795"/>
                    <a:gd name="connsiteY1" fmla="*/ 539496 h 4231588"/>
                    <a:gd name="connsiteX2" fmla="*/ 5783827 w 7051795"/>
                    <a:gd name="connsiteY2" fmla="*/ 371856 h 4231588"/>
                    <a:gd name="connsiteX3" fmla="*/ 6814051 w 7051795"/>
                    <a:gd name="connsiteY3" fmla="*/ 0 h 4231588"/>
                    <a:gd name="connsiteX4" fmla="*/ 7051795 w 7051795"/>
                    <a:gd name="connsiteY4" fmla="*/ 1005840 h 4231588"/>
                    <a:gd name="connsiteX5" fmla="*/ 6746995 w 7051795"/>
                    <a:gd name="connsiteY5" fmla="*/ 874776 h 4231588"/>
                    <a:gd name="connsiteX6" fmla="*/ 0 w 7051795"/>
                    <a:gd name="connsiteY6" fmla="*/ 4203192 h 4231588"/>
                    <a:gd name="connsiteX7" fmla="*/ 36576 w 7051795"/>
                    <a:gd name="connsiteY7" fmla="*/ 4197096 h 4231588"/>
                    <a:gd name="connsiteX0" fmla="*/ 36576 w 7051795"/>
                    <a:gd name="connsiteY0" fmla="*/ 4197096 h 4230590"/>
                    <a:gd name="connsiteX1" fmla="*/ 6076435 w 7051795"/>
                    <a:gd name="connsiteY1" fmla="*/ 539496 h 4230590"/>
                    <a:gd name="connsiteX2" fmla="*/ 5783827 w 7051795"/>
                    <a:gd name="connsiteY2" fmla="*/ 371856 h 4230590"/>
                    <a:gd name="connsiteX3" fmla="*/ 6814051 w 7051795"/>
                    <a:gd name="connsiteY3" fmla="*/ 0 h 4230590"/>
                    <a:gd name="connsiteX4" fmla="*/ 7051795 w 7051795"/>
                    <a:gd name="connsiteY4" fmla="*/ 1005840 h 4230590"/>
                    <a:gd name="connsiteX5" fmla="*/ 6746995 w 7051795"/>
                    <a:gd name="connsiteY5" fmla="*/ 874776 h 4230590"/>
                    <a:gd name="connsiteX6" fmla="*/ 0 w 7051795"/>
                    <a:gd name="connsiteY6" fmla="*/ 4203192 h 4230590"/>
                    <a:gd name="connsiteX7" fmla="*/ 36576 w 7051795"/>
                    <a:gd name="connsiteY7" fmla="*/ 4197096 h 4230590"/>
                    <a:gd name="connsiteX0" fmla="*/ 36576 w 7051795"/>
                    <a:gd name="connsiteY0" fmla="*/ 4197096 h 4230590"/>
                    <a:gd name="connsiteX1" fmla="*/ 6076435 w 7051795"/>
                    <a:gd name="connsiteY1" fmla="*/ 539496 h 4230590"/>
                    <a:gd name="connsiteX2" fmla="*/ 5783827 w 7051795"/>
                    <a:gd name="connsiteY2" fmla="*/ 371856 h 4230590"/>
                    <a:gd name="connsiteX3" fmla="*/ 6814051 w 7051795"/>
                    <a:gd name="connsiteY3" fmla="*/ 0 h 4230590"/>
                    <a:gd name="connsiteX4" fmla="*/ 7051795 w 7051795"/>
                    <a:gd name="connsiteY4" fmla="*/ 1005840 h 4230590"/>
                    <a:gd name="connsiteX5" fmla="*/ 6746995 w 7051795"/>
                    <a:gd name="connsiteY5" fmla="*/ 874776 h 4230590"/>
                    <a:gd name="connsiteX6" fmla="*/ 0 w 7051795"/>
                    <a:gd name="connsiteY6" fmla="*/ 4203192 h 4230590"/>
                    <a:gd name="connsiteX7" fmla="*/ 36576 w 7051795"/>
                    <a:gd name="connsiteY7" fmla="*/ 4197096 h 4230590"/>
                    <a:gd name="connsiteX0" fmla="*/ 36576 w 7051795"/>
                    <a:gd name="connsiteY0" fmla="*/ 4197096 h 4230590"/>
                    <a:gd name="connsiteX1" fmla="*/ 6076435 w 7051795"/>
                    <a:gd name="connsiteY1" fmla="*/ 539496 h 4230590"/>
                    <a:gd name="connsiteX2" fmla="*/ 5783827 w 7051795"/>
                    <a:gd name="connsiteY2" fmla="*/ 371856 h 4230590"/>
                    <a:gd name="connsiteX3" fmla="*/ 6814051 w 7051795"/>
                    <a:gd name="connsiteY3" fmla="*/ 0 h 4230590"/>
                    <a:gd name="connsiteX4" fmla="*/ 7051795 w 7051795"/>
                    <a:gd name="connsiteY4" fmla="*/ 1005840 h 4230590"/>
                    <a:gd name="connsiteX5" fmla="*/ 6746995 w 7051795"/>
                    <a:gd name="connsiteY5" fmla="*/ 874776 h 4230590"/>
                    <a:gd name="connsiteX6" fmla="*/ 0 w 7051795"/>
                    <a:gd name="connsiteY6" fmla="*/ 4203192 h 4230590"/>
                    <a:gd name="connsiteX7" fmla="*/ 36576 w 7051795"/>
                    <a:gd name="connsiteY7" fmla="*/ 4197096 h 4230590"/>
                    <a:gd name="connsiteX0" fmla="*/ 36576 w 7051795"/>
                    <a:gd name="connsiteY0" fmla="*/ 4197096 h 4230590"/>
                    <a:gd name="connsiteX1" fmla="*/ 6076435 w 7051795"/>
                    <a:gd name="connsiteY1" fmla="*/ 539496 h 4230590"/>
                    <a:gd name="connsiteX2" fmla="*/ 5783827 w 7051795"/>
                    <a:gd name="connsiteY2" fmla="*/ 371856 h 4230590"/>
                    <a:gd name="connsiteX3" fmla="*/ 6814051 w 7051795"/>
                    <a:gd name="connsiteY3" fmla="*/ 0 h 4230590"/>
                    <a:gd name="connsiteX4" fmla="*/ 7051795 w 7051795"/>
                    <a:gd name="connsiteY4" fmla="*/ 1005840 h 4230590"/>
                    <a:gd name="connsiteX5" fmla="*/ 6746995 w 7051795"/>
                    <a:gd name="connsiteY5" fmla="*/ 874776 h 4230590"/>
                    <a:gd name="connsiteX6" fmla="*/ 0 w 7051795"/>
                    <a:gd name="connsiteY6" fmla="*/ 4203192 h 4230590"/>
                    <a:gd name="connsiteX7" fmla="*/ 36576 w 7051795"/>
                    <a:gd name="connsiteY7" fmla="*/ 4197096 h 4230590"/>
                    <a:gd name="connsiteX0" fmla="*/ 792361 w 7051795"/>
                    <a:gd name="connsiteY0" fmla="*/ 7103963 h 7103963"/>
                    <a:gd name="connsiteX1" fmla="*/ 6076435 w 7051795"/>
                    <a:gd name="connsiteY1" fmla="*/ 539496 h 7103963"/>
                    <a:gd name="connsiteX2" fmla="*/ 5783827 w 7051795"/>
                    <a:gd name="connsiteY2" fmla="*/ 371856 h 7103963"/>
                    <a:gd name="connsiteX3" fmla="*/ 6814051 w 7051795"/>
                    <a:gd name="connsiteY3" fmla="*/ 0 h 7103963"/>
                    <a:gd name="connsiteX4" fmla="*/ 7051795 w 7051795"/>
                    <a:gd name="connsiteY4" fmla="*/ 1005840 h 7103963"/>
                    <a:gd name="connsiteX5" fmla="*/ 6746995 w 7051795"/>
                    <a:gd name="connsiteY5" fmla="*/ 874776 h 7103963"/>
                    <a:gd name="connsiteX6" fmla="*/ 0 w 7051795"/>
                    <a:gd name="connsiteY6" fmla="*/ 4203192 h 7103963"/>
                    <a:gd name="connsiteX7" fmla="*/ 792361 w 7051795"/>
                    <a:gd name="connsiteY7" fmla="*/ 7103963 h 7103963"/>
                    <a:gd name="connsiteX0" fmla="*/ 2080 w 6261514"/>
                    <a:gd name="connsiteY0" fmla="*/ 7103963 h 7103989"/>
                    <a:gd name="connsiteX1" fmla="*/ 5286154 w 6261514"/>
                    <a:gd name="connsiteY1" fmla="*/ 539496 h 7103989"/>
                    <a:gd name="connsiteX2" fmla="*/ 4993546 w 6261514"/>
                    <a:gd name="connsiteY2" fmla="*/ 371856 h 7103989"/>
                    <a:gd name="connsiteX3" fmla="*/ 6023770 w 6261514"/>
                    <a:gd name="connsiteY3" fmla="*/ 0 h 7103989"/>
                    <a:gd name="connsiteX4" fmla="*/ 6261514 w 6261514"/>
                    <a:gd name="connsiteY4" fmla="*/ 1005840 h 7103989"/>
                    <a:gd name="connsiteX5" fmla="*/ 5956714 w 6261514"/>
                    <a:gd name="connsiteY5" fmla="*/ 874776 h 7103989"/>
                    <a:gd name="connsiteX6" fmla="*/ 23642 w 6261514"/>
                    <a:gd name="connsiteY6" fmla="*/ 6993783 h 7103989"/>
                    <a:gd name="connsiteX7" fmla="*/ 2080 w 6261514"/>
                    <a:gd name="connsiteY7" fmla="*/ 7103963 h 7103989"/>
                    <a:gd name="connsiteX0" fmla="*/ 2080 w 6261514"/>
                    <a:gd name="connsiteY0" fmla="*/ 7103963 h 7103989"/>
                    <a:gd name="connsiteX1" fmla="*/ 5286154 w 6261514"/>
                    <a:gd name="connsiteY1" fmla="*/ 539496 h 7103989"/>
                    <a:gd name="connsiteX2" fmla="*/ 4993546 w 6261514"/>
                    <a:gd name="connsiteY2" fmla="*/ 371856 h 7103989"/>
                    <a:gd name="connsiteX3" fmla="*/ 6023770 w 6261514"/>
                    <a:gd name="connsiteY3" fmla="*/ 0 h 7103989"/>
                    <a:gd name="connsiteX4" fmla="*/ 6261514 w 6261514"/>
                    <a:gd name="connsiteY4" fmla="*/ 1005840 h 7103989"/>
                    <a:gd name="connsiteX5" fmla="*/ 5956714 w 6261514"/>
                    <a:gd name="connsiteY5" fmla="*/ 874776 h 7103989"/>
                    <a:gd name="connsiteX6" fmla="*/ 23642 w 6261514"/>
                    <a:gd name="connsiteY6" fmla="*/ 6993783 h 7103989"/>
                    <a:gd name="connsiteX7" fmla="*/ 2080 w 6261514"/>
                    <a:gd name="connsiteY7" fmla="*/ 7103963 h 7103989"/>
                    <a:gd name="connsiteX0" fmla="*/ 2080 w 6261514"/>
                    <a:gd name="connsiteY0" fmla="*/ 7103963 h 7103989"/>
                    <a:gd name="connsiteX1" fmla="*/ 5286154 w 6261514"/>
                    <a:gd name="connsiteY1" fmla="*/ 539496 h 7103989"/>
                    <a:gd name="connsiteX2" fmla="*/ 4993546 w 6261514"/>
                    <a:gd name="connsiteY2" fmla="*/ 371856 h 7103989"/>
                    <a:gd name="connsiteX3" fmla="*/ 6023770 w 6261514"/>
                    <a:gd name="connsiteY3" fmla="*/ 0 h 7103989"/>
                    <a:gd name="connsiteX4" fmla="*/ 6261514 w 6261514"/>
                    <a:gd name="connsiteY4" fmla="*/ 1005840 h 7103989"/>
                    <a:gd name="connsiteX5" fmla="*/ 5956714 w 6261514"/>
                    <a:gd name="connsiteY5" fmla="*/ 874776 h 7103989"/>
                    <a:gd name="connsiteX6" fmla="*/ 23642 w 6261514"/>
                    <a:gd name="connsiteY6" fmla="*/ 6993783 h 7103989"/>
                    <a:gd name="connsiteX7" fmla="*/ 2080 w 6261514"/>
                    <a:gd name="connsiteY7" fmla="*/ 7103963 h 7103989"/>
                    <a:gd name="connsiteX0" fmla="*/ 2080 w 6261514"/>
                    <a:gd name="connsiteY0" fmla="*/ 7103963 h 7103989"/>
                    <a:gd name="connsiteX1" fmla="*/ 5286154 w 6261514"/>
                    <a:gd name="connsiteY1" fmla="*/ 539496 h 7103989"/>
                    <a:gd name="connsiteX2" fmla="*/ 4993546 w 6261514"/>
                    <a:gd name="connsiteY2" fmla="*/ 371856 h 7103989"/>
                    <a:gd name="connsiteX3" fmla="*/ 6023770 w 6261514"/>
                    <a:gd name="connsiteY3" fmla="*/ 0 h 7103989"/>
                    <a:gd name="connsiteX4" fmla="*/ 6261514 w 6261514"/>
                    <a:gd name="connsiteY4" fmla="*/ 1005840 h 7103989"/>
                    <a:gd name="connsiteX5" fmla="*/ 5956714 w 6261514"/>
                    <a:gd name="connsiteY5" fmla="*/ 874776 h 7103989"/>
                    <a:gd name="connsiteX6" fmla="*/ 23642 w 6261514"/>
                    <a:gd name="connsiteY6" fmla="*/ 6993783 h 7103989"/>
                    <a:gd name="connsiteX7" fmla="*/ 2080 w 6261514"/>
                    <a:gd name="connsiteY7" fmla="*/ 7103963 h 7103989"/>
                    <a:gd name="connsiteX0" fmla="*/ 290 w 6589170"/>
                    <a:gd name="connsiteY0" fmla="*/ 6328799 h 6996439"/>
                    <a:gd name="connsiteX1" fmla="*/ 5613810 w 6589170"/>
                    <a:gd name="connsiteY1" fmla="*/ 539496 h 6996439"/>
                    <a:gd name="connsiteX2" fmla="*/ 5321202 w 6589170"/>
                    <a:gd name="connsiteY2" fmla="*/ 371856 h 6996439"/>
                    <a:gd name="connsiteX3" fmla="*/ 6351426 w 6589170"/>
                    <a:gd name="connsiteY3" fmla="*/ 0 h 6996439"/>
                    <a:gd name="connsiteX4" fmla="*/ 6589170 w 6589170"/>
                    <a:gd name="connsiteY4" fmla="*/ 1005840 h 6996439"/>
                    <a:gd name="connsiteX5" fmla="*/ 6284370 w 6589170"/>
                    <a:gd name="connsiteY5" fmla="*/ 874776 h 6996439"/>
                    <a:gd name="connsiteX6" fmla="*/ 351298 w 6589170"/>
                    <a:gd name="connsiteY6" fmla="*/ 6993783 h 6996439"/>
                    <a:gd name="connsiteX7" fmla="*/ 290 w 6589170"/>
                    <a:gd name="connsiteY7" fmla="*/ 6328799 h 6996439"/>
                    <a:gd name="connsiteX0" fmla="*/ 385399 w 6237873"/>
                    <a:gd name="connsiteY0" fmla="*/ 7665959 h 7665963"/>
                    <a:gd name="connsiteX1" fmla="*/ 5262513 w 6237873"/>
                    <a:gd name="connsiteY1" fmla="*/ 539496 h 7665963"/>
                    <a:gd name="connsiteX2" fmla="*/ 4969905 w 6237873"/>
                    <a:gd name="connsiteY2" fmla="*/ 371856 h 7665963"/>
                    <a:gd name="connsiteX3" fmla="*/ 6000129 w 6237873"/>
                    <a:gd name="connsiteY3" fmla="*/ 0 h 7665963"/>
                    <a:gd name="connsiteX4" fmla="*/ 6237873 w 6237873"/>
                    <a:gd name="connsiteY4" fmla="*/ 1005840 h 7665963"/>
                    <a:gd name="connsiteX5" fmla="*/ 5933073 w 6237873"/>
                    <a:gd name="connsiteY5" fmla="*/ 874776 h 7665963"/>
                    <a:gd name="connsiteX6" fmla="*/ 1 w 6237873"/>
                    <a:gd name="connsiteY6" fmla="*/ 6993783 h 7665963"/>
                    <a:gd name="connsiteX7" fmla="*/ 385399 w 6237873"/>
                    <a:gd name="connsiteY7" fmla="*/ 7665959 h 7665963"/>
                    <a:gd name="connsiteX0" fmla="*/ 1606284 w 6237873"/>
                    <a:gd name="connsiteY0" fmla="*/ 7995404 h 7995406"/>
                    <a:gd name="connsiteX1" fmla="*/ 5262513 w 6237873"/>
                    <a:gd name="connsiteY1" fmla="*/ 539496 h 7995406"/>
                    <a:gd name="connsiteX2" fmla="*/ 4969905 w 6237873"/>
                    <a:gd name="connsiteY2" fmla="*/ 371856 h 7995406"/>
                    <a:gd name="connsiteX3" fmla="*/ 6000129 w 6237873"/>
                    <a:gd name="connsiteY3" fmla="*/ 0 h 7995406"/>
                    <a:gd name="connsiteX4" fmla="*/ 6237873 w 6237873"/>
                    <a:gd name="connsiteY4" fmla="*/ 1005840 h 7995406"/>
                    <a:gd name="connsiteX5" fmla="*/ 5933073 w 6237873"/>
                    <a:gd name="connsiteY5" fmla="*/ 874776 h 7995406"/>
                    <a:gd name="connsiteX6" fmla="*/ 1 w 6237873"/>
                    <a:gd name="connsiteY6" fmla="*/ 6993783 h 7995406"/>
                    <a:gd name="connsiteX7" fmla="*/ 1606284 w 6237873"/>
                    <a:gd name="connsiteY7" fmla="*/ 7995404 h 7995406"/>
                    <a:gd name="connsiteX0" fmla="*/ 17195 w 4648784"/>
                    <a:gd name="connsiteY0" fmla="*/ 7995404 h 8003737"/>
                    <a:gd name="connsiteX1" fmla="*/ 3673424 w 4648784"/>
                    <a:gd name="connsiteY1" fmla="*/ 539496 h 8003737"/>
                    <a:gd name="connsiteX2" fmla="*/ 3380816 w 4648784"/>
                    <a:gd name="connsiteY2" fmla="*/ 371856 h 8003737"/>
                    <a:gd name="connsiteX3" fmla="*/ 4411040 w 4648784"/>
                    <a:gd name="connsiteY3" fmla="*/ 0 h 8003737"/>
                    <a:gd name="connsiteX4" fmla="*/ 4648784 w 4648784"/>
                    <a:gd name="connsiteY4" fmla="*/ 1005840 h 8003737"/>
                    <a:gd name="connsiteX5" fmla="*/ 4343984 w 4648784"/>
                    <a:gd name="connsiteY5" fmla="*/ 874776 h 8003737"/>
                    <a:gd name="connsiteX6" fmla="*/ 0 w 4648784"/>
                    <a:gd name="connsiteY6" fmla="*/ 8001494 h 8003737"/>
                    <a:gd name="connsiteX7" fmla="*/ 17195 w 4648784"/>
                    <a:gd name="connsiteY7" fmla="*/ 7995404 h 8003737"/>
                    <a:gd name="connsiteX0" fmla="*/ 17195 w 4648784"/>
                    <a:gd name="connsiteY0" fmla="*/ 7995404 h 8001494"/>
                    <a:gd name="connsiteX1" fmla="*/ 3673424 w 4648784"/>
                    <a:gd name="connsiteY1" fmla="*/ 539496 h 8001494"/>
                    <a:gd name="connsiteX2" fmla="*/ 3380816 w 4648784"/>
                    <a:gd name="connsiteY2" fmla="*/ 371856 h 8001494"/>
                    <a:gd name="connsiteX3" fmla="*/ 4411040 w 4648784"/>
                    <a:gd name="connsiteY3" fmla="*/ 0 h 8001494"/>
                    <a:gd name="connsiteX4" fmla="*/ 4648784 w 4648784"/>
                    <a:gd name="connsiteY4" fmla="*/ 1005840 h 8001494"/>
                    <a:gd name="connsiteX5" fmla="*/ 4343984 w 4648784"/>
                    <a:gd name="connsiteY5" fmla="*/ 874776 h 8001494"/>
                    <a:gd name="connsiteX6" fmla="*/ 0 w 4648784"/>
                    <a:gd name="connsiteY6" fmla="*/ 8001494 h 8001494"/>
                    <a:gd name="connsiteX7" fmla="*/ 17195 w 4648784"/>
                    <a:gd name="connsiteY7" fmla="*/ 7995404 h 8001494"/>
                    <a:gd name="connsiteX0" fmla="*/ 207 w 5155033"/>
                    <a:gd name="connsiteY0" fmla="*/ 7142724 h 8001494"/>
                    <a:gd name="connsiteX1" fmla="*/ 4179673 w 5155033"/>
                    <a:gd name="connsiteY1" fmla="*/ 539496 h 8001494"/>
                    <a:gd name="connsiteX2" fmla="*/ 3887065 w 5155033"/>
                    <a:gd name="connsiteY2" fmla="*/ 371856 h 8001494"/>
                    <a:gd name="connsiteX3" fmla="*/ 4917289 w 5155033"/>
                    <a:gd name="connsiteY3" fmla="*/ 0 h 8001494"/>
                    <a:gd name="connsiteX4" fmla="*/ 5155033 w 5155033"/>
                    <a:gd name="connsiteY4" fmla="*/ 1005840 h 8001494"/>
                    <a:gd name="connsiteX5" fmla="*/ 4850233 w 5155033"/>
                    <a:gd name="connsiteY5" fmla="*/ 874776 h 8001494"/>
                    <a:gd name="connsiteX6" fmla="*/ 506249 w 5155033"/>
                    <a:gd name="connsiteY6" fmla="*/ 8001494 h 8001494"/>
                    <a:gd name="connsiteX7" fmla="*/ 207 w 5155033"/>
                    <a:gd name="connsiteY7" fmla="*/ 7142724 h 8001494"/>
                    <a:gd name="connsiteX0" fmla="*/ 676085 w 4648784"/>
                    <a:gd name="connsiteY0" fmla="*/ 8150438 h 8150459"/>
                    <a:gd name="connsiteX1" fmla="*/ 3673424 w 4648784"/>
                    <a:gd name="connsiteY1" fmla="*/ 539496 h 8150459"/>
                    <a:gd name="connsiteX2" fmla="*/ 3380816 w 4648784"/>
                    <a:gd name="connsiteY2" fmla="*/ 371856 h 8150459"/>
                    <a:gd name="connsiteX3" fmla="*/ 4411040 w 4648784"/>
                    <a:gd name="connsiteY3" fmla="*/ 0 h 8150459"/>
                    <a:gd name="connsiteX4" fmla="*/ 4648784 w 4648784"/>
                    <a:gd name="connsiteY4" fmla="*/ 1005840 h 8150459"/>
                    <a:gd name="connsiteX5" fmla="*/ 4343984 w 4648784"/>
                    <a:gd name="connsiteY5" fmla="*/ 874776 h 8150459"/>
                    <a:gd name="connsiteX6" fmla="*/ 0 w 4648784"/>
                    <a:gd name="connsiteY6" fmla="*/ 8001494 h 8150459"/>
                    <a:gd name="connsiteX7" fmla="*/ 676085 w 4648784"/>
                    <a:gd name="connsiteY7" fmla="*/ 8150438 h 8150459"/>
                    <a:gd name="connsiteX0" fmla="*/ 1238079 w 5210778"/>
                    <a:gd name="connsiteY0" fmla="*/ 8150438 h 8150440"/>
                    <a:gd name="connsiteX1" fmla="*/ 4235418 w 5210778"/>
                    <a:gd name="connsiteY1" fmla="*/ 539496 h 8150440"/>
                    <a:gd name="connsiteX2" fmla="*/ 3942810 w 5210778"/>
                    <a:gd name="connsiteY2" fmla="*/ 371856 h 8150440"/>
                    <a:gd name="connsiteX3" fmla="*/ 4973034 w 5210778"/>
                    <a:gd name="connsiteY3" fmla="*/ 0 h 8150440"/>
                    <a:gd name="connsiteX4" fmla="*/ 5210778 w 5210778"/>
                    <a:gd name="connsiteY4" fmla="*/ 1005840 h 8150440"/>
                    <a:gd name="connsiteX5" fmla="*/ 4905978 w 5210778"/>
                    <a:gd name="connsiteY5" fmla="*/ 874776 h 8150440"/>
                    <a:gd name="connsiteX6" fmla="*/ 0 w 5210778"/>
                    <a:gd name="connsiteY6" fmla="*/ 6586818 h 8150440"/>
                    <a:gd name="connsiteX7" fmla="*/ 1238079 w 5210778"/>
                    <a:gd name="connsiteY7" fmla="*/ 8150438 h 8150440"/>
                    <a:gd name="connsiteX0" fmla="*/ 40 w 3972739"/>
                    <a:gd name="connsiteY0" fmla="*/ 8150438 h 8776660"/>
                    <a:gd name="connsiteX1" fmla="*/ 2997379 w 3972739"/>
                    <a:gd name="connsiteY1" fmla="*/ 539496 h 8776660"/>
                    <a:gd name="connsiteX2" fmla="*/ 2704771 w 3972739"/>
                    <a:gd name="connsiteY2" fmla="*/ 371856 h 8776660"/>
                    <a:gd name="connsiteX3" fmla="*/ 3734995 w 3972739"/>
                    <a:gd name="connsiteY3" fmla="*/ 0 h 8776660"/>
                    <a:gd name="connsiteX4" fmla="*/ 3972739 w 3972739"/>
                    <a:gd name="connsiteY4" fmla="*/ 1005840 h 8776660"/>
                    <a:gd name="connsiteX5" fmla="*/ 3667939 w 3972739"/>
                    <a:gd name="connsiteY5" fmla="*/ 874776 h 8776660"/>
                    <a:gd name="connsiteX6" fmla="*/ 2715300 w 3972739"/>
                    <a:gd name="connsiteY6" fmla="*/ 8776660 h 8776660"/>
                    <a:gd name="connsiteX7" fmla="*/ 40 w 3972739"/>
                    <a:gd name="connsiteY7" fmla="*/ 8150438 h 8776660"/>
                    <a:gd name="connsiteX0" fmla="*/ 24 w 5871876"/>
                    <a:gd name="connsiteY0" fmla="*/ 6309423 h 8776660"/>
                    <a:gd name="connsiteX1" fmla="*/ 4896516 w 5871876"/>
                    <a:gd name="connsiteY1" fmla="*/ 539496 h 8776660"/>
                    <a:gd name="connsiteX2" fmla="*/ 4603908 w 5871876"/>
                    <a:gd name="connsiteY2" fmla="*/ 371856 h 8776660"/>
                    <a:gd name="connsiteX3" fmla="*/ 5634132 w 5871876"/>
                    <a:gd name="connsiteY3" fmla="*/ 0 h 8776660"/>
                    <a:gd name="connsiteX4" fmla="*/ 5871876 w 5871876"/>
                    <a:gd name="connsiteY4" fmla="*/ 1005840 h 8776660"/>
                    <a:gd name="connsiteX5" fmla="*/ 5567076 w 5871876"/>
                    <a:gd name="connsiteY5" fmla="*/ 874776 h 8776660"/>
                    <a:gd name="connsiteX6" fmla="*/ 4614437 w 5871876"/>
                    <a:gd name="connsiteY6" fmla="*/ 8776660 h 8776660"/>
                    <a:gd name="connsiteX7" fmla="*/ 24 w 5871876"/>
                    <a:gd name="connsiteY7" fmla="*/ 6309423 h 8776660"/>
                    <a:gd name="connsiteX0" fmla="*/ 81 w 5871933"/>
                    <a:gd name="connsiteY0" fmla="*/ 6309423 h 8117769"/>
                    <a:gd name="connsiteX1" fmla="*/ 4896573 w 5871933"/>
                    <a:gd name="connsiteY1" fmla="*/ 539496 h 8117769"/>
                    <a:gd name="connsiteX2" fmla="*/ 4603965 w 5871933"/>
                    <a:gd name="connsiteY2" fmla="*/ 371856 h 8117769"/>
                    <a:gd name="connsiteX3" fmla="*/ 5634189 w 5871933"/>
                    <a:gd name="connsiteY3" fmla="*/ 0 h 8117769"/>
                    <a:gd name="connsiteX4" fmla="*/ 5871933 w 5871933"/>
                    <a:gd name="connsiteY4" fmla="*/ 1005840 h 8117769"/>
                    <a:gd name="connsiteX5" fmla="*/ 5567133 w 5871933"/>
                    <a:gd name="connsiteY5" fmla="*/ 874776 h 8117769"/>
                    <a:gd name="connsiteX6" fmla="*/ 1320046 w 5871933"/>
                    <a:gd name="connsiteY6" fmla="*/ 8117769 h 8117769"/>
                    <a:gd name="connsiteX7" fmla="*/ 81 w 5871933"/>
                    <a:gd name="connsiteY7" fmla="*/ 6309423 h 8117769"/>
                    <a:gd name="connsiteX0" fmla="*/ 157 w 5232497"/>
                    <a:gd name="connsiteY0" fmla="*/ 7065207 h 8117769"/>
                    <a:gd name="connsiteX1" fmla="*/ 4257137 w 5232497"/>
                    <a:gd name="connsiteY1" fmla="*/ 539496 h 8117769"/>
                    <a:gd name="connsiteX2" fmla="*/ 3964529 w 5232497"/>
                    <a:gd name="connsiteY2" fmla="*/ 371856 h 8117769"/>
                    <a:gd name="connsiteX3" fmla="*/ 4994753 w 5232497"/>
                    <a:gd name="connsiteY3" fmla="*/ 0 h 8117769"/>
                    <a:gd name="connsiteX4" fmla="*/ 5232497 w 5232497"/>
                    <a:gd name="connsiteY4" fmla="*/ 1005840 h 8117769"/>
                    <a:gd name="connsiteX5" fmla="*/ 4927697 w 5232497"/>
                    <a:gd name="connsiteY5" fmla="*/ 874776 h 8117769"/>
                    <a:gd name="connsiteX6" fmla="*/ 680610 w 5232497"/>
                    <a:gd name="connsiteY6" fmla="*/ 8117769 h 8117769"/>
                    <a:gd name="connsiteX7" fmla="*/ 157 w 5232497"/>
                    <a:gd name="connsiteY7" fmla="*/ 7065207 h 8117769"/>
                    <a:gd name="connsiteX0" fmla="*/ 157 w 5232497"/>
                    <a:gd name="connsiteY0" fmla="*/ 7065207 h 8117769"/>
                    <a:gd name="connsiteX1" fmla="*/ 4257137 w 5232497"/>
                    <a:gd name="connsiteY1" fmla="*/ 539496 h 8117769"/>
                    <a:gd name="connsiteX2" fmla="*/ 3964529 w 5232497"/>
                    <a:gd name="connsiteY2" fmla="*/ 371856 h 8117769"/>
                    <a:gd name="connsiteX3" fmla="*/ 4994753 w 5232497"/>
                    <a:gd name="connsiteY3" fmla="*/ 0 h 8117769"/>
                    <a:gd name="connsiteX4" fmla="*/ 5232497 w 5232497"/>
                    <a:gd name="connsiteY4" fmla="*/ 1005840 h 8117769"/>
                    <a:gd name="connsiteX5" fmla="*/ 4927697 w 5232497"/>
                    <a:gd name="connsiteY5" fmla="*/ 874776 h 8117769"/>
                    <a:gd name="connsiteX6" fmla="*/ 680610 w 5232497"/>
                    <a:gd name="connsiteY6" fmla="*/ 8117769 h 8117769"/>
                    <a:gd name="connsiteX7" fmla="*/ 157 w 5232497"/>
                    <a:gd name="connsiteY7" fmla="*/ 7065207 h 8117769"/>
                    <a:gd name="connsiteX0" fmla="*/ 131 w 5232471"/>
                    <a:gd name="connsiteY0" fmla="*/ 7065207 h 8466593"/>
                    <a:gd name="connsiteX1" fmla="*/ 4257111 w 5232471"/>
                    <a:gd name="connsiteY1" fmla="*/ 539496 h 8466593"/>
                    <a:gd name="connsiteX2" fmla="*/ 3964503 w 5232471"/>
                    <a:gd name="connsiteY2" fmla="*/ 371856 h 8466593"/>
                    <a:gd name="connsiteX3" fmla="*/ 4994727 w 5232471"/>
                    <a:gd name="connsiteY3" fmla="*/ 0 h 8466593"/>
                    <a:gd name="connsiteX4" fmla="*/ 5232471 w 5232471"/>
                    <a:gd name="connsiteY4" fmla="*/ 1005840 h 8466593"/>
                    <a:gd name="connsiteX5" fmla="*/ 4927671 w 5232471"/>
                    <a:gd name="connsiteY5" fmla="*/ 874776 h 8466593"/>
                    <a:gd name="connsiteX6" fmla="*/ 816237 w 5232471"/>
                    <a:gd name="connsiteY6" fmla="*/ 8466593 h 8466593"/>
                    <a:gd name="connsiteX7" fmla="*/ 131 w 5232471"/>
                    <a:gd name="connsiteY7" fmla="*/ 7065207 h 8466593"/>
                    <a:gd name="connsiteX0" fmla="*/ 112 w 5387487"/>
                    <a:gd name="connsiteY0" fmla="*/ 8596156 h 8596177"/>
                    <a:gd name="connsiteX1" fmla="*/ 4412127 w 5387487"/>
                    <a:gd name="connsiteY1" fmla="*/ 539496 h 8596177"/>
                    <a:gd name="connsiteX2" fmla="*/ 4119519 w 5387487"/>
                    <a:gd name="connsiteY2" fmla="*/ 371856 h 8596177"/>
                    <a:gd name="connsiteX3" fmla="*/ 5149743 w 5387487"/>
                    <a:gd name="connsiteY3" fmla="*/ 0 h 8596177"/>
                    <a:gd name="connsiteX4" fmla="*/ 5387487 w 5387487"/>
                    <a:gd name="connsiteY4" fmla="*/ 1005840 h 8596177"/>
                    <a:gd name="connsiteX5" fmla="*/ 5082687 w 5387487"/>
                    <a:gd name="connsiteY5" fmla="*/ 874776 h 8596177"/>
                    <a:gd name="connsiteX6" fmla="*/ 971253 w 5387487"/>
                    <a:gd name="connsiteY6" fmla="*/ 8466593 h 8596177"/>
                    <a:gd name="connsiteX7" fmla="*/ 112 w 5387487"/>
                    <a:gd name="connsiteY7" fmla="*/ 8596156 h 8596177"/>
                    <a:gd name="connsiteX0" fmla="*/ 74 w 5387449"/>
                    <a:gd name="connsiteY0" fmla="*/ 8596156 h 8596158"/>
                    <a:gd name="connsiteX1" fmla="*/ 4412089 w 5387449"/>
                    <a:gd name="connsiteY1" fmla="*/ 539496 h 8596158"/>
                    <a:gd name="connsiteX2" fmla="*/ 4119481 w 5387449"/>
                    <a:gd name="connsiteY2" fmla="*/ 371856 h 8596158"/>
                    <a:gd name="connsiteX3" fmla="*/ 5149705 w 5387449"/>
                    <a:gd name="connsiteY3" fmla="*/ 0 h 8596158"/>
                    <a:gd name="connsiteX4" fmla="*/ 5387449 w 5387449"/>
                    <a:gd name="connsiteY4" fmla="*/ 1005840 h 8596158"/>
                    <a:gd name="connsiteX5" fmla="*/ 5082649 w 5387449"/>
                    <a:gd name="connsiteY5" fmla="*/ 874776 h 8596158"/>
                    <a:gd name="connsiteX6" fmla="*/ 1475071 w 5387449"/>
                    <a:gd name="connsiteY6" fmla="*/ 7749567 h 8596158"/>
                    <a:gd name="connsiteX7" fmla="*/ 74 w 5387449"/>
                    <a:gd name="connsiteY7" fmla="*/ 8596156 h 8596158"/>
                    <a:gd name="connsiteX0" fmla="*/ 74 w 5387449"/>
                    <a:gd name="connsiteY0" fmla="*/ 8499261 h 8499266"/>
                    <a:gd name="connsiteX1" fmla="*/ 4412089 w 5387449"/>
                    <a:gd name="connsiteY1" fmla="*/ 539496 h 8499266"/>
                    <a:gd name="connsiteX2" fmla="*/ 4119481 w 5387449"/>
                    <a:gd name="connsiteY2" fmla="*/ 371856 h 8499266"/>
                    <a:gd name="connsiteX3" fmla="*/ 5149705 w 5387449"/>
                    <a:gd name="connsiteY3" fmla="*/ 0 h 8499266"/>
                    <a:gd name="connsiteX4" fmla="*/ 5387449 w 5387449"/>
                    <a:gd name="connsiteY4" fmla="*/ 1005840 h 8499266"/>
                    <a:gd name="connsiteX5" fmla="*/ 5082649 w 5387449"/>
                    <a:gd name="connsiteY5" fmla="*/ 874776 h 8499266"/>
                    <a:gd name="connsiteX6" fmla="*/ 1475071 w 5387449"/>
                    <a:gd name="connsiteY6" fmla="*/ 7749567 h 8499266"/>
                    <a:gd name="connsiteX7" fmla="*/ 74 w 5387449"/>
                    <a:gd name="connsiteY7" fmla="*/ 8499261 h 8499266"/>
                    <a:gd name="connsiteX0" fmla="*/ 46194 w 5433569"/>
                    <a:gd name="connsiteY0" fmla="*/ 8499261 h 8499266"/>
                    <a:gd name="connsiteX1" fmla="*/ 4458209 w 5433569"/>
                    <a:gd name="connsiteY1" fmla="*/ 539496 h 8499266"/>
                    <a:gd name="connsiteX2" fmla="*/ 4165601 w 5433569"/>
                    <a:gd name="connsiteY2" fmla="*/ 371856 h 8499266"/>
                    <a:gd name="connsiteX3" fmla="*/ 5195825 w 5433569"/>
                    <a:gd name="connsiteY3" fmla="*/ 0 h 8499266"/>
                    <a:gd name="connsiteX4" fmla="*/ 5433569 w 5433569"/>
                    <a:gd name="connsiteY4" fmla="*/ 1005840 h 8499266"/>
                    <a:gd name="connsiteX5" fmla="*/ 5128769 w 5433569"/>
                    <a:gd name="connsiteY5" fmla="*/ 874776 h 8499266"/>
                    <a:gd name="connsiteX6" fmla="*/ 1521191 w 5433569"/>
                    <a:gd name="connsiteY6" fmla="*/ 7749567 h 8499266"/>
                    <a:gd name="connsiteX7" fmla="*/ 46194 w 5433569"/>
                    <a:gd name="connsiteY7" fmla="*/ 8499261 h 8499266"/>
                    <a:gd name="connsiteX0" fmla="*/ 57228 w 4495027"/>
                    <a:gd name="connsiteY0" fmla="*/ 7976025 h 7976039"/>
                    <a:gd name="connsiteX1" fmla="*/ 3519667 w 4495027"/>
                    <a:gd name="connsiteY1" fmla="*/ 539496 h 7976039"/>
                    <a:gd name="connsiteX2" fmla="*/ 3227059 w 4495027"/>
                    <a:gd name="connsiteY2" fmla="*/ 371856 h 7976039"/>
                    <a:gd name="connsiteX3" fmla="*/ 4257283 w 4495027"/>
                    <a:gd name="connsiteY3" fmla="*/ 0 h 7976039"/>
                    <a:gd name="connsiteX4" fmla="*/ 4495027 w 4495027"/>
                    <a:gd name="connsiteY4" fmla="*/ 1005840 h 7976039"/>
                    <a:gd name="connsiteX5" fmla="*/ 4190227 w 4495027"/>
                    <a:gd name="connsiteY5" fmla="*/ 874776 h 7976039"/>
                    <a:gd name="connsiteX6" fmla="*/ 582649 w 4495027"/>
                    <a:gd name="connsiteY6" fmla="*/ 7749567 h 7976039"/>
                    <a:gd name="connsiteX7" fmla="*/ 57228 w 4495027"/>
                    <a:gd name="connsiteY7" fmla="*/ 7976025 h 7976039"/>
                    <a:gd name="connsiteX0" fmla="*/ 201 w 4438000"/>
                    <a:gd name="connsiteY0" fmla="*/ 7976025 h 7976039"/>
                    <a:gd name="connsiteX1" fmla="*/ 3462640 w 4438000"/>
                    <a:gd name="connsiteY1" fmla="*/ 539496 h 7976039"/>
                    <a:gd name="connsiteX2" fmla="*/ 3170032 w 4438000"/>
                    <a:gd name="connsiteY2" fmla="*/ 371856 h 7976039"/>
                    <a:gd name="connsiteX3" fmla="*/ 4200256 w 4438000"/>
                    <a:gd name="connsiteY3" fmla="*/ 0 h 7976039"/>
                    <a:gd name="connsiteX4" fmla="*/ 4438000 w 4438000"/>
                    <a:gd name="connsiteY4" fmla="*/ 1005840 h 7976039"/>
                    <a:gd name="connsiteX5" fmla="*/ 4133200 w 4438000"/>
                    <a:gd name="connsiteY5" fmla="*/ 874776 h 7976039"/>
                    <a:gd name="connsiteX6" fmla="*/ 525622 w 4438000"/>
                    <a:gd name="connsiteY6" fmla="*/ 7749567 h 7976039"/>
                    <a:gd name="connsiteX7" fmla="*/ 201 w 4438000"/>
                    <a:gd name="connsiteY7" fmla="*/ 7976025 h 7976039"/>
                    <a:gd name="connsiteX0" fmla="*/ 90 w 5096779"/>
                    <a:gd name="connsiteY0" fmla="*/ 8421745 h 8421750"/>
                    <a:gd name="connsiteX1" fmla="*/ 4121419 w 5096779"/>
                    <a:gd name="connsiteY1" fmla="*/ 539496 h 8421750"/>
                    <a:gd name="connsiteX2" fmla="*/ 3828811 w 5096779"/>
                    <a:gd name="connsiteY2" fmla="*/ 371856 h 8421750"/>
                    <a:gd name="connsiteX3" fmla="*/ 4859035 w 5096779"/>
                    <a:gd name="connsiteY3" fmla="*/ 0 h 8421750"/>
                    <a:gd name="connsiteX4" fmla="*/ 5096779 w 5096779"/>
                    <a:gd name="connsiteY4" fmla="*/ 1005840 h 8421750"/>
                    <a:gd name="connsiteX5" fmla="*/ 4791979 w 5096779"/>
                    <a:gd name="connsiteY5" fmla="*/ 874776 h 8421750"/>
                    <a:gd name="connsiteX6" fmla="*/ 1184401 w 5096779"/>
                    <a:gd name="connsiteY6" fmla="*/ 7749567 h 8421750"/>
                    <a:gd name="connsiteX7" fmla="*/ 90 w 5096779"/>
                    <a:gd name="connsiteY7" fmla="*/ 8421745 h 8421750"/>
                    <a:gd name="connsiteX0" fmla="*/ 175 w 5096864"/>
                    <a:gd name="connsiteY0" fmla="*/ 8421745 h 8421752"/>
                    <a:gd name="connsiteX1" fmla="*/ 4121504 w 5096864"/>
                    <a:gd name="connsiteY1" fmla="*/ 539496 h 8421752"/>
                    <a:gd name="connsiteX2" fmla="*/ 3828896 w 5096864"/>
                    <a:gd name="connsiteY2" fmla="*/ 371856 h 8421752"/>
                    <a:gd name="connsiteX3" fmla="*/ 4859120 w 5096864"/>
                    <a:gd name="connsiteY3" fmla="*/ 0 h 8421752"/>
                    <a:gd name="connsiteX4" fmla="*/ 5096864 w 5096864"/>
                    <a:gd name="connsiteY4" fmla="*/ 1005840 h 8421752"/>
                    <a:gd name="connsiteX5" fmla="*/ 4792064 w 5096864"/>
                    <a:gd name="connsiteY5" fmla="*/ 874776 h 8421752"/>
                    <a:gd name="connsiteX6" fmla="*/ 603112 w 5096864"/>
                    <a:gd name="connsiteY6" fmla="*/ 8079012 h 8421752"/>
                    <a:gd name="connsiteX7" fmla="*/ 175 w 5096864"/>
                    <a:gd name="connsiteY7" fmla="*/ 8421745 h 8421752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3284 w 5099973"/>
                    <a:gd name="connsiteY0" fmla="*/ 8421745 h 8427836"/>
                    <a:gd name="connsiteX1" fmla="*/ 4124613 w 5099973"/>
                    <a:gd name="connsiteY1" fmla="*/ 539496 h 8427836"/>
                    <a:gd name="connsiteX2" fmla="*/ 3832005 w 5099973"/>
                    <a:gd name="connsiteY2" fmla="*/ 371856 h 8427836"/>
                    <a:gd name="connsiteX3" fmla="*/ 4862229 w 5099973"/>
                    <a:gd name="connsiteY3" fmla="*/ 0 h 8427836"/>
                    <a:gd name="connsiteX4" fmla="*/ 5099973 w 5099973"/>
                    <a:gd name="connsiteY4" fmla="*/ 1005840 h 8427836"/>
                    <a:gd name="connsiteX5" fmla="*/ 4795173 w 5099973"/>
                    <a:gd name="connsiteY5" fmla="*/ 874776 h 8427836"/>
                    <a:gd name="connsiteX6" fmla="*/ 5468 w 5099973"/>
                    <a:gd name="connsiteY6" fmla="*/ 8427836 h 8427836"/>
                    <a:gd name="connsiteX7" fmla="*/ 3284 w 5099973"/>
                    <a:gd name="connsiteY7" fmla="*/ 8421745 h 8427836"/>
                    <a:gd name="connsiteX0" fmla="*/ 487 w 5290966"/>
                    <a:gd name="connsiteY0" fmla="*/ 8305470 h 8427836"/>
                    <a:gd name="connsiteX1" fmla="*/ 4315606 w 5290966"/>
                    <a:gd name="connsiteY1" fmla="*/ 539496 h 8427836"/>
                    <a:gd name="connsiteX2" fmla="*/ 4022998 w 5290966"/>
                    <a:gd name="connsiteY2" fmla="*/ 371856 h 8427836"/>
                    <a:gd name="connsiteX3" fmla="*/ 5053222 w 5290966"/>
                    <a:gd name="connsiteY3" fmla="*/ 0 h 8427836"/>
                    <a:gd name="connsiteX4" fmla="*/ 5290966 w 5290966"/>
                    <a:gd name="connsiteY4" fmla="*/ 1005840 h 8427836"/>
                    <a:gd name="connsiteX5" fmla="*/ 4986166 w 5290966"/>
                    <a:gd name="connsiteY5" fmla="*/ 874776 h 8427836"/>
                    <a:gd name="connsiteX6" fmla="*/ 196461 w 5290966"/>
                    <a:gd name="connsiteY6" fmla="*/ 8427836 h 8427836"/>
                    <a:gd name="connsiteX7" fmla="*/ 487 w 5290966"/>
                    <a:gd name="connsiteY7" fmla="*/ 8305470 h 8427836"/>
                    <a:gd name="connsiteX0" fmla="*/ 119 w 5290598"/>
                    <a:gd name="connsiteY0" fmla="*/ 8305470 h 8305479"/>
                    <a:gd name="connsiteX1" fmla="*/ 4315238 w 5290598"/>
                    <a:gd name="connsiteY1" fmla="*/ 539496 h 8305479"/>
                    <a:gd name="connsiteX2" fmla="*/ 4022630 w 5290598"/>
                    <a:gd name="connsiteY2" fmla="*/ 371856 h 8305479"/>
                    <a:gd name="connsiteX3" fmla="*/ 5052854 w 5290598"/>
                    <a:gd name="connsiteY3" fmla="*/ 0 h 8305479"/>
                    <a:gd name="connsiteX4" fmla="*/ 5290598 w 5290598"/>
                    <a:gd name="connsiteY4" fmla="*/ 1005840 h 8305479"/>
                    <a:gd name="connsiteX5" fmla="*/ 4985798 w 5290598"/>
                    <a:gd name="connsiteY5" fmla="*/ 874776 h 8305479"/>
                    <a:gd name="connsiteX6" fmla="*/ 913122 w 5290598"/>
                    <a:gd name="connsiteY6" fmla="*/ 8020875 h 8305479"/>
                    <a:gd name="connsiteX7" fmla="*/ 119 w 5290598"/>
                    <a:gd name="connsiteY7" fmla="*/ 8305470 h 8305479"/>
                    <a:gd name="connsiteX0" fmla="*/ 187 w 4941843"/>
                    <a:gd name="connsiteY0" fmla="*/ 8305470 h 8305479"/>
                    <a:gd name="connsiteX1" fmla="*/ 3966483 w 4941843"/>
                    <a:gd name="connsiteY1" fmla="*/ 539496 h 8305479"/>
                    <a:gd name="connsiteX2" fmla="*/ 3673875 w 4941843"/>
                    <a:gd name="connsiteY2" fmla="*/ 371856 h 8305479"/>
                    <a:gd name="connsiteX3" fmla="*/ 4704099 w 4941843"/>
                    <a:gd name="connsiteY3" fmla="*/ 0 h 8305479"/>
                    <a:gd name="connsiteX4" fmla="*/ 4941843 w 4941843"/>
                    <a:gd name="connsiteY4" fmla="*/ 1005840 h 8305479"/>
                    <a:gd name="connsiteX5" fmla="*/ 4637043 w 4941843"/>
                    <a:gd name="connsiteY5" fmla="*/ 874776 h 8305479"/>
                    <a:gd name="connsiteX6" fmla="*/ 564367 w 4941843"/>
                    <a:gd name="connsiteY6" fmla="*/ 8020875 h 8305479"/>
                    <a:gd name="connsiteX7" fmla="*/ 187 w 4941843"/>
                    <a:gd name="connsiteY7" fmla="*/ 8305470 h 8305479"/>
                    <a:gd name="connsiteX0" fmla="*/ 187 w 4941843"/>
                    <a:gd name="connsiteY0" fmla="*/ 8305470 h 8305479"/>
                    <a:gd name="connsiteX1" fmla="*/ 3966483 w 4941843"/>
                    <a:gd name="connsiteY1" fmla="*/ 539496 h 8305479"/>
                    <a:gd name="connsiteX2" fmla="*/ 3673875 w 4941843"/>
                    <a:gd name="connsiteY2" fmla="*/ 371856 h 8305479"/>
                    <a:gd name="connsiteX3" fmla="*/ 4704099 w 4941843"/>
                    <a:gd name="connsiteY3" fmla="*/ 0 h 8305479"/>
                    <a:gd name="connsiteX4" fmla="*/ 4941843 w 4941843"/>
                    <a:gd name="connsiteY4" fmla="*/ 1005840 h 8305479"/>
                    <a:gd name="connsiteX5" fmla="*/ 4637043 w 4941843"/>
                    <a:gd name="connsiteY5" fmla="*/ 874776 h 8305479"/>
                    <a:gd name="connsiteX6" fmla="*/ 564367 w 4941843"/>
                    <a:gd name="connsiteY6" fmla="*/ 8020875 h 8305479"/>
                    <a:gd name="connsiteX7" fmla="*/ 187 w 4941843"/>
                    <a:gd name="connsiteY7" fmla="*/ 8305470 h 8305479"/>
                    <a:gd name="connsiteX0" fmla="*/ 187 w 4941843"/>
                    <a:gd name="connsiteY0" fmla="*/ 8305470 h 8305479"/>
                    <a:gd name="connsiteX1" fmla="*/ 3966483 w 4941843"/>
                    <a:gd name="connsiteY1" fmla="*/ 539496 h 8305479"/>
                    <a:gd name="connsiteX2" fmla="*/ 3673875 w 4941843"/>
                    <a:gd name="connsiteY2" fmla="*/ 371856 h 8305479"/>
                    <a:gd name="connsiteX3" fmla="*/ 4704099 w 4941843"/>
                    <a:gd name="connsiteY3" fmla="*/ 0 h 8305479"/>
                    <a:gd name="connsiteX4" fmla="*/ 4941843 w 4941843"/>
                    <a:gd name="connsiteY4" fmla="*/ 1005840 h 8305479"/>
                    <a:gd name="connsiteX5" fmla="*/ 4637043 w 4941843"/>
                    <a:gd name="connsiteY5" fmla="*/ 874776 h 8305479"/>
                    <a:gd name="connsiteX6" fmla="*/ 564367 w 4941843"/>
                    <a:gd name="connsiteY6" fmla="*/ 8020875 h 8305479"/>
                    <a:gd name="connsiteX7" fmla="*/ 187 w 4941843"/>
                    <a:gd name="connsiteY7" fmla="*/ 8305470 h 8305479"/>
                    <a:gd name="connsiteX0" fmla="*/ 187 w 4941843"/>
                    <a:gd name="connsiteY0" fmla="*/ 8305470 h 8305479"/>
                    <a:gd name="connsiteX1" fmla="*/ 3966483 w 4941843"/>
                    <a:gd name="connsiteY1" fmla="*/ 539496 h 8305479"/>
                    <a:gd name="connsiteX2" fmla="*/ 3673875 w 4941843"/>
                    <a:gd name="connsiteY2" fmla="*/ 371856 h 8305479"/>
                    <a:gd name="connsiteX3" fmla="*/ 4704099 w 4941843"/>
                    <a:gd name="connsiteY3" fmla="*/ 0 h 8305479"/>
                    <a:gd name="connsiteX4" fmla="*/ 4941843 w 4941843"/>
                    <a:gd name="connsiteY4" fmla="*/ 1005840 h 8305479"/>
                    <a:gd name="connsiteX5" fmla="*/ 4637043 w 4941843"/>
                    <a:gd name="connsiteY5" fmla="*/ 874776 h 8305479"/>
                    <a:gd name="connsiteX6" fmla="*/ 564367 w 4941843"/>
                    <a:gd name="connsiteY6" fmla="*/ 8020875 h 8305479"/>
                    <a:gd name="connsiteX7" fmla="*/ 187 w 4941843"/>
                    <a:gd name="connsiteY7" fmla="*/ 8305470 h 8305479"/>
                    <a:gd name="connsiteX0" fmla="*/ 187 w 4941843"/>
                    <a:gd name="connsiteY0" fmla="*/ 8305470 h 8305479"/>
                    <a:gd name="connsiteX1" fmla="*/ 3966483 w 4941843"/>
                    <a:gd name="connsiteY1" fmla="*/ 539496 h 8305479"/>
                    <a:gd name="connsiteX2" fmla="*/ 3673875 w 4941843"/>
                    <a:gd name="connsiteY2" fmla="*/ 371856 h 8305479"/>
                    <a:gd name="connsiteX3" fmla="*/ 4704099 w 4941843"/>
                    <a:gd name="connsiteY3" fmla="*/ 0 h 8305479"/>
                    <a:gd name="connsiteX4" fmla="*/ 4941843 w 4941843"/>
                    <a:gd name="connsiteY4" fmla="*/ 1005840 h 8305479"/>
                    <a:gd name="connsiteX5" fmla="*/ 4637043 w 4941843"/>
                    <a:gd name="connsiteY5" fmla="*/ 874776 h 8305479"/>
                    <a:gd name="connsiteX6" fmla="*/ 564367 w 4941843"/>
                    <a:gd name="connsiteY6" fmla="*/ 8020875 h 8305479"/>
                    <a:gd name="connsiteX7" fmla="*/ 187 w 4941843"/>
                    <a:gd name="connsiteY7" fmla="*/ 8305470 h 8305479"/>
                    <a:gd name="connsiteX0" fmla="*/ 73 w 4941729"/>
                    <a:gd name="connsiteY0" fmla="*/ 8305470 h 8305472"/>
                    <a:gd name="connsiteX1" fmla="*/ 3966369 w 4941729"/>
                    <a:gd name="connsiteY1" fmla="*/ 539496 h 8305472"/>
                    <a:gd name="connsiteX2" fmla="*/ 3673761 w 4941729"/>
                    <a:gd name="connsiteY2" fmla="*/ 371856 h 8305472"/>
                    <a:gd name="connsiteX3" fmla="*/ 4703985 w 4941729"/>
                    <a:gd name="connsiteY3" fmla="*/ 0 h 8305472"/>
                    <a:gd name="connsiteX4" fmla="*/ 4941729 w 4941729"/>
                    <a:gd name="connsiteY4" fmla="*/ 1005840 h 8305472"/>
                    <a:gd name="connsiteX5" fmla="*/ 4636929 w 4941729"/>
                    <a:gd name="connsiteY5" fmla="*/ 874776 h 8305472"/>
                    <a:gd name="connsiteX6" fmla="*/ 1475071 w 4941729"/>
                    <a:gd name="connsiteY6" fmla="*/ 6819369 h 8305472"/>
                    <a:gd name="connsiteX7" fmla="*/ 73 w 4941729"/>
                    <a:gd name="connsiteY7" fmla="*/ 8305470 h 8305472"/>
                    <a:gd name="connsiteX0" fmla="*/ 107 w 4476663"/>
                    <a:gd name="connsiteY0" fmla="*/ 7394652 h 7394657"/>
                    <a:gd name="connsiteX1" fmla="*/ 3501303 w 4476663"/>
                    <a:gd name="connsiteY1" fmla="*/ 539496 h 7394657"/>
                    <a:gd name="connsiteX2" fmla="*/ 3208695 w 4476663"/>
                    <a:gd name="connsiteY2" fmla="*/ 371856 h 7394657"/>
                    <a:gd name="connsiteX3" fmla="*/ 4238919 w 4476663"/>
                    <a:gd name="connsiteY3" fmla="*/ 0 h 7394657"/>
                    <a:gd name="connsiteX4" fmla="*/ 4476663 w 4476663"/>
                    <a:gd name="connsiteY4" fmla="*/ 1005840 h 7394657"/>
                    <a:gd name="connsiteX5" fmla="*/ 4171863 w 4476663"/>
                    <a:gd name="connsiteY5" fmla="*/ 874776 h 7394657"/>
                    <a:gd name="connsiteX6" fmla="*/ 1010005 w 4476663"/>
                    <a:gd name="connsiteY6" fmla="*/ 6819369 h 7394657"/>
                    <a:gd name="connsiteX7" fmla="*/ 107 w 4476663"/>
                    <a:gd name="connsiteY7" fmla="*/ 7394652 h 7394657"/>
                    <a:gd name="connsiteX0" fmla="*/ 116 w 4399156"/>
                    <a:gd name="connsiteY0" fmla="*/ 7414031 h 7414035"/>
                    <a:gd name="connsiteX1" fmla="*/ 3423796 w 4399156"/>
                    <a:gd name="connsiteY1" fmla="*/ 539496 h 7414035"/>
                    <a:gd name="connsiteX2" fmla="*/ 3131188 w 4399156"/>
                    <a:gd name="connsiteY2" fmla="*/ 371856 h 7414035"/>
                    <a:gd name="connsiteX3" fmla="*/ 4161412 w 4399156"/>
                    <a:gd name="connsiteY3" fmla="*/ 0 h 7414035"/>
                    <a:gd name="connsiteX4" fmla="*/ 4399156 w 4399156"/>
                    <a:gd name="connsiteY4" fmla="*/ 1005840 h 7414035"/>
                    <a:gd name="connsiteX5" fmla="*/ 4094356 w 4399156"/>
                    <a:gd name="connsiteY5" fmla="*/ 874776 h 7414035"/>
                    <a:gd name="connsiteX6" fmla="*/ 932498 w 4399156"/>
                    <a:gd name="connsiteY6" fmla="*/ 6819369 h 7414035"/>
                    <a:gd name="connsiteX7" fmla="*/ 116 w 4399156"/>
                    <a:gd name="connsiteY7" fmla="*/ 7414031 h 7414035"/>
                    <a:gd name="connsiteX0" fmla="*/ 166 w 4108520"/>
                    <a:gd name="connsiteY0" fmla="*/ 7239620 h 7239627"/>
                    <a:gd name="connsiteX1" fmla="*/ 3133160 w 4108520"/>
                    <a:gd name="connsiteY1" fmla="*/ 539496 h 7239627"/>
                    <a:gd name="connsiteX2" fmla="*/ 2840552 w 4108520"/>
                    <a:gd name="connsiteY2" fmla="*/ 371856 h 7239627"/>
                    <a:gd name="connsiteX3" fmla="*/ 3870776 w 4108520"/>
                    <a:gd name="connsiteY3" fmla="*/ 0 h 7239627"/>
                    <a:gd name="connsiteX4" fmla="*/ 4108520 w 4108520"/>
                    <a:gd name="connsiteY4" fmla="*/ 1005840 h 7239627"/>
                    <a:gd name="connsiteX5" fmla="*/ 3803720 w 4108520"/>
                    <a:gd name="connsiteY5" fmla="*/ 874776 h 7239627"/>
                    <a:gd name="connsiteX6" fmla="*/ 641862 w 4108520"/>
                    <a:gd name="connsiteY6" fmla="*/ 6819369 h 7239627"/>
                    <a:gd name="connsiteX7" fmla="*/ 166 w 4108520"/>
                    <a:gd name="connsiteY7" fmla="*/ 7239620 h 7239627"/>
                    <a:gd name="connsiteX0" fmla="*/ 166 w 4108520"/>
                    <a:gd name="connsiteY0" fmla="*/ 7239620 h 7239627"/>
                    <a:gd name="connsiteX1" fmla="*/ 3133160 w 4108520"/>
                    <a:gd name="connsiteY1" fmla="*/ 539496 h 7239627"/>
                    <a:gd name="connsiteX2" fmla="*/ 2840552 w 4108520"/>
                    <a:gd name="connsiteY2" fmla="*/ 371856 h 7239627"/>
                    <a:gd name="connsiteX3" fmla="*/ 3870776 w 4108520"/>
                    <a:gd name="connsiteY3" fmla="*/ 0 h 7239627"/>
                    <a:gd name="connsiteX4" fmla="*/ 4108520 w 4108520"/>
                    <a:gd name="connsiteY4" fmla="*/ 1005840 h 7239627"/>
                    <a:gd name="connsiteX5" fmla="*/ 3803720 w 4108520"/>
                    <a:gd name="connsiteY5" fmla="*/ 874776 h 7239627"/>
                    <a:gd name="connsiteX6" fmla="*/ 641862 w 4108520"/>
                    <a:gd name="connsiteY6" fmla="*/ 6819369 h 7239627"/>
                    <a:gd name="connsiteX7" fmla="*/ 166 w 4108520"/>
                    <a:gd name="connsiteY7" fmla="*/ 7239620 h 7239627"/>
                    <a:gd name="connsiteX0" fmla="*/ 166 w 4108520"/>
                    <a:gd name="connsiteY0" fmla="*/ 7239620 h 7239627"/>
                    <a:gd name="connsiteX1" fmla="*/ 3133160 w 4108520"/>
                    <a:gd name="connsiteY1" fmla="*/ 539496 h 7239627"/>
                    <a:gd name="connsiteX2" fmla="*/ 2840552 w 4108520"/>
                    <a:gd name="connsiteY2" fmla="*/ 371856 h 7239627"/>
                    <a:gd name="connsiteX3" fmla="*/ 3870776 w 4108520"/>
                    <a:gd name="connsiteY3" fmla="*/ 0 h 7239627"/>
                    <a:gd name="connsiteX4" fmla="*/ 4108520 w 4108520"/>
                    <a:gd name="connsiteY4" fmla="*/ 1005840 h 7239627"/>
                    <a:gd name="connsiteX5" fmla="*/ 3803720 w 4108520"/>
                    <a:gd name="connsiteY5" fmla="*/ 874776 h 7239627"/>
                    <a:gd name="connsiteX6" fmla="*/ 641862 w 4108520"/>
                    <a:gd name="connsiteY6" fmla="*/ 6819369 h 7239627"/>
                    <a:gd name="connsiteX7" fmla="*/ 166 w 4108520"/>
                    <a:gd name="connsiteY7" fmla="*/ 7239620 h 7239627"/>
                    <a:gd name="connsiteX0" fmla="*/ 166 w 4108520"/>
                    <a:gd name="connsiteY0" fmla="*/ 7239620 h 7239627"/>
                    <a:gd name="connsiteX1" fmla="*/ 3133160 w 4108520"/>
                    <a:gd name="connsiteY1" fmla="*/ 539496 h 7239627"/>
                    <a:gd name="connsiteX2" fmla="*/ 2840552 w 4108520"/>
                    <a:gd name="connsiteY2" fmla="*/ 371856 h 7239627"/>
                    <a:gd name="connsiteX3" fmla="*/ 3870776 w 4108520"/>
                    <a:gd name="connsiteY3" fmla="*/ 0 h 7239627"/>
                    <a:gd name="connsiteX4" fmla="*/ 4108520 w 4108520"/>
                    <a:gd name="connsiteY4" fmla="*/ 1005840 h 7239627"/>
                    <a:gd name="connsiteX5" fmla="*/ 3803720 w 4108520"/>
                    <a:gd name="connsiteY5" fmla="*/ 874776 h 7239627"/>
                    <a:gd name="connsiteX6" fmla="*/ 641862 w 4108520"/>
                    <a:gd name="connsiteY6" fmla="*/ 6819369 h 7239627"/>
                    <a:gd name="connsiteX7" fmla="*/ 166 w 4108520"/>
                    <a:gd name="connsiteY7" fmla="*/ 7239620 h 7239627"/>
                    <a:gd name="connsiteX0" fmla="*/ 0 w 4108354"/>
                    <a:gd name="connsiteY0" fmla="*/ 7239620 h 7240052"/>
                    <a:gd name="connsiteX1" fmla="*/ 3132994 w 4108354"/>
                    <a:gd name="connsiteY1" fmla="*/ 539496 h 7240052"/>
                    <a:gd name="connsiteX2" fmla="*/ 2840386 w 4108354"/>
                    <a:gd name="connsiteY2" fmla="*/ 371856 h 7240052"/>
                    <a:gd name="connsiteX3" fmla="*/ 3870610 w 4108354"/>
                    <a:gd name="connsiteY3" fmla="*/ 0 h 7240052"/>
                    <a:gd name="connsiteX4" fmla="*/ 4108354 w 4108354"/>
                    <a:gd name="connsiteY4" fmla="*/ 1005840 h 7240052"/>
                    <a:gd name="connsiteX5" fmla="*/ 3803554 w 4108354"/>
                    <a:gd name="connsiteY5" fmla="*/ 874776 h 7240052"/>
                    <a:gd name="connsiteX6" fmla="*/ 0 w 4108354"/>
                    <a:gd name="connsiteY6" fmla="*/ 7239620 h 7240052"/>
                    <a:gd name="connsiteX0" fmla="*/ 0 w 3422447"/>
                    <a:gd name="connsiteY0" fmla="*/ 7307371 h 7307797"/>
                    <a:gd name="connsiteX1" fmla="*/ 2447087 w 3422447"/>
                    <a:gd name="connsiteY1" fmla="*/ 539496 h 7307797"/>
                    <a:gd name="connsiteX2" fmla="*/ 2154479 w 3422447"/>
                    <a:gd name="connsiteY2" fmla="*/ 371856 h 7307797"/>
                    <a:gd name="connsiteX3" fmla="*/ 3184703 w 3422447"/>
                    <a:gd name="connsiteY3" fmla="*/ 0 h 7307797"/>
                    <a:gd name="connsiteX4" fmla="*/ 3422447 w 3422447"/>
                    <a:gd name="connsiteY4" fmla="*/ 1005840 h 7307797"/>
                    <a:gd name="connsiteX5" fmla="*/ 3117647 w 3422447"/>
                    <a:gd name="connsiteY5" fmla="*/ 874776 h 7307797"/>
                    <a:gd name="connsiteX6" fmla="*/ 0 w 3422447"/>
                    <a:gd name="connsiteY6" fmla="*/ 7307371 h 7307797"/>
                    <a:gd name="connsiteX0" fmla="*/ 0 w 3422447"/>
                    <a:gd name="connsiteY0" fmla="*/ 7307371 h 7307797"/>
                    <a:gd name="connsiteX1" fmla="*/ 2447087 w 3422447"/>
                    <a:gd name="connsiteY1" fmla="*/ 539496 h 7307797"/>
                    <a:gd name="connsiteX2" fmla="*/ 2154479 w 3422447"/>
                    <a:gd name="connsiteY2" fmla="*/ 371856 h 7307797"/>
                    <a:gd name="connsiteX3" fmla="*/ 3184703 w 3422447"/>
                    <a:gd name="connsiteY3" fmla="*/ 0 h 7307797"/>
                    <a:gd name="connsiteX4" fmla="*/ 3422447 w 3422447"/>
                    <a:gd name="connsiteY4" fmla="*/ 1005840 h 7307797"/>
                    <a:gd name="connsiteX5" fmla="*/ 3117647 w 3422447"/>
                    <a:gd name="connsiteY5" fmla="*/ 874776 h 7307797"/>
                    <a:gd name="connsiteX6" fmla="*/ 0 w 3422447"/>
                    <a:gd name="connsiteY6" fmla="*/ 7307371 h 7307797"/>
                    <a:gd name="connsiteX0" fmla="*/ 0 w 3422447"/>
                    <a:gd name="connsiteY0" fmla="*/ 7307371 h 7307372"/>
                    <a:gd name="connsiteX1" fmla="*/ 2447087 w 3422447"/>
                    <a:gd name="connsiteY1" fmla="*/ 539496 h 7307372"/>
                    <a:gd name="connsiteX2" fmla="*/ 2154479 w 3422447"/>
                    <a:gd name="connsiteY2" fmla="*/ 371856 h 7307372"/>
                    <a:gd name="connsiteX3" fmla="*/ 3184703 w 3422447"/>
                    <a:gd name="connsiteY3" fmla="*/ 0 h 7307372"/>
                    <a:gd name="connsiteX4" fmla="*/ 3422447 w 3422447"/>
                    <a:gd name="connsiteY4" fmla="*/ 1005840 h 7307372"/>
                    <a:gd name="connsiteX5" fmla="*/ 3117647 w 3422447"/>
                    <a:gd name="connsiteY5" fmla="*/ 874776 h 7307372"/>
                    <a:gd name="connsiteX6" fmla="*/ 0 w 3422447"/>
                    <a:gd name="connsiteY6" fmla="*/ 7307371 h 7307372"/>
                    <a:gd name="connsiteX0" fmla="*/ 0 w 3422447"/>
                    <a:gd name="connsiteY0" fmla="*/ 7307371 h 7307370"/>
                    <a:gd name="connsiteX1" fmla="*/ 2447087 w 3422447"/>
                    <a:gd name="connsiteY1" fmla="*/ 539496 h 7307370"/>
                    <a:gd name="connsiteX2" fmla="*/ 2154479 w 3422447"/>
                    <a:gd name="connsiteY2" fmla="*/ 371856 h 7307370"/>
                    <a:gd name="connsiteX3" fmla="*/ 3184703 w 3422447"/>
                    <a:gd name="connsiteY3" fmla="*/ 0 h 7307370"/>
                    <a:gd name="connsiteX4" fmla="*/ 3422447 w 3422447"/>
                    <a:gd name="connsiteY4" fmla="*/ 1005840 h 7307370"/>
                    <a:gd name="connsiteX5" fmla="*/ 3117647 w 3422447"/>
                    <a:gd name="connsiteY5" fmla="*/ 874776 h 7307370"/>
                    <a:gd name="connsiteX6" fmla="*/ 0 w 3422447"/>
                    <a:gd name="connsiteY6" fmla="*/ 7307371 h 7307370"/>
                    <a:gd name="connsiteX0" fmla="*/ 0 w 3422447"/>
                    <a:gd name="connsiteY0" fmla="*/ 7307371 h 7307372"/>
                    <a:gd name="connsiteX1" fmla="*/ 2447087 w 3422447"/>
                    <a:gd name="connsiteY1" fmla="*/ 539496 h 7307372"/>
                    <a:gd name="connsiteX2" fmla="*/ 2154479 w 3422447"/>
                    <a:gd name="connsiteY2" fmla="*/ 371856 h 7307372"/>
                    <a:gd name="connsiteX3" fmla="*/ 3184703 w 3422447"/>
                    <a:gd name="connsiteY3" fmla="*/ 0 h 7307372"/>
                    <a:gd name="connsiteX4" fmla="*/ 3422447 w 3422447"/>
                    <a:gd name="connsiteY4" fmla="*/ 1005840 h 7307372"/>
                    <a:gd name="connsiteX5" fmla="*/ 3117647 w 3422447"/>
                    <a:gd name="connsiteY5" fmla="*/ 874776 h 7307372"/>
                    <a:gd name="connsiteX6" fmla="*/ 0 w 3422447"/>
                    <a:gd name="connsiteY6" fmla="*/ 7307371 h 7307372"/>
                    <a:gd name="connsiteX0" fmla="*/ 0 w 3422447"/>
                    <a:gd name="connsiteY0" fmla="*/ 7307371 h 7307370"/>
                    <a:gd name="connsiteX1" fmla="*/ 2447087 w 3422447"/>
                    <a:gd name="connsiteY1" fmla="*/ 539496 h 7307370"/>
                    <a:gd name="connsiteX2" fmla="*/ 2154479 w 3422447"/>
                    <a:gd name="connsiteY2" fmla="*/ 371856 h 7307370"/>
                    <a:gd name="connsiteX3" fmla="*/ 3184703 w 3422447"/>
                    <a:gd name="connsiteY3" fmla="*/ 0 h 7307370"/>
                    <a:gd name="connsiteX4" fmla="*/ 3422447 w 3422447"/>
                    <a:gd name="connsiteY4" fmla="*/ 1005840 h 7307370"/>
                    <a:gd name="connsiteX5" fmla="*/ 3117647 w 3422447"/>
                    <a:gd name="connsiteY5" fmla="*/ 874776 h 7307370"/>
                    <a:gd name="connsiteX6" fmla="*/ 0 w 3422447"/>
                    <a:gd name="connsiteY6" fmla="*/ 7307371 h 7307370"/>
                    <a:gd name="connsiteX0" fmla="*/ 0 w 3422447"/>
                    <a:gd name="connsiteY0" fmla="*/ 7341247 h 7341248"/>
                    <a:gd name="connsiteX1" fmla="*/ 2447087 w 3422447"/>
                    <a:gd name="connsiteY1" fmla="*/ 573372 h 7341248"/>
                    <a:gd name="connsiteX2" fmla="*/ 2154479 w 3422447"/>
                    <a:gd name="connsiteY2" fmla="*/ 405732 h 7341248"/>
                    <a:gd name="connsiteX3" fmla="*/ 3084103 w 3422447"/>
                    <a:gd name="connsiteY3" fmla="*/ 0 h 7341248"/>
                    <a:gd name="connsiteX4" fmla="*/ 3422447 w 3422447"/>
                    <a:gd name="connsiteY4" fmla="*/ 1039716 h 7341248"/>
                    <a:gd name="connsiteX5" fmla="*/ 3117647 w 3422447"/>
                    <a:gd name="connsiteY5" fmla="*/ 908652 h 7341248"/>
                    <a:gd name="connsiteX6" fmla="*/ 0 w 3422447"/>
                    <a:gd name="connsiteY6" fmla="*/ 7341247 h 7341248"/>
                    <a:gd name="connsiteX0" fmla="*/ 0 w 3422447"/>
                    <a:gd name="connsiteY0" fmla="*/ 7341247 h 7341246"/>
                    <a:gd name="connsiteX1" fmla="*/ 2330051 w 3422447"/>
                    <a:gd name="connsiteY1" fmla="*/ 505623 h 7341246"/>
                    <a:gd name="connsiteX2" fmla="*/ 2154479 w 3422447"/>
                    <a:gd name="connsiteY2" fmla="*/ 405732 h 7341246"/>
                    <a:gd name="connsiteX3" fmla="*/ 3084103 w 3422447"/>
                    <a:gd name="connsiteY3" fmla="*/ 0 h 7341246"/>
                    <a:gd name="connsiteX4" fmla="*/ 3422447 w 3422447"/>
                    <a:gd name="connsiteY4" fmla="*/ 1039716 h 7341246"/>
                    <a:gd name="connsiteX5" fmla="*/ 3117647 w 3422447"/>
                    <a:gd name="connsiteY5" fmla="*/ 908652 h 7341246"/>
                    <a:gd name="connsiteX6" fmla="*/ 0 w 3422447"/>
                    <a:gd name="connsiteY6" fmla="*/ 7341247 h 7341246"/>
                    <a:gd name="connsiteX0" fmla="*/ 0 w 3422447"/>
                    <a:gd name="connsiteY0" fmla="*/ 7397706 h 7397707"/>
                    <a:gd name="connsiteX1" fmla="*/ 2330051 w 3422447"/>
                    <a:gd name="connsiteY1" fmla="*/ 562082 h 7397707"/>
                    <a:gd name="connsiteX2" fmla="*/ 2154479 w 3422447"/>
                    <a:gd name="connsiteY2" fmla="*/ 462191 h 7397707"/>
                    <a:gd name="connsiteX3" fmla="*/ 2950349 w 3422447"/>
                    <a:gd name="connsiteY3" fmla="*/ 0 h 7397707"/>
                    <a:gd name="connsiteX4" fmla="*/ 3422447 w 3422447"/>
                    <a:gd name="connsiteY4" fmla="*/ 1096175 h 7397707"/>
                    <a:gd name="connsiteX5" fmla="*/ 3117647 w 3422447"/>
                    <a:gd name="connsiteY5" fmla="*/ 965111 h 7397707"/>
                    <a:gd name="connsiteX6" fmla="*/ 0 w 3422447"/>
                    <a:gd name="connsiteY6" fmla="*/ 7397706 h 7397707"/>
                    <a:gd name="connsiteX0" fmla="*/ 0 w 3422447"/>
                    <a:gd name="connsiteY0" fmla="*/ 7397706 h 7397705"/>
                    <a:gd name="connsiteX1" fmla="*/ 2330051 w 3422447"/>
                    <a:gd name="connsiteY1" fmla="*/ 562082 h 7397705"/>
                    <a:gd name="connsiteX2" fmla="*/ 1995645 w 3422447"/>
                    <a:gd name="connsiteY2" fmla="*/ 417023 h 7397705"/>
                    <a:gd name="connsiteX3" fmla="*/ 2950349 w 3422447"/>
                    <a:gd name="connsiteY3" fmla="*/ 0 h 7397705"/>
                    <a:gd name="connsiteX4" fmla="*/ 3422447 w 3422447"/>
                    <a:gd name="connsiteY4" fmla="*/ 1096175 h 7397705"/>
                    <a:gd name="connsiteX5" fmla="*/ 3117647 w 3422447"/>
                    <a:gd name="connsiteY5" fmla="*/ 965111 h 7397705"/>
                    <a:gd name="connsiteX6" fmla="*/ 0 w 3422447"/>
                    <a:gd name="connsiteY6" fmla="*/ 7397706 h 7397705"/>
                    <a:gd name="connsiteX0" fmla="*/ 0 w 3322132"/>
                    <a:gd name="connsiteY0" fmla="*/ 7521918 h 7521918"/>
                    <a:gd name="connsiteX1" fmla="*/ 2229736 w 3322132"/>
                    <a:gd name="connsiteY1" fmla="*/ 562082 h 7521918"/>
                    <a:gd name="connsiteX2" fmla="*/ 1895330 w 3322132"/>
                    <a:gd name="connsiteY2" fmla="*/ 417023 h 7521918"/>
                    <a:gd name="connsiteX3" fmla="*/ 2850034 w 3322132"/>
                    <a:gd name="connsiteY3" fmla="*/ 0 h 7521918"/>
                    <a:gd name="connsiteX4" fmla="*/ 3322132 w 3322132"/>
                    <a:gd name="connsiteY4" fmla="*/ 1096175 h 7521918"/>
                    <a:gd name="connsiteX5" fmla="*/ 3017332 w 3322132"/>
                    <a:gd name="connsiteY5" fmla="*/ 965111 h 7521918"/>
                    <a:gd name="connsiteX6" fmla="*/ 0 w 3322132"/>
                    <a:gd name="connsiteY6" fmla="*/ 7521918 h 7521918"/>
                    <a:gd name="connsiteX0" fmla="*/ 0 w 3322132"/>
                    <a:gd name="connsiteY0" fmla="*/ 7521918 h 7521918"/>
                    <a:gd name="connsiteX1" fmla="*/ 2229736 w 3322132"/>
                    <a:gd name="connsiteY1" fmla="*/ 562082 h 7521918"/>
                    <a:gd name="connsiteX2" fmla="*/ 1778294 w 3322132"/>
                    <a:gd name="connsiteY2" fmla="*/ 371856 h 7521918"/>
                    <a:gd name="connsiteX3" fmla="*/ 2850034 w 3322132"/>
                    <a:gd name="connsiteY3" fmla="*/ 0 h 7521918"/>
                    <a:gd name="connsiteX4" fmla="*/ 3322132 w 3322132"/>
                    <a:gd name="connsiteY4" fmla="*/ 1096175 h 7521918"/>
                    <a:gd name="connsiteX5" fmla="*/ 3017332 w 3322132"/>
                    <a:gd name="connsiteY5" fmla="*/ 965111 h 7521918"/>
                    <a:gd name="connsiteX6" fmla="*/ 0 w 3322132"/>
                    <a:gd name="connsiteY6" fmla="*/ 7521918 h 7521918"/>
                    <a:gd name="connsiteX0" fmla="*/ 0 w 3322132"/>
                    <a:gd name="connsiteY0" fmla="*/ 7521918 h 7521918"/>
                    <a:gd name="connsiteX1" fmla="*/ 2137779 w 3322132"/>
                    <a:gd name="connsiteY1" fmla="*/ 505622 h 7521918"/>
                    <a:gd name="connsiteX2" fmla="*/ 1778294 w 3322132"/>
                    <a:gd name="connsiteY2" fmla="*/ 371856 h 7521918"/>
                    <a:gd name="connsiteX3" fmla="*/ 2850034 w 3322132"/>
                    <a:gd name="connsiteY3" fmla="*/ 0 h 7521918"/>
                    <a:gd name="connsiteX4" fmla="*/ 3322132 w 3322132"/>
                    <a:gd name="connsiteY4" fmla="*/ 1096175 h 7521918"/>
                    <a:gd name="connsiteX5" fmla="*/ 3017332 w 3322132"/>
                    <a:gd name="connsiteY5" fmla="*/ 965111 h 7521918"/>
                    <a:gd name="connsiteX6" fmla="*/ 0 w 3322132"/>
                    <a:gd name="connsiteY6" fmla="*/ 7521918 h 7521918"/>
                    <a:gd name="connsiteX0" fmla="*/ 0 w 3322132"/>
                    <a:gd name="connsiteY0" fmla="*/ 7589668 h 7589668"/>
                    <a:gd name="connsiteX1" fmla="*/ 2137779 w 3322132"/>
                    <a:gd name="connsiteY1" fmla="*/ 573372 h 7589668"/>
                    <a:gd name="connsiteX2" fmla="*/ 1778294 w 3322132"/>
                    <a:gd name="connsiteY2" fmla="*/ 439606 h 7589668"/>
                    <a:gd name="connsiteX3" fmla="*/ 2791517 w 3322132"/>
                    <a:gd name="connsiteY3" fmla="*/ 0 h 7589668"/>
                    <a:gd name="connsiteX4" fmla="*/ 3322132 w 3322132"/>
                    <a:gd name="connsiteY4" fmla="*/ 1163925 h 7589668"/>
                    <a:gd name="connsiteX5" fmla="*/ 3017332 w 3322132"/>
                    <a:gd name="connsiteY5" fmla="*/ 1032861 h 7589668"/>
                    <a:gd name="connsiteX6" fmla="*/ 0 w 3322132"/>
                    <a:gd name="connsiteY6" fmla="*/ 7589668 h 7589668"/>
                    <a:gd name="connsiteX0" fmla="*/ 0 w 3322132"/>
                    <a:gd name="connsiteY0" fmla="*/ 7589668 h 7589668"/>
                    <a:gd name="connsiteX1" fmla="*/ 2137779 w 3322132"/>
                    <a:gd name="connsiteY1" fmla="*/ 573372 h 7589668"/>
                    <a:gd name="connsiteX2" fmla="*/ 1778294 w 3322132"/>
                    <a:gd name="connsiteY2" fmla="*/ 439606 h 7589668"/>
                    <a:gd name="connsiteX3" fmla="*/ 2791517 w 3322132"/>
                    <a:gd name="connsiteY3" fmla="*/ 0 h 7589668"/>
                    <a:gd name="connsiteX4" fmla="*/ 3322132 w 3322132"/>
                    <a:gd name="connsiteY4" fmla="*/ 1163925 h 7589668"/>
                    <a:gd name="connsiteX5" fmla="*/ 3017332 w 3322132"/>
                    <a:gd name="connsiteY5" fmla="*/ 1032861 h 7589668"/>
                    <a:gd name="connsiteX6" fmla="*/ 0 w 3322132"/>
                    <a:gd name="connsiteY6" fmla="*/ 7589668 h 7589668"/>
                    <a:gd name="connsiteX0" fmla="*/ 0 w 3322132"/>
                    <a:gd name="connsiteY0" fmla="*/ 7589668 h 7589668"/>
                    <a:gd name="connsiteX1" fmla="*/ 2137779 w 3322132"/>
                    <a:gd name="connsiteY1" fmla="*/ 573372 h 7589668"/>
                    <a:gd name="connsiteX2" fmla="*/ 1778294 w 3322132"/>
                    <a:gd name="connsiteY2" fmla="*/ 439606 h 7589668"/>
                    <a:gd name="connsiteX3" fmla="*/ 2791517 w 3322132"/>
                    <a:gd name="connsiteY3" fmla="*/ 0 h 7589668"/>
                    <a:gd name="connsiteX4" fmla="*/ 3322132 w 3322132"/>
                    <a:gd name="connsiteY4" fmla="*/ 1163925 h 7589668"/>
                    <a:gd name="connsiteX5" fmla="*/ 3017332 w 3322132"/>
                    <a:gd name="connsiteY5" fmla="*/ 1032861 h 7589668"/>
                    <a:gd name="connsiteX6" fmla="*/ 0 w 3322132"/>
                    <a:gd name="connsiteY6" fmla="*/ 7589668 h 7589668"/>
                    <a:gd name="connsiteX0" fmla="*/ 35257 w 3357389"/>
                    <a:gd name="connsiteY0" fmla="*/ 7589668 h 7618457"/>
                    <a:gd name="connsiteX1" fmla="*/ 1450410 w 3357389"/>
                    <a:gd name="connsiteY1" fmla="*/ 3313078 h 7618457"/>
                    <a:gd name="connsiteX2" fmla="*/ 2173036 w 3357389"/>
                    <a:gd name="connsiteY2" fmla="*/ 573372 h 7618457"/>
                    <a:gd name="connsiteX3" fmla="*/ 1813551 w 3357389"/>
                    <a:gd name="connsiteY3" fmla="*/ 439606 h 7618457"/>
                    <a:gd name="connsiteX4" fmla="*/ 2826774 w 3357389"/>
                    <a:gd name="connsiteY4" fmla="*/ 0 h 7618457"/>
                    <a:gd name="connsiteX5" fmla="*/ 3357389 w 3357389"/>
                    <a:gd name="connsiteY5" fmla="*/ 1163925 h 7618457"/>
                    <a:gd name="connsiteX6" fmla="*/ 3052589 w 3357389"/>
                    <a:gd name="connsiteY6" fmla="*/ 1032861 h 7618457"/>
                    <a:gd name="connsiteX7" fmla="*/ 35257 w 3357389"/>
                    <a:gd name="connsiteY7" fmla="*/ 7589668 h 7618457"/>
                    <a:gd name="connsiteX0" fmla="*/ 46364 w 3368496"/>
                    <a:gd name="connsiteY0" fmla="*/ 7589668 h 7618893"/>
                    <a:gd name="connsiteX1" fmla="*/ 1093691 w 3368496"/>
                    <a:gd name="connsiteY1" fmla="*/ 3369537 h 7618893"/>
                    <a:gd name="connsiteX2" fmla="*/ 2184143 w 3368496"/>
                    <a:gd name="connsiteY2" fmla="*/ 573372 h 7618893"/>
                    <a:gd name="connsiteX3" fmla="*/ 1824658 w 3368496"/>
                    <a:gd name="connsiteY3" fmla="*/ 439606 h 7618893"/>
                    <a:gd name="connsiteX4" fmla="*/ 2837881 w 3368496"/>
                    <a:gd name="connsiteY4" fmla="*/ 0 h 7618893"/>
                    <a:gd name="connsiteX5" fmla="*/ 3368496 w 3368496"/>
                    <a:gd name="connsiteY5" fmla="*/ 1163925 h 7618893"/>
                    <a:gd name="connsiteX6" fmla="*/ 3063696 w 3368496"/>
                    <a:gd name="connsiteY6" fmla="*/ 1032861 h 7618893"/>
                    <a:gd name="connsiteX7" fmla="*/ 46364 w 3368496"/>
                    <a:gd name="connsiteY7" fmla="*/ 7589668 h 7618893"/>
                    <a:gd name="connsiteX0" fmla="*/ 46364 w 3368496"/>
                    <a:gd name="connsiteY0" fmla="*/ 7589668 h 7618895"/>
                    <a:gd name="connsiteX1" fmla="*/ 1093691 w 3368496"/>
                    <a:gd name="connsiteY1" fmla="*/ 3369537 h 7618895"/>
                    <a:gd name="connsiteX2" fmla="*/ 2184143 w 3368496"/>
                    <a:gd name="connsiteY2" fmla="*/ 573372 h 7618895"/>
                    <a:gd name="connsiteX3" fmla="*/ 1824658 w 3368496"/>
                    <a:gd name="connsiteY3" fmla="*/ 439606 h 7618895"/>
                    <a:gd name="connsiteX4" fmla="*/ 2837881 w 3368496"/>
                    <a:gd name="connsiteY4" fmla="*/ 0 h 7618895"/>
                    <a:gd name="connsiteX5" fmla="*/ 3368496 w 3368496"/>
                    <a:gd name="connsiteY5" fmla="*/ 1163925 h 7618895"/>
                    <a:gd name="connsiteX6" fmla="*/ 3063696 w 3368496"/>
                    <a:gd name="connsiteY6" fmla="*/ 1032861 h 7618895"/>
                    <a:gd name="connsiteX7" fmla="*/ 2013256 w 3368496"/>
                    <a:gd name="connsiteY7" fmla="*/ 4047053 h 7618895"/>
                    <a:gd name="connsiteX8" fmla="*/ 46364 w 3368496"/>
                    <a:gd name="connsiteY8" fmla="*/ 7589668 h 7618895"/>
                    <a:gd name="connsiteX0" fmla="*/ 46364 w 3368496"/>
                    <a:gd name="connsiteY0" fmla="*/ 7589668 h 7618893"/>
                    <a:gd name="connsiteX1" fmla="*/ 1093691 w 3368496"/>
                    <a:gd name="connsiteY1" fmla="*/ 3369537 h 7618893"/>
                    <a:gd name="connsiteX2" fmla="*/ 2184143 w 3368496"/>
                    <a:gd name="connsiteY2" fmla="*/ 573372 h 7618893"/>
                    <a:gd name="connsiteX3" fmla="*/ 1824658 w 3368496"/>
                    <a:gd name="connsiteY3" fmla="*/ 439606 h 7618893"/>
                    <a:gd name="connsiteX4" fmla="*/ 2837881 w 3368496"/>
                    <a:gd name="connsiteY4" fmla="*/ 0 h 7618893"/>
                    <a:gd name="connsiteX5" fmla="*/ 3368496 w 3368496"/>
                    <a:gd name="connsiteY5" fmla="*/ 1163925 h 7618893"/>
                    <a:gd name="connsiteX6" fmla="*/ 3063696 w 3368496"/>
                    <a:gd name="connsiteY6" fmla="*/ 1032861 h 7618893"/>
                    <a:gd name="connsiteX7" fmla="*/ 1720668 w 3368496"/>
                    <a:gd name="connsiteY7" fmla="*/ 3764754 h 7618893"/>
                    <a:gd name="connsiteX8" fmla="*/ 46364 w 3368496"/>
                    <a:gd name="connsiteY8" fmla="*/ 7589668 h 7618893"/>
                    <a:gd name="connsiteX0" fmla="*/ 46364 w 3368496"/>
                    <a:gd name="connsiteY0" fmla="*/ 7589668 h 7618895"/>
                    <a:gd name="connsiteX1" fmla="*/ 1093691 w 3368496"/>
                    <a:gd name="connsiteY1" fmla="*/ 3369537 h 7618895"/>
                    <a:gd name="connsiteX2" fmla="*/ 2184143 w 3368496"/>
                    <a:gd name="connsiteY2" fmla="*/ 573372 h 7618895"/>
                    <a:gd name="connsiteX3" fmla="*/ 1824658 w 3368496"/>
                    <a:gd name="connsiteY3" fmla="*/ 439606 h 7618895"/>
                    <a:gd name="connsiteX4" fmla="*/ 2837881 w 3368496"/>
                    <a:gd name="connsiteY4" fmla="*/ 0 h 7618895"/>
                    <a:gd name="connsiteX5" fmla="*/ 3368496 w 3368496"/>
                    <a:gd name="connsiteY5" fmla="*/ 1163925 h 7618895"/>
                    <a:gd name="connsiteX6" fmla="*/ 3063696 w 3368496"/>
                    <a:gd name="connsiteY6" fmla="*/ 1032861 h 7618895"/>
                    <a:gd name="connsiteX7" fmla="*/ 1720668 w 3368496"/>
                    <a:gd name="connsiteY7" fmla="*/ 3764754 h 7618895"/>
                    <a:gd name="connsiteX8" fmla="*/ 46364 w 3368496"/>
                    <a:gd name="connsiteY8" fmla="*/ 7589668 h 7618895"/>
                    <a:gd name="connsiteX0" fmla="*/ 46364 w 3368496"/>
                    <a:gd name="connsiteY0" fmla="*/ 7589668 h 7618893"/>
                    <a:gd name="connsiteX1" fmla="*/ 1093691 w 3368496"/>
                    <a:gd name="connsiteY1" fmla="*/ 3369537 h 7618893"/>
                    <a:gd name="connsiteX2" fmla="*/ 2184143 w 3368496"/>
                    <a:gd name="connsiteY2" fmla="*/ 573372 h 7618893"/>
                    <a:gd name="connsiteX3" fmla="*/ 1824658 w 3368496"/>
                    <a:gd name="connsiteY3" fmla="*/ 439606 h 7618893"/>
                    <a:gd name="connsiteX4" fmla="*/ 2837881 w 3368496"/>
                    <a:gd name="connsiteY4" fmla="*/ 0 h 7618893"/>
                    <a:gd name="connsiteX5" fmla="*/ 3368496 w 3368496"/>
                    <a:gd name="connsiteY5" fmla="*/ 1163925 h 7618893"/>
                    <a:gd name="connsiteX6" fmla="*/ 3063696 w 3368496"/>
                    <a:gd name="connsiteY6" fmla="*/ 1032861 h 7618893"/>
                    <a:gd name="connsiteX7" fmla="*/ 1720668 w 3368496"/>
                    <a:gd name="connsiteY7" fmla="*/ 3764754 h 7618893"/>
                    <a:gd name="connsiteX8" fmla="*/ 46364 w 3368496"/>
                    <a:gd name="connsiteY8" fmla="*/ 7589668 h 7618893"/>
                    <a:gd name="connsiteX0" fmla="*/ 1 w 3322133"/>
                    <a:gd name="connsiteY0" fmla="*/ 7589668 h 7589668"/>
                    <a:gd name="connsiteX1" fmla="*/ 1047328 w 3322133"/>
                    <a:gd name="connsiteY1" fmla="*/ 3369537 h 7589668"/>
                    <a:gd name="connsiteX2" fmla="*/ 2137780 w 3322133"/>
                    <a:gd name="connsiteY2" fmla="*/ 573372 h 7589668"/>
                    <a:gd name="connsiteX3" fmla="*/ 1778295 w 3322133"/>
                    <a:gd name="connsiteY3" fmla="*/ 439606 h 7589668"/>
                    <a:gd name="connsiteX4" fmla="*/ 2791518 w 3322133"/>
                    <a:gd name="connsiteY4" fmla="*/ 0 h 7589668"/>
                    <a:gd name="connsiteX5" fmla="*/ 3322133 w 3322133"/>
                    <a:gd name="connsiteY5" fmla="*/ 1163925 h 7589668"/>
                    <a:gd name="connsiteX6" fmla="*/ 3017333 w 3322133"/>
                    <a:gd name="connsiteY6" fmla="*/ 1032861 h 7589668"/>
                    <a:gd name="connsiteX7" fmla="*/ 1674305 w 3322133"/>
                    <a:gd name="connsiteY7" fmla="*/ 3764754 h 7589668"/>
                    <a:gd name="connsiteX8" fmla="*/ 1 w 3322133"/>
                    <a:gd name="connsiteY8" fmla="*/ 7589668 h 7589668"/>
                    <a:gd name="connsiteX0" fmla="*/ 0 w 3305413"/>
                    <a:gd name="connsiteY0" fmla="*/ 7589668 h 7589668"/>
                    <a:gd name="connsiteX1" fmla="*/ 1047327 w 3305413"/>
                    <a:gd name="connsiteY1" fmla="*/ 3369537 h 7589668"/>
                    <a:gd name="connsiteX2" fmla="*/ 2137779 w 3305413"/>
                    <a:gd name="connsiteY2" fmla="*/ 573372 h 7589668"/>
                    <a:gd name="connsiteX3" fmla="*/ 1778294 w 3305413"/>
                    <a:gd name="connsiteY3" fmla="*/ 439606 h 7589668"/>
                    <a:gd name="connsiteX4" fmla="*/ 2791517 w 3305413"/>
                    <a:gd name="connsiteY4" fmla="*/ 0 h 7589668"/>
                    <a:gd name="connsiteX5" fmla="*/ 3305413 w 3305413"/>
                    <a:gd name="connsiteY5" fmla="*/ 1242969 h 7589668"/>
                    <a:gd name="connsiteX6" fmla="*/ 3017332 w 3305413"/>
                    <a:gd name="connsiteY6" fmla="*/ 1032861 h 7589668"/>
                    <a:gd name="connsiteX7" fmla="*/ 1674304 w 3305413"/>
                    <a:gd name="connsiteY7" fmla="*/ 3764754 h 7589668"/>
                    <a:gd name="connsiteX8" fmla="*/ 0 w 3305413"/>
                    <a:gd name="connsiteY8" fmla="*/ 7589668 h 7589668"/>
                    <a:gd name="connsiteX0" fmla="*/ 0 w 3305413"/>
                    <a:gd name="connsiteY0" fmla="*/ 7533209 h 7533209"/>
                    <a:gd name="connsiteX1" fmla="*/ 1047327 w 3305413"/>
                    <a:gd name="connsiteY1" fmla="*/ 3313078 h 7533209"/>
                    <a:gd name="connsiteX2" fmla="*/ 2137779 w 3305413"/>
                    <a:gd name="connsiteY2" fmla="*/ 516913 h 7533209"/>
                    <a:gd name="connsiteX3" fmla="*/ 1778294 w 3305413"/>
                    <a:gd name="connsiteY3" fmla="*/ 383147 h 7533209"/>
                    <a:gd name="connsiteX4" fmla="*/ 2941990 w 3305413"/>
                    <a:gd name="connsiteY4" fmla="*/ 0 h 7533209"/>
                    <a:gd name="connsiteX5" fmla="*/ 3305413 w 3305413"/>
                    <a:gd name="connsiteY5" fmla="*/ 1186510 h 7533209"/>
                    <a:gd name="connsiteX6" fmla="*/ 3017332 w 3305413"/>
                    <a:gd name="connsiteY6" fmla="*/ 976402 h 7533209"/>
                    <a:gd name="connsiteX7" fmla="*/ 1674304 w 3305413"/>
                    <a:gd name="connsiteY7" fmla="*/ 3708295 h 7533209"/>
                    <a:gd name="connsiteX8" fmla="*/ 0 w 3305413"/>
                    <a:gd name="connsiteY8" fmla="*/ 7533209 h 7533209"/>
                    <a:gd name="connsiteX0" fmla="*/ 0 w 3305413"/>
                    <a:gd name="connsiteY0" fmla="*/ 7600961 h 7600961"/>
                    <a:gd name="connsiteX1" fmla="*/ 1047327 w 3305413"/>
                    <a:gd name="connsiteY1" fmla="*/ 3380830 h 7600961"/>
                    <a:gd name="connsiteX2" fmla="*/ 2137779 w 3305413"/>
                    <a:gd name="connsiteY2" fmla="*/ 584665 h 7600961"/>
                    <a:gd name="connsiteX3" fmla="*/ 1778294 w 3305413"/>
                    <a:gd name="connsiteY3" fmla="*/ 450899 h 7600961"/>
                    <a:gd name="connsiteX4" fmla="*/ 2992149 w 3305413"/>
                    <a:gd name="connsiteY4" fmla="*/ 0 h 7600961"/>
                    <a:gd name="connsiteX5" fmla="*/ 3305413 w 3305413"/>
                    <a:gd name="connsiteY5" fmla="*/ 1254262 h 7600961"/>
                    <a:gd name="connsiteX6" fmla="*/ 3017332 w 3305413"/>
                    <a:gd name="connsiteY6" fmla="*/ 1044154 h 7600961"/>
                    <a:gd name="connsiteX7" fmla="*/ 1674304 w 3305413"/>
                    <a:gd name="connsiteY7" fmla="*/ 3776047 h 7600961"/>
                    <a:gd name="connsiteX8" fmla="*/ 0 w 3305413"/>
                    <a:gd name="connsiteY8" fmla="*/ 7600961 h 7600961"/>
                    <a:gd name="connsiteX0" fmla="*/ 0 w 3305413"/>
                    <a:gd name="connsiteY0" fmla="*/ 8152964 h 8152964"/>
                    <a:gd name="connsiteX1" fmla="*/ 1047327 w 3305413"/>
                    <a:gd name="connsiteY1" fmla="*/ 3932833 h 8152964"/>
                    <a:gd name="connsiteX2" fmla="*/ 2137779 w 3305413"/>
                    <a:gd name="connsiteY2" fmla="*/ 1136668 h 8152964"/>
                    <a:gd name="connsiteX3" fmla="*/ 1778294 w 3305413"/>
                    <a:gd name="connsiteY3" fmla="*/ 1002902 h 8152964"/>
                    <a:gd name="connsiteX4" fmla="*/ 3155613 w 3305413"/>
                    <a:gd name="connsiteY4" fmla="*/ 0 h 8152964"/>
                    <a:gd name="connsiteX5" fmla="*/ 3305413 w 3305413"/>
                    <a:gd name="connsiteY5" fmla="*/ 1806265 h 8152964"/>
                    <a:gd name="connsiteX6" fmla="*/ 3017332 w 3305413"/>
                    <a:gd name="connsiteY6" fmla="*/ 1596157 h 8152964"/>
                    <a:gd name="connsiteX7" fmla="*/ 1674304 w 3305413"/>
                    <a:gd name="connsiteY7" fmla="*/ 4328050 h 8152964"/>
                    <a:gd name="connsiteX8" fmla="*/ 0 w 3305413"/>
                    <a:gd name="connsiteY8" fmla="*/ 8152964 h 8152964"/>
                    <a:gd name="connsiteX0" fmla="*/ 0 w 3305413"/>
                    <a:gd name="connsiteY0" fmla="*/ 8152964 h 8152964"/>
                    <a:gd name="connsiteX1" fmla="*/ 1047327 w 3305413"/>
                    <a:gd name="connsiteY1" fmla="*/ 3932833 h 8152964"/>
                    <a:gd name="connsiteX2" fmla="*/ 2137779 w 3305413"/>
                    <a:gd name="connsiteY2" fmla="*/ 1136668 h 8152964"/>
                    <a:gd name="connsiteX3" fmla="*/ 2177874 w 3305413"/>
                    <a:gd name="connsiteY3" fmla="*/ 512231 h 8152964"/>
                    <a:gd name="connsiteX4" fmla="*/ 3155613 w 3305413"/>
                    <a:gd name="connsiteY4" fmla="*/ 0 h 8152964"/>
                    <a:gd name="connsiteX5" fmla="*/ 3305413 w 3305413"/>
                    <a:gd name="connsiteY5" fmla="*/ 1806265 h 8152964"/>
                    <a:gd name="connsiteX6" fmla="*/ 3017332 w 3305413"/>
                    <a:gd name="connsiteY6" fmla="*/ 1596157 h 8152964"/>
                    <a:gd name="connsiteX7" fmla="*/ 1674304 w 3305413"/>
                    <a:gd name="connsiteY7" fmla="*/ 4328050 h 8152964"/>
                    <a:gd name="connsiteX8" fmla="*/ 0 w 3305413"/>
                    <a:gd name="connsiteY8" fmla="*/ 8152964 h 8152964"/>
                    <a:gd name="connsiteX0" fmla="*/ 0 w 3305413"/>
                    <a:gd name="connsiteY0" fmla="*/ 8152964 h 8152964"/>
                    <a:gd name="connsiteX1" fmla="*/ 1047327 w 3305413"/>
                    <a:gd name="connsiteY1" fmla="*/ 3932833 h 8152964"/>
                    <a:gd name="connsiteX2" fmla="*/ 2364814 w 3305413"/>
                    <a:gd name="connsiteY2" fmla="*/ 645997 h 8152964"/>
                    <a:gd name="connsiteX3" fmla="*/ 2177874 w 3305413"/>
                    <a:gd name="connsiteY3" fmla="*/ 512231 h 8152964"/>
                    <a:gd name="connsiteX4" fmla="*/ 3155613 w 3305413"/>
                    <a:gd name="connsiteY4" fmla="*/ 0 h 8152964"/>
                    <a:gd name="connsiteX5" fmla="*/ 3305413 w 3305413"/>
                    <a:gd name="connsiteY5" fmla="*/ 1806265 h 8152964"/>
                    <a:gd name="connsiteX6" fmla="*/ 3017332 w 3305413"/>
                    <a:gd name="connsiteY6" fmla="*/ 1596157 h 8152964"/>
                    <a:gd name="connsiteX7" fmla="*/ 1674304 w 3305413"/>
                    <a:gd name="connsiteY7" fmla="*/ 4328050 h 8152964"/>
                    <a:gd name="connsiteX8" fmla="*/ 0 w 3305413"/>
                    <a:gd name="connsiteY8" fmla="*/ 8152964 h 8152964"/>
                    <a:gd name="connsiteX0" fmla="*/ 0 w 3305413"/>
                    <a:gd name="connsiteY0" fmla="*/ 8152964 h 8152964"/>
                    <a:gd name="connsiteX1" fmla="*/ 1047327 w 3305413"/>
                    <a:gd name="connsiteY1" fmla="*/ 3932833 h 8152964"/>
                    <a:gd name="connsiteX2" fmla="*/ 2364814 w 3305413"/>
                    <a:gd name="connsiteY2" fmla="*/ 645997 h 8152964"/>
                    <a:gd name="connsiteX3" fmla="*/ 2177874 w 3305413"/>
                    <a:gd name="connsiteY3" fmla="*/ 512231 h 8152964"/>
                    <a:gd name="connsiteX4" fmla="*/ 3155613 w 3305413"/>
                    <a:gd name="connsiteY4" fmla="*/ 0 h 8152964"/>
                    <a:gd name="connsiteX5" fmla="*/ 3305413 w 3305413"/>
                    <a:gd name="connsiteY5" fmla="*/ 1806265 h 8152964"/>
                    <a:gd name="connsiteX6" fmla="*/ 3208039 w 3305413"/>
                    <a:gd name="connsiteY6" fmla="*/ 1154553 h 8152964"/>
                    <a:gd name="connsiteX7" fmla="*/ 1674304 w 3305413"/>
                    <a:gd name="connsiteY7" fmla="*/ 4328050 h 8152964"/>
                    <a:gd name="connsiteX8" fmla="*/ 0 w 3305413"/>
                    <a:gd name="connsiteY8" fmla="*/ 8152964 h 8152964"/>
                    <a:gd name="connsiteX0" fmla="*/ 0 w 3414390"/>
                    <a:gd name="connsiteY0" fmla="*/ 8152964 h 8152964"/>
                    <a:gd name="connsiteX1" fmla="*/ 1047327 w 3414390"/>
                    <a:gd name="connsiteY1" fmla="*/ 3932833 h 8152964"/>
                    <a:gd name="connsiteX2" fmla="*/ 2364814 w 3414390"/>
                    <a:gd name="connsiteY2" fmla="*/ 645997 h 8152964"/>
                    <a:gd name="connsiteX3" fmla="*/ 2177874 w 3414390"/>
                    <a:gd name="connsiteY3" fmla="*/ 512231 h 8152964"/>
                    <a:gd name="connsiteX4" fmla="*/ 3155613 w 3414390"/>
                    <a:gd name="connsiteY4" fmla="*/ 0 h 8152964"/>
                    <a:gd name="connsiteX5" fmla="*/ 3414390 w 3414390"/>
                    <a:gd name="connsiteY5" fmla="*/ 1278794 h 8152964"/>
                    <a:gd name="connsiteX6" fmla="*/ 3208039 w 3414390"/>
                    <a:gd name="connsiteY6" fmla="*/ 1154553 h 8152964"/>
                    <a:gd name="connsiteX7" fmla="*/ 1674304 w 3414390"/>
                    <a:gd name="connsiteY7" fmla="*/ 4328050 h 8152964"/>
                    <a:gd name="connsiteX8" fmla="*/ 0 w 3414390"/>
                    <a:gd name="connsiteY8" fmla="*/ 8152964 h 8152964"/>
                    <a:gd name="connsiteX0" fmla="*/ 0 w 3414390"/>
                    <a:gd name="connsiteY0" fmla="*/ 8238832 h 8238832"/>
                    <a:gd name="connsiteX1" fmla="*/ 1047327 w 3414390"/>
                    <a:gd name="connsiteY1" fmla="*/ 4018701 h 8238832"/>
                    <a:gd name="connsiteX2" fmla="*/ 2364814 w 3414390"/>
                    <a:gd name="connsiteY2" fmla="*/ 731865 h 8238832"/>
                    <a:gd name="connsiteX3" fmla="*/ 2177874 w 3414390"/>
                    <a:gd name="connsiteY3" fmla="*/ 598099 h 8238832"/>
                    <a:gd name="connsiteX4" fmla="*/ 3228264 w 3414390"/>
                    <a:gd name="connsiteY4" fmla="*/ 0 h 8238832"/>
                    <a:gd name="connsiteX5" fmla="*/ 3414390 w 3414390"/>
                    <a:gd name="connsiteY5" fmla="*/ 1364662 h 8238832"/>
                    <a:gd name="connsiteX6" fmla="*/ 3208039 w 3414390"/>
                    <a:gd name="connsiteY6" fmla="*/ 1240421 h 8238832"/>
                    <a:gd name="connsiteX7" fmla="*/ 1674304 w 3414390"/>
                    <a:gd name="connsiteY7" fmla="*/ 4413918 h 8238832"/>
                    <a:gd name="connsiteX8" fmla="*/ 0 w 3414390"/>
                    <a:gd name="connsiteY8" fmla="*/ 8238832 h 8238832"/>
                    <a:gd name="connsiteX0" fmla="*/ 0 w 3718659"/>
                    <a:gd name="connsiteY0" fmla="*/ 9146571 h 9146571"/>
                    <a:gd name="connsiteX1" fmla="*/ 1047327 w 3718659"/>
                    <a:gd name="connsiteY1" fmla="*/ 4926440 h 9146571"/>
                    <a:gd name="connsiteX2" fmla="*/ 2364814 w 3718659"/>
                    <a:gd name="connsiteY2" fmla="*/ 1639604 h 9146571"/>
                    <a:gd name="connsiteX3" fmla="*/ 2177874 w 3718659"/>
                    <a:gd name="connsiteY3" fmla="*/ 1505838 h 9146571"/>
                    <a:gd name="connsiteX4" fmla="*/ 3718659 w 3718659"/>
                    <a:gd name="connsiteY4" fmla="*/ 0 h 9146571"/>
                    <a:gd name="connsiteX5" fmla="*/ 3414390 w 3718659"/>
                    <a:gd name="connsiteY5" fmla="*/ 2272401 h 9146571"/>
                    <a:gd name="connsiteX6" fmla="*/ 3208039 w 3718659"/>
                    <a:gd name="connsiteY6" fmla="*/ 2148160 h 9146571"/>
                    <a:gd name="connsiteX7" fmla="*/ 1674304 w 3718659"/>
                    <a:gd name="connsiteY7" fmla="*/ 5321657 h 9146571"/>
                    <a:gd name="connsiteX8" fmla="*/ 0 w 3718659"/>
                    <a:gd name="connsiteY8" fmla="*/ 9146571 h 9146571"/>
                    <a:gd name="connsiteX0" fmla="*/ 0 w 3718659"/>
                    <a:gd name="connsiteY0" fmla="*/ 9146571 h 9146571"/>
                    <a:gd name="connsiteX1" fmla="*/ 1047327 w 3718659"/>
                    <a:gd name="connsiteY1" fmla="*/ 4926440 h 9146571"/>
                    <a:gd name="connsiteX2" fmla="*/ 2364814 w 3718659"/>
                    <a:gd name="connsiteY2" fmla="*/ 1639604 h 9146571"/>
                    <a:gd name="connsiteX3" fmla="*/ 2177874 w 3718659"/>
                    <a:gd name="connsiteY3" fmla="*/ 1505838 h 9146571"/>
                    <a:gd name="connsiteX4" fmla="*/ 3718659 w 3718659"/>
                    <a:gd name="connsiteY4" fmla="*/ 0 h 9146571"/>
                    <a:gd name="connsiteX5" fmla="*/ 3414390 w 3718659"/>
                    <a:gd name="connsiteY5" fmla="*/ 2272401 h 9146571"/>
                    <a:gd name="connsiteX6" fmla="*/ 3598538 w 3718659"/>
                    <a:gd name="connsiteY6" fmla="*/ 1314020 h 9146571"/>
                    <a:gd name="connsiteX7" fmla="*/ 1674304 w 3718659"/>
                    <a:gd name="connsiteY7" fmla="*/ 5321657 h 9146571"/>
                    <a:gd name="connsiteX8" fmla="*/ 0 w 3718659"/>
                    <a:gd name="connsiteY8" fmla="*/ 9146571 h 9146571"/>
                    <a:gd name="connsiteX0" fmla="*/ 0 w 3904785"/>
                    <a:gd name="connsiteY0" fmla="*/ 9146571 h 9146571"/>
                    <a:gd name="connsiteX1" fmla="*/ 1047327 w 3904785"/>
                    <a:gd name="connsiteY1" fmla="*/ 4926440 h 9146571"/>
                    <a:gd name="connsiteX2" fmla="*/ 2364814 w 3904785"/>
                    <a:gd name="connsiteY2" fmla="*/ 1639604 h 9146571"/>
                    <a:gd name="connsiteX3" fmla="*/ 2177874 w 3904785"/>
                    <a:gd name="connsiteY3" fmla="*/ 1505838 h 9146571"/>
                    <a:gd name="connsiteX4" fmla="*/ 3718659 w 3904785"/>
                    <a:gd name="connsiteY4" fmla="*/ 0 h 9146571"/>
                    <a:gd name="connsiteX5" fmla="*/ 3904785 w 3904785"/>
                    <a:gd name="connsiteY5" fmla="*/ 1511861 h 9146571"/>
                    <a:gd name="connsiteX6" fmla="*/ 3598538 w 3904785"/>
                    <a:gd name="connsiteY6" fmla="*/ 1314020 h 9146571"/>
                    <a:gd name="connsiteX7" fmla="*/ 1674304 w 3904785"/>
                    <a:gd name="connsiteY7" fmla="*/ 5321657 h 9146571"/>
                    <a:gd name="connsiteX8" fmla="*/ 0 w 3904785"/>
                    <a:gd name="connsiteY8" fmla="*/ 9146571 h 9146571"/>
                    <a:gd name="connsiteX0" fmla="*/ 0 w 3904785"/>
                    <a:gd name="connsiteY0" fmla="*/ 9146571 h 9146571"/>
                    <a:gd name="connsiteX1" fmla="*/ 1047327 w 3904785"/>
                    <a:gd name="connsiteY1" fmla="*/ 4926440 h 9146571"/>
                    <a:gd name="connsiteX2" fmla="*/ 2773476 w 3904785"/>
                    <a:gd name="connsiteY2" fmla="*/ 842264 h 9146571"/>
                    <a:gd name="connsiteX3" fmla="*/ 2177874 w 3904785"/>
                    <a:gd name="connsiteY3" fmla="*/ 1505838 h 9146571"/>
                    <a:gd name="connsiteX4" fmla="*/ 3718659 w 3904785"/>
                    <a:gd name="connsiteY4" fmla="*/ 0 h 9146571"/>
                    <a:gd name="connsiteX5" fmla="*/ 3904785 w 3904785"/>
                    <a:gd name="connsiteY5" fmla="*/ 1511861 h 9146571"/>
                    <a:gd name="connsiteX6" fmla="*/ 3598538 w 3904785"/>
                    <a:gd name="connsiteY6" fmla="*/ 1314020 h 9146571"/>
                    <a:gd name="connsiteX7" fmla="*/ 1674304 w 3904785"/>
                    <a:gd name="connsiteY7" fmla="*/ 5321657 h 9146571"/>
                    <a:gd name="connsiteX8" fmla="*/ 0 w 3904785"/>
                    <a:gd name="connsiteY8" fmla="*/ 9146571 h 9146571"/>
                    <a:gd name="connsiteX0" fmla="*/ 0 w 3904785"/>
                    <a:gd name="connsiteY0" fmla="*/ 9146571 h 9146571"/>
                    <a:gd name="connsiteX1" fmla="*/ 1047327 w 3904785"/>
                    <a:gd name="connsiteY1" fmla="*/ 4926440 h 9146571"/>
                    <a:gd name="connsiteX2" fmla="*/ 2773476 w 3904785"/>
                    <a:gd name="connsiteY2" fmla="*/ 842264 h 9146571"/>
                    <a:gd name="connsiteX3" fmla="*/ 2532047 w 3904785"/>
                    <a:gd name="connsiteY3" fmla="*/ 671696 h 9146571"/>
                    <a:gd name="connsiteX4" fmla="*/ 3718659 w 3904785"/>
                    <a:gd name="connsiteY4" fmla="*/ 0 h 9146571"/>
                    <a:gd name="connsiteX5" fmla="*/ 3904785 w 3904785"/>
                    <a:gd name="connsiteY5" fmla="*/ 1511861 h 9146571"/>
                    <a:gd name="connsiteX6" fmla="*/ 3598538 w 3904785"/>
                    <a:gd name="connsiteY6" fmla="*/ 1314020 h 9146571"/>
                    <a:gd name="connsiteX7" fmla="*/ 1674304 w 3904785"/>
                    <a:gd name="connsiteY7" fmla="*/ 5321657 h 9146571"/>
                    <a:gd name="connsiteX8" fmla="*/ 0 w 3904785"/>
                    <a:gd name="connsiteY8" fmla="*/ 9146571 h 9146571"/>
                    <a:gd name="connsiteX0" fmla="*/ 0 w 3904785"/>
                    <a:gd name="connsiteY0" fmla="*/ 9158837 h 9158837"/>
                    <a:gd name="connsiteX1" fmla="*/ 1047327 w 3904785"/>
                    <a:gd name="connsiteY1" fmla="*/ 4938706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631783 w 3904785"/>
                    <a:gd name="connsiteY1" fmla="*/ 7046228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631783 w 3904785"/>
                    <a:gd name="connsiteY1" fmla="*/ 7046228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631783 w 3904785"/>
                    <a:gd name="connsiteY1" fmla="*/ 7046228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631783 w 3904785"/>
                    <a:gd name="connsiteY1" fmla="*/ 7046228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631783 w 3904785"/>
                    <a:gd name="connsiteY1" fmla="*/ 7046228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749388 w 3904785"/>
                    <a:gd name="connsiteY1" fmla="*/ 6506110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674304 w 3904785"/>
                    <a:gd name="connsiteY7" fmla="*/ 5333923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749388 w 3904785"/>
                    <a:gd name="connsiteY1" fmla="*/ 6506110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172515 w 3904785"/>
                    <a:gd name="connsiteY7" fmla="*/ 6710696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749388 w 3904785"/>
                    <a:gd name="connsiteY1" fmla="*/ 6506110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98538 w 3904785"/>
                    <a:gd name="connsiteY6" fmla="*/ 1326286 h 9158837"/>
                    <a:gd name="connsiteX7" fmla="*/ 1156835 w 3904785"/>
                    <a:gd name="connsiteY7" fmla="*/ 6774239 h 9158837"/>
                    <a:gd name="connsiteX8" fmla="*/ 0 w 3904785"/>
                    <a:gd name="connsiteY8" fmla="*/ 9158837 h 9158837"/>
                    <a:gd name="connsiteX0" fmla="*/ 0 w 3904785"/>
                    <a:gd name="connsiteY0" fmla="*/ 9158837 h 9158837"/>
                    <a:gd name="connsiteX1" fmla="*/ 749388 w 3904785"/>
                    <a:gd name="connsiteY1" fmla="*/ 6506110 h 9158837"/>
                    <a:gd name="connsiteX2" fmla="*/ 2773476 w 3904785"/>
                    <a:gd name="connsiteY2" fmla="*/ 854530 h 9158837"/>
                    <a:gd name="connsiteX3" fmla="*/ 2532047 w 3904785"/>
                    <a:gd name="connsiteY3" fmla="*/ 683962 h 9158837"/>
                    <a:gd name="connsiteX4" fmla="*/ 3636926 w 3904785"/>
                    <a:gd name="connsiteY4" fmla="*/ 0 h 9158837"/>
                    <a:gd name="connsiteX5" fmla="*/ 3904785 w 3904785"/>
                    <a:gd name="connsiteY5" fmla="*/ 1524127 h 9158837"/>
                    <a:gd name="connsiteX6" fmla="*/ 3559335 w 3904785"/>
                    <a:gd name="connsiteY6" fmla="*/ 1347467 h 9158837"/>
                    <a:gd name="connsiteX7" fmla="*/ 1156835 w 3904785"/>
                    <a:gd name="connsiteY7" fmla="*/ 6774239 h 9158837"/>
                    <a:gd name="connsiteX8" fmla="*/ 0 w 3904785"/>
                    <a:gd name="connsiteY8" fmla="*/ 9158837 h 9158837"/>
                    <a:gd name="connsiteX0" fmla="*/ 0 w 3834222"/>
                    <a:gd name="connsiteY0" fmla="*/ 9158837 h 9158837"/>
                    <a:gd name="connsiteX1" fmla="*/ 749388 w 3834222"/>
                    <a:gd name="connsiteY1" fmla="*/ 6506110 h 9158837"/>
                    <a:gd name="connsiteX2" fmla="*/ 2773476 w 3834222"/>
                    <a:gd name="connsiteY2" fmla="*/ 854530 h 9158837"/>
                    <a:gd name="connsiteX3" fmla="*/ 2532047 w 3834222"/>
                    <a:gd name="connsiteY3" fmla="*/ 683962 h 9158837"/>
                    <a:gd name="connsiteX4" fmla="*/ 3636926 w 3834222"/>
                    <a:gd name="connsiteY4" fmla="*/ 0 h 9158837"/>
                    <a:gd name="connsiteX5" fmla="*/ 3834222 w 3834222"/>
                    <a:gd name="connsiteY5" fmla="*/ 1534718 h 9158837"/>
                    <a:gd name="connsiteX6" fmla="*/ 3559335 w 3834222"/>
                    <a:gd name="connsiteY6" fmla="*/ 1347467 h 9158837"/>
                    <a:gd name="connsiteX7" fmla="*/ 1156835 w 3834222"/>
                    <a:gd name="connsiteY7" fmla="*/ 6774239 h 9158837"/>
                    <a:gd name="connsiteX8" fmla="*/ 0 w 3834222"/>
                    <a:gd name="connsiteY8" fmla="*/ 9158837 h 9158837"/>
                    <a:gd name="connsiteX0" fmla="*/ 0 w 3834222"/>
                    <a:gd name="connsiteY0" fmla="*/ 9158837 h 9158837"/>
                    <a:gd name="connsiteX1" fmla="*/ 749388 w 3834222"/>
                    <a:gd name="connsiteY1" fmla="*/ 6506110 h 9158837"/>
                    <a:gd name="connsiteX2" fmla="*/ 2773476 w 3834222"/>
                    <a:gd name="connsiteY2" fmla="*/ 854530 h 9158837"/>
                    <a:gd name="connsiteX3" fmla="*/ 2532047 w 3834222"/>
                    <a:gd name="connsiteY3" fmla="*/ 683962 h 9158837"/>
                    <a:gd name="connsiteX4" fmla="*/ 3636926 w 3834222"/>
                    <a:gd name="connsiteY4" fmla="*/ 0 h 9158837"/>
                    <a:gd name="connsiteX5" fmla="*/ 3834222 w 3834222"/>
                    <a:gd name="connsiteY5" fmla="*/ 1534718 h 9158837"/>
                    <a:gd name="connsiteX6" fmla="*/ 3535813 w 3834222"/>
                    <a:gd name="connsiteY6" fmla="*/ 1379238 h 9158837"/>
                    <a:gd name="connsiteX7" fmla="*/ 1156835 w 3834222"/>
                    <a:gd name="connsiteY7" fmla="*/ 6774239 h 9158837"/>
                    <a:gd name="connsiteX8" fmla="*/ 0 w 3834222"/>
                    <a:gd name="connsiteY8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773476 w 3795019"/>
                    <a:gd name="connsiteY2" fmla="*/ 854530 h 9158837"/>
                    <a:gd name="connsiteX3" fmla="*/ 2532047 w 3795019"/>
                    <a:gd name="connsiteY3" fmla="*/ 683962 h 9158837"/>
                    <a:gd name="connsiteX4" fmla="*/ 3636926 w 3795019"/>
                    <a:gd name="connsiteY4" fmla="*/ 0 h 9158837"/>
                    <a:gd name="connsiteX5" fmla="*/ 3795019 w 3795019"/>
                    <a:gd name="connsiteY5" fmla="*/ 1566489 h 9158837"/>
                    <a:gd name="connsiteX6" fmla="*/ 3535813 w 3795019"/>
                    <a:gd name="connsiteY6" fmla="*/ 1379238 h 9158837"/>
                    <a:gd name="connsiteX7" fmla="*/ 1156835 w 3795019"/>
                    <a:gd name="connsiteY7" fmla="*/ 6774239 h 9158837"/>
                    <a:gd name="connsiteX8" fmla="*/ 0 w 3795019"/>
                    <a:gd name="connsiteY8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773476 w 3795019"/>
                    <a:gd name="connsiteY2" fmla="*/ 854530 h 9158837"/>
                    <a:gd name="connsiteX3" fmla="*/ 2532047 w 3795019"/>
                    <a:gd name="connsiteY3" fmla="*/ 683962 h 9158837"/>
                    <a:gd name="connsiteX4" fmla="*/ 3636926 w 3795019"/>
                    <a:gd name="connsiteY4" fmla="*/ 0 h 9158837"/>
                    <a:gd name="connsiteX5" fmla="*/ 3795019 w 3795019"/>
                    <a:gd name="connsiteY5" fmla="*/ 1566489 h 9158837"/>
                    <a:gd name="connsiteX6" fmla="*/ 3535813 w 3795019"/>
                    <a:gd name="connsiteY6" fmla="*/ 1379238 h 9158837"/>
                    <a:gd name="connsiteX7" fmla="*/ 2545710 w 3795019"/>
                    <a:gd name="connsiteY7" fmla="*/ 3633251 h 9158837"/>
                    <a:gd name="connsiteX8" fmla="*/ 1156835 w 3795019"/>
                    <a:gd name="connsiteY8" fmla="*/ 6774239 h 9158837"/>
                    <a:gd name="connsiteX9" fmla="*/ 0 w 3795019"/>
                    <a:gd name="connsiteY9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773476 w 3795019"/>
                    <a:gd name="connsiteY2" fmla="*/ 854530 h 9158837"/>
                    <a:gd name="connsiteX3" fmla="*/ 2532047 w 3795019"/>
                    <a:gd name="connsiteY3" fmla="*/ 683962 h 9158837"/>
                    <a:gd name="connsiteX4" fmla="*/ 3636926 w 3795019"/>
                    <a:gd name="connsiteY4" fmla="*/ 0 h 9158837"/>
                    <a:gd name="connsiteX5" fmla="*/ 3795019 w 3795019"/>
                    <a:gd name="connsiteY5" fmla="*/ 1566489 h 9158837"/>
                    <a:gd name="connsiteX6" fmla="*/ 3535813 w 3795019"/>
                    <a:gd name="connsiteY6" fmla="*/ 1379238 h 9158837"/>
                    <a:gd name="connsiteX7" fmla="*/ 2624115 w 3795019"/>
                    <a:gd name="connsiteY7" fmla="*/ 3781518 h 9158837"/>
                    <a:gd name="connsiteX8" fmla="*/ 1156835 w 3795019"/>
                    <a:gd name="connsiteY8" fmla="*/ 6774239 h 9158837"/>
                    <a:gd name="connsiteX9" fmla="*/ 0 w 3795019"/>
                    <a:gd name="connsiteY9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1887113 w 3795019"/>
                    <a:gd name="connsiteY2" fmla="*/ 3209628 h 9158837"/>
                    <a:gd name="connsiteX3" fmla="*/ 2773476 w 3795019"/>
                    <a:gd name="connsiteY3" fmla="*/ 854530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624115 w 3795019"/>
                    <a:gd name="connsiteY8" fmla="*/ 3781518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028241 w 3795019"/>
                    <a:gd name="connsiteY2" fmla="*/ 3294353 h 9158837"/>
                    <a:gd name="connsiteX3" fmla="*/ 2773476 w 3795019"/>
                    <a:gd name="connsiteY3" fmla="*/ 854530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624115 w 3795019"/>
                    <a:gd name="connsiteY8" fmla="*/ 3781518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028241 w 3795019"/>
                    <a:gd name="connsiteY2" fmla="*/ 3294353 h 9158837"/>
                    <a:gd name="connsiteX3" fmla="*/ 2851880 w 3795019"/>
                    <a:gd name="connsiteY3" fmla="*/ 918073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624115 w 3795019"/>
                    <a:gd name="connsiteY8" fmla="*/ 3781518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028241 w 3795019"/>
                    <a:gd name="connsiteY2" fmla="*/ 3294353 h 9158837"/>
                    <a:gd name="connsiteX3" fmla="*/ 2851880 w 3795019"/>
                    <a:gd name="connsiteY3" fmla="*/ 918073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624115 w 3795019"/>
                    <a:gd name="connsiteY8" fmla="*/ 3781518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028241 w 3795019"/>
                    <a:gd name="connsiteY2" fmla="*/ 3294353 h 9158837"/>
                    <a:gd name="connsiteX3" fmla="*/ 2851880 w 3795019"/>
                    <a:gd name="connsiteY3" fmla="*/ 918073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741720 w 3795019"/>
                    <a:gd name="connsiteY8" fmla="*/ 4056873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145848 w 3795019"/>
                    <a:gd name="connsiteY2" fmla="*/ 3484983 h 9158837"/>
                    <a:gd name="connsiteX3" fmla="*/ 2851880 w 3795019"/>
                    <a:gd name="connsiteY3" fmla="*/ 918073 h 9158837"/>
                    <a:gd name="connsiteX4" fmla="*/ 2532047 w 3795019"/>
                    <a:gd name="connsiteY4" fmla="*/ 683962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741720 w 3795019"/>
                    <a:gd name="connsiteY8" fmla="*/ 4056873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9158837 h 9158837"/>
                    <a:gd name="connsiteX1" fmla="*/ 749388 w 3795019"/>
                    <a:gd name="connsiteY1" fmla="*/ 6506110 h 9158837"/>
                    <a:gd name="connsiteX2" fmla="*/ 2145848 w 3795019"/>
                    <a:gd name="connsiteY2" fmla="*/ 3484983 h 9158837"/>
                    <a:gd name="connsiteX3" fmla="*/ 2851880 w 3795019"/>
                    <a:gd name="connsiteY3" fmla="*/ 918073 h 9158837"/>
                    <a:gd name="connsiteX4" fmla="*/ 2539887 w 3795019"/>
                    <a:gd name="connsiteY4" fmla="*/ 779278 h 9158837"/>
                    <a:gd name="connsiteX5" fmla="*/ 3636926 w 3795019"/>
                    <a:gd name="connsiteY5" fmla="*/ 0 h 9158837"/>
                    <a:gd name="connsiteX6" fmla="*/ 3795019 w 3795019"/>
                    <a:gd name="connsiteY6" fmla="*/ 1566489 h 9158837"/>
                    <a:gd name="connsiteX7" fmla="*/ 3535813 w 3795019"/>
                    <a:gd name="connsiteY7" fmla="*/ 1379238 h 9158837"/>
                    <a:gd name="connsiteX8" fmla="*/ 2741720 w 3795019"/>
                    <a:gd name="connsiteY8" fmla="*/ 4056873 h 9158837"/>
                    <a:gd name="connsiteX9" fmla="*/ 1156835 w 3795019"/>
                    <a:gd name="connsiteY9" fmla="*/ 6774239 h 9158837"/>
                    <a:gd name="connsiteX10" fmla="*/ 0 w 3795019"/>
                    <a:gd name="connsiteY10" fmla="*/ 9158837 h 9158837"/>
                    <a:gd name="connsiteX0" fmla="*/ 0 w 3795019"/>
                    <a:gd name="connsiteY0" fmla="*/ 8957615 h 8957615"/>
                    <a:gd name="connsiteX1" fmla="*/ 749388 w 3795019"/>
                    <a:gd name="connsiteY1" fmla="*/ 6304888 h 8957615"/>
                    <a:gd name="connsiteX2" fmla="*/ 2145848 w 3795019"/>
                    <a:gd name="connsiteY2" fmla="*/ 3283761 h 8957615"/>
                    <a:gd name="connsiteX3" fmla="*/ 2851880 w 3795019"/>
                    <a:gd name="connsiteY3" fmla="*/ 716851 h 8957615"/>
                    <a:gd name="connsiteX4" fmla="*/ 2539887 w 3795019"/>
                    <a:gd name="connsiteY4" fmla="*/ 578056 h 8957615"/>
                    <a:gd name="connsiteX5" fmla="*/ 3511479 w 3795019"/>
                    <a:gd name="connsiteY5" fmla="*/ 0 h 8957615"/>
                    <a:gd name="connsiteX6" fmla="*/ 3795019 w 3795019"/>
                    <a:gd name="connsiteY6" fmla="*/ 1365267 h 8957615"/>
                    <a:gd name="connsiteX7" fmla="*/ 3535813 w 3795019"/>
                    <a:gd name="connsiteY7" fmla="*/ 1178016 h 8957615"/>
                    <a:gd name="connsiteX8" fmla="*/ 2741720 w 3795019"/>
                    <a:gd name="connsiteY8" fmla="*/ 3855651 h 8957615"/>
                    <a:gd name="connsiteX9" fmla="*/ 1156835 w 3795019"/>
                    <a:gd name="connsiteY9" fmla="*/ 6573017 h 8957615"/>
                    <a:gd name="connsiteX10" fmla="*/ 0 w 3795019"/>
                    <a:gd name="connsiteY10" fmla="*/ 8957615 h 8957615"/>
                    <a:gd name="connsiteX0" fmla="*/ 0 w 3795019"/>
                    <a:gd name="connsiteY0" fmla="*/ 8957615 h 8957615"/>
                    <a:gd name="connsiteX1" fmla="*/ 749388 w 3795019"/>
                    <a:gd name="connsiteY1" fmla="*/ 6304888 h 8957615"/>
                    <a:gd name="connsiteX2" fmla="*/ 2145848 w 3795019"/>
                    <a:gd name="connsiteY2" fmla="*/ 3283761 h 8957615"/>
                    <a:gd name="connsiteX3" fmla="*/ 2851880 w 3795019"/>
                    <a:gd name="connsiteY3" fmla="*/ 716851 h 8957615"/>
                    <a:gd name="connsiteX4" fmla="*/ 2539887 w 3795019"/>
                    <a:gd name="connsiteY4" fmla="*/ 578056 h 8957615"/>
                    <a:gd name="connsiteX5" fmla="*/ 3511479 w 3795019"/>
                    <a:gd name="connsiteY5" fmla="*/ 0 h 8957615"/>
                    <a:gd name="connsiteX6" fmla="*/ 3795019 w 3795019"/>
                    <a:gd name="connsiteY6" fmla="*/ 1365267 h 8957615"/>
                    <a:gd name="connsiteX7" fmla="*/ 3535813 w 3795019"/>
                    <a:gd name="connsiteY7" fmla="*/ 1178016 h 8957615"/>
                    <a:gd name="connsiteX8" fmla="*/ 2741720 w 3795019"/>
                    <a:gd name="connsiteY8" fmla="*/ 3855651 h 8957615"/>
                    <a:gd name="connsiteX9" fmla="*/ 1156835 w 3795019"/>
                    <a:gd name="connsiteY9" fmla="*/ 6573017 h 8957615"/>
                    <a:gd name="connsiteX10" fmla="*/ 0 w 3795019"/>
                    <a:gd name="connsiteY10" fmla="*/ 8957615 h 8957615"/>
                    <a:gd name="connsiteX0" fmla="*/ 0 w 3818540"/>
                    <a:gd name="connsiteY0" fmla="*/ 8957615 h 8957615"/>
                    <a:gd name="connsiteX1" fmla="*/ 749388 w 3818540"/>
                    <a:gd name="connsiteY1" fmla="*/ 6304888 h 8957615"/>
                    <a:gd name="connsiteX2" fmla="*/ 2145848 w 3818540"/>
                    <a:gd name="connsiteY2" fmla="*/ 3283761 h 8957615"/>
                    <a:gd name="connsiteX3" fmla="*/ 2851880 w 3818540"/>
                    <a:gd name="connsiteY3" fmla="*/ 716851 h 8957615"/>
                    <a:gd name="connsiteX4" fmla="*/ 2539887 w 3818540"/>
                    <a:gd name="connsiteY4" fmla="*/ 578056 h 8957615"/>
                    <a:gd name="connsiteX5" fmla="*/ 3511479 w 3818540"/>
                    <a:gd name="connsiteY5" fmla="*/ 0 h 8957615"/>
                    <a:gd name="connsiteX6" fmla="*/ 3818540 w 3818540"/>
                    <a:gd name="connsiteY6" fmla="*/ 1269953 h 8957615"/>
                    <a:gd name="connsiteX7" fmla="*/ 3535813 w 3818540"/>
                    <a:gd name="connsiteY7" fmla="*/ 1178016 h 8957615"/>
                    <a:gd name="connsiteX8" fmla="*/ 2741720 w 3818540"/>
                    <a:gd name="connsiteY8" fmla="*/ 3855651 h 8957615"/>
                    <a:gd name="connsiteX9" fmla="*/ 1156835 w 3818540"/>
                    <a:gd name="connsiteY9" fmla="*/ 6573017 h 8957615"/>
                    <a:gd name="connsiteX10" fmla="*/ 0 w 3818540"/>
                    <a:gd name="connsiteY10" fmla="*/ 8957615 h 8957615"/>
                    <a:gd name="connsiteX0" fmla="*/ 0 w 3818540"/>
                    <a:gd name="connsiteY0" fmla="*/ 8957615 h 8957615"/>
                    <a:gd name="connsiteX1" fmla="*/ 749388 w 3818540"/>
                    <a:gd name="connsiteY1" fmla="*/ 6304888 h 8957615"/>
                    <a:gd name="connsiteX2" fmla="*/ 2145848 w 3818540"/>
                    <a:gd name="connsiteY2" fmla="*/ 3283761 h 8957615"/>
                    <a:gd name="connsiteX3" fmla="*/ 2851880 w 3818540"/>
                    <a:gd name="connsiteY3" fmla="*/ 716851 h 8957615"/>
                    <a:gd name="connsiteX4" fmla="*/ 2539887 w 3818540"/>
                    <a:gd name="connsiteY4" fmla="*/ 578056 h 8957615"/>
                    <a:gd name="connsiteX5" fmla="*/ 3511479 w 3818540"/>
                    <a:gd name="connsiteY5" fmla="*/ 0 h 8957615"/>
                    <a:gd name="connsiteX6" fmla="*/ 3818540 w 3818540"/>
                    <a:gd name="connsiteY6" fmla="*/ 1269953 h 8957615"/>
                    <a:gd name="connsiteX7" fmla="*/ 3535813 w 3818540"/>
                    <a:gd name="connsiteY7" fmla="*/ 1125062 h 8957615"/>
                    <a:gd name="connsiteX8" fmla="*/ 2741720 w 3818540"/>
                    <a:gd name="connsiteY8" fmla="*/ 3855651 h 8957615"/>
                    <a:gd name="connsiteX9" fmla="*/ 1156835 w 3818540"/>
                    <a:gd name="connsiteY9" fmla="*/ 6573017 h 8957615"/>
                    <a:gd name="connsiteX10" fmla="*/ 0 w 3818540"/>
                    <a:gd name="connsiteY10" fmla="*/ 8957615 h 8957615"/>
                    <a:gd name="connsiteX0" fmla="*/ 0 w 3818540"/>
                    <a:gd name="connsiteY0" fmla="*/ 9518916 h 9518916"/>
                    <a:gd name="connsiteX1" fmla="*/ 749388 w 3818540"/>
                    <a:gd name="connsiteY1" fmla="*/ 6866189 h 9518916"/>
                    <a:gd name="connsiteX2" fmla="*/ 2145848 w 3818540"/>
                    <a:gd name="connsiteY2" fmla="*/ 3845062 h 9518916"/>
                    <a:gd name="connsiteX3" fmla="*/ 2851880 w 3818540"/>
                    <a:gd name="connsiteY3" fmla="*/ 1278152 h 9518916"/>
                    <a:gd name="connsiteX4" fmla="*/ 2539887 w 3818540"/>
                    <a:gd name="connsiteY4" fmla="*/ 1139357 h 9518916"/>
                    <a:gd name="connsiteX5" fmla="*/ 3668290 w 3818540"/>
                    <a:gd name="connsiteY5" fmla="*/ 0 h 9518916"/>
                    <a:gd name="connsiteX6" fmla="*/ 3818540 w 3818540"/>
                    <a:gd name="connsiteY6" fmla="*/ 1831254 h 9518916"/>
                    <a:gd name="connsiteX7" fmla="*/ 3535813 w 3818540"/>
                    <a:gd name="connsiteY7" fmla="*/ 1686363 h 9518916"/>
                    <a:gd name="connsiteX8" fmla="*/ 2741720 w 3818540"/>
                    <a:gd name="connsiteY8" fmla="*/ 4416952 h 9518916"/>
                    <a:gd name="connsiteX9" fmla="*/ 1156835 w 3818540"/>
                    <a:gd name="connsiteY9" fmla="*/ 7134318 h 9518916"/>
                    <a:gd name="connsiteX10" fmla="*/ 0 w 3818540"/>
                    <a:gd name="connsiteY10" fmla="*/ 9518916 h 9518916"/>
                    <a:gd name="connsiteX0" fmla="*/ 0 w 3818540"/>
                    <a:gd name="connsiteY0" fmla="*/ 9518916 h 9518916"/>
                    <a:gd name="connsiteX1" fmla="*/ 749388 w 3818540"/>
                    <a:gd name="connsiteY1" fmla="*/ 6866189 h 9518916"/>
                    <a:gd name="connsiteX2" fmla="*/ 2145848 w 3818540"/>
                    <a:gd name="connsiteY2" fmla="*/ 3845062 h 9518916"/>
                    <a:gd name="connsiteX3" fmla="*/ 2851880 w 3818540"/>
                    <a:gd name="connsiteY3" fmla="*/ 1278152 h 9518916"/>
                    <a:gd name="connsiteX4" fmla="*/ 2539887 w 3818540"/>
                    <a:gd name="connsiteY4" fmla="*/ 1139357 h 9518916"/>
                    <a:gd name="connsiteX5" fmla="*/ 3668290 w 3818540"/>
                    <a:gd name="connsiteY5" fmla="*/ 0 h 9518916"/>
                    <a:gd name="connsiteX6" fmla="*/ 3818540 w 3818540"/>
                    <a:gd name="connsiteY6" fmla="*/ 1831254 h 9518916"/>
                    <a:gd name="connsiteX7" fmla="*/ 3661260 w 3818540"/>
                    <a:gd name="connsiteY7" fmla="*/ 1188608 h 9518916"/>
                    <a:gd name="connsiteX8" fmla="*/ 2741720 w 3818540"/>
                    <a:gd name="connsiteY8" fmla="*/ 4416952 h 9518916"/>
                    <a:gd name="connsiteX9" fmla="*/ 1156835 w 3818540"/>
                    <a:gd name="connsiteY9" fmla="*/ 7134318 h 9518916"/>
                    <a:gd name="connsiteX10" fmla="*/ 0 w 3818540"/>
                    <a:gd name="connsiteY10" fmla="*/ 9518916 h 9518916"/>
                    <a:gd name="connsiteX0" fmla="*/ 0 w 3881264"/>
                    <a:gd name="connsiteY0" fmla="*/ 9518916 h 9518916"/>
                    <a:gd name="connsiteX1" fmla="*/ 749388 w 3881264"/>
                    <a:gd name="connsiteY1" fmla="*/ 6866189 h 9518916"/>
                    <a:gd name="connsiteX2" fmla="*/ 2145848 w 3881264"/>
                    <a:gd name="connsiteY2" fmla="*/ 3845062 h 9518916"/>
                    <a:gd name="connsiteX3" fmla="*/ 2851880 w 3881264"/>
                    <a:gd name="connsiteY3" fmla="*/ 1278152 h 9518916"/>
                    <a:gd name="connsiteX4" fmla="*/ 2539887 w 3881264"/>
                    <a:gd name="connsiteY4" fmla="*/ 1139357 h 9518916"/>
                    <a:gd name="connsiteX5" fmla="*/ 3668290 w 3881264"/>
                    <a:gd name="connsiteY5" fmla="*/ 0 h 9518916"/>
                    <a:gd name="connsiteX6" fmla="*/ 3881264 w 3881264"/>
                    <a:gd name="connsiteY6" fmla="*/ 1322907 h 9518916"/>
                    <a:gd name="connsiteX7" fmla="*/ 3661260 w 3881264"/>
                    <a:gd name="connsiteY7" fmla="*/ 1188608 h 9518916"/>
                    <a:gd name="connsiteX8" fmla="*/ 2741720 w 3881264"/>
                    <a:gd name="connsiteY8" fmla="*/ 4416952 h 9518916"/>
                    <a:gd name="connsiteX9" fmla="*/ 1156835 w 3881264"/>
                    <a:gd name="connsiteY9" fmla="*/ 7134318 h 9518916"/>
                    <a:gd name="connsiteX10" fmla="*/ 0 w 3881264"/>
                    <a:gd name="connsiteY10" fmla="*/ 9518916 h 9518916"/>
                    <a:gd name="connsiteX0" fmla="*/ 0 w 3881264"/>
                    <a:gd name="connsiteY0" fmla="*/ 9518916 h 9518916"/>
                    <a:gd name="connsiteX1" fmla="*/ 749388 w 3881264"/>
                    <a:gd name="connsiteY1" fmla="*/ 6866189 h 9518916"/>
                    <a:gd name="connsiteX2" fmla="*/ 2145848 w 3881264"/>
                    <a:gd name="connsiteY2" fmla="*/ 3845062 h 9518916"/>
                    <a:gd name="connsiteX3" fmla="*/ 2969488 w 3881264"/>
                    <a:gd name="connsiteY3" fmla="*/ 886303 h 9518916"/>
                    <a:gd name="connsiteX4" fmla="*/ 2539887 w 3881264"/>
                    <a:gd name="connsiteY4" fmla="*/ 1139357 h 9518916"/>
                    <a:gd name="connsiteX5" fmla="*/ 3668290 w 3881264"/>
                    <a:gd name="connsiteY5" fmla="*/ 0 h 9518916"/>
                    <a:gd name="connsiteX6" fmla="*/ 3881264 w 3881264"/>
                    <a:gd name="connsiteY6" fmla="*/ 1322907 h 9518916"/>
                    <a:gd name="connsiteX7" fmla="*/ 3661260 w 3881264"/>
                    <a:gd name="connsiteY7" fmla="*/ 1188608 h 9518916"/>
                    <a:gd name="connsiteX8" fmla="*/ 2741720 w 3881264"/>
                    <a:gd name="connsiteY8" fmla="*/ 4416952 h 9518916"/>
                    <a:gd name="connsiteX9" fmla="*/ 1156835 w 3881264"/>
                    <a:gd name="connsiteY9" fmla="*/ 7134318 h 9518916"/>
                    <a:gd name="connsiteX10" fmla="*/ 0 w 3881264"/>
                    <a:gd name="connsiteY10" fmla="*/ 9518916 h 9518916"/>
                    <a:gd name="connsiteX0" fmla="*/ 0 w 3881264"/>
                    <a:gd name="connsiteY0" fmla="*/ 9518916 h 9518916"/>
                    <a:gd name="connsiteX1" fmla="*/ 749388 w 3881264"/>
                    <a:gd name="connsiteY1" fmla="*/ 6866189 h 9518916"/>
                    <a:gd name="connsiteX2" fmla="*/ 2145848 w 3881264"/>
                    <a:gd name="connsiteY2" fmla="*/ 3845062 h 9518916"/>
                    <a:gd name="connsiteX3" fmla="*/ 2969488 w 3881264"/>
                    <a:gd name="connsiteY3" fmla="*/ 886303 h 9518916"/>
                    <a:gd name="connsiteX4" fmla="*/ 2767259 w 3881264"/>
                    <a:gd name="connsiteY4" fmla="*/ 779278 h 9518916"/>
                    <a:gd name="connsiteX5" fmla="*/ 3668290 w 3881264"/>
                    <a:gd name="connsiteY5" fmla="*/ 0 h 9518916"/>
                    <a:gd name="connsiteX6" fmla="*/ 3881264 w 3881264"/>
                    <a:gd name="connsiteY6" fmla="*/ 1322907 h 9518916"/>
                    <a:gd name="connsiteX7" fmla="*/ 3661260 w 3881264"/>
                    <a:gd name="connsiteY7" fmla="*/ 1188608 h 9518916"/>
                    <a:gd name="connsiteX8" fmla="*/ 2741720 w 3881264"/>
                    <a:gd name="connsiteY8" fmla="*/ 4416952 h 9518916"/>
                    <a:gd name="connsiteX9" fmla="*/ 1156835 w 3881264"/>
                    <a:gd name="connsiteY9" fmla="*/ 7134318 h 9518916"/>
                    <a:gd name="connsiteX10" fmla="*/ 0 w 3881264"/>
                    <a:gd name="connsiteY10" fmla="*/ 9518916 h 9518916"/>
                    <a:gd name="connsiteX0" fmla="*/ 0 w 3881264"/>
                    <a:gd name="connsiteY0" fmla="*/ 9465962 h 9465962"/>
                    <a:gd name="connsiteX1" fmla="*/ 749388 w 3881264"/>
                    <a:gd name="connsiteY1" fmla="*/ 6813235 h 9465962"/>
                    <a:gd name="connsiteX2" fmla="*/ 2145848 w 3881264"/>
                    <a:gd name="connsiteY2" fmla="*/ 3792108 h 9465962"/>
                    <a:gd name="connsiteX3" fmla="*/ 2969488 w 3881264"/>
                    <a:gd name="connsiteY3" fmla="*/ 833349 h 9465962"/>
                    <a:gd name="connsiteX4" fmla="*/ 2767259 w 3881264"/>
                    <a:gd name="connsiteY4" fmla="*/ 726324 h 9465962"/>
                    <a:gd name="connsiteX5" fmla="*/ 3574205 w 3881264"/>
                    <a:gd name="connsiteY5" fmla="*/ 0 h 9465962"/>
                    <a:gd name="connsiteX6" fmla="*/ 3881264 w 3881264"/>
                    <a:gd name="connsiteY6" fmla="*/ 1269953 h 9465962"/>
                    <a:gd name="connsiteX7" fmla="*/ 3661260 w 3881264"/>
                    <a:gd name="connsiteY7" fmla="*/ 1135654 h 9465962"/>
                    <a:gd name="connsiteX8" fmla="*/ 2741720 w 3881264"/>
                    <a:gd name="connsiteY8" fmla="*/ 4363998 h 9465962"/>
                    <a:gd name="connsiteX9" fmla="*/ 1156835 w 3881264"/>
                    <a:gd name="connsiteY9" fmla="*/ 7081364 h 9465962"/>
                    <a:gd name="connsiteX10" fmla="*/ 0 w 3881264"/>
                    <a:gd name="connsiteY10" fmla="*/ 9465962 h 9465962"/>
                    <a:gd name="connsiteX0" fmla="*/ 0 w 3881264"/>
                    <a:gd name="connsiteY0" fmla="*/ 9402419 h 9402419"/>
                    <a:gd name="connsiteX1" fmla="*/ 749388 w 3881264"/>
                    <a:gd name="connsiteY1" fmla="*/ 6749692 h 9402419"/>
                    <a:gd name="connsiteX2" fmla="*/ 2145848 w 3881264"/>
                    <a:gd name="connsiteY2" fmla="*/ 3728565 h 9402419"/>
                    <a:gd name="connsiteX3" fmla="*/ 2969488 w 3881264"/>
                    <a:gd name="connsiteY3" fmla="*/ 769806 h 9402419"/>
                    <a:gd name="connsiteX4" fmla="*/ 2767259 w 3881264"/>
                    <a:gd name="connsiteY4" fmla="*/ 662781 h 9402419"/>
                    <a:gd name="connsiteX5" fmla="*/ 3605567 w 3881264"/>
                    <a:gd name="connsiteY5" fmla="*/ 0 h 9402419"/>
                    <a:gd name="connsiteX6" fmla="*/ 3881264 w 3881264"/>
                    <a:gd name="connsiteY6" fmla="*/ 1206410 h 9402419"/>
                    <a:gd name="connsiteX7" fmla="*/ 3661260 w 3881264"/>
                    <a:gd name="connsiteY7" fmla="*/ 1072111 h 9402419"/>
                    <a:gd name="connsiteX8" fmla="*/ 2741720 w 3881264"/>
                    <a:gd name="connsiteY8" fmla="*/ 4300455 h 9402419"/>
                    <a:gd name="connsiteX9" fmla="*/ 1156835 w 3881264"/>
                    <a:gd name="connsiteY9" fmla="*/ 7017821 h 9402419"/>
                    <a:gd name="connsiteX10" fmla="*/ 0 w 3881264"/>
                    <a:gd name="connsiteY10" fmla="*/ 9402419 h 9402419"/>
                    <a:gd name="connsiteX0" fmla="*/ 0 w 3865583"/>
                    <a:gd name="connsiteY0" fmla="*/ 9402419 h 9402419"/>
                    <a:gd name="connsiteX1" fmla="*/ 749388 w 3865583"/>
                    <a:gd name="connsiteY1" fmla="*/ 6749692 h 9402419"/>
                    <a:gd name="connsiteX2" fmla="*/ 2145848 w 3865583"/>
                    <a:gd name="connsiteY2" fmla="*/ 3728565 h 9402419"/>
                    <a:gd name="connsiteX3" fmla="*/ 2969488 w 3865583"/>
                    <a:gd name="connsiteY3" fmla="*/ 769806 h 9402419"/>
                    <a:gd name="connsiteX4" fmla="*/ 2767259 w 3865583"/>
                    <a:gd name="connsiteY4" fmla="*/ 662781 h 9402419"/>
                    <a:gd name="connsiteX5" fmla="*/ 3605567 w 3865583"/>
                    <a:gd name="connsiteY5" fmla="*/ 0 h 9402419"/>
                    <a:gd name="connsiteX6" fmla="*/ 3865583 w 3865583"/>
                    <a:gd name="connsiteY6" fmla="*/ 1164048 h 9402419"/>
                    <a:gd name="connsiteX7" fmla="*/ 3661260 w 3865583"/>
                    <a:gd name="connsiteY7" fmla="*/ 1072111 h 9402419"/>
                    <a:gd name="connsiteX8" fmla="*/ 2741720 w 3865583"/>
                    <a:gd name="connsiteY8" fmla="*/ 4300455 h 9402419"/>
                    <a:gd name="connsiteX9" fmla="*/ 1156835 w 3865583"/>
                    <a:gd name="connsiteY9" fmla="*/ 7017821 h 9402419"/>
                    <a:gd name="connsiteX10" fmla="*/ 0 w 3865583"/>
                    <a:gd name="connsiteY10" fmla="*/ 9402419 h 9402419"/>
                    <a:gd name="connsiteX0" fmla="*/ 0 w 4022392"/>
                    <a:gd name="connsiteY0" fmla="*/ 9402419 h 9402419"/>
                    <a:gd name="connsiteX1" fmla="*/ 749388 w 4022392"/>
                    <a:gd name="connsiteY1" fmla="*/ 6749692 h 9402419"/>
                    <a:gd name="connsiteX2" fmla="*/ 2145848 w 4022392"/>
                    <a:gd name="connsiteY2" fmla="*/ 3728565 h 9402419"/>
                    <a:gd name="connsiteX3" fmla="*/ 2969488 w 4022392"/>
                    <a:gd name="connsiteY3" fmla="*/ 769806 h 9402419"/>
                    <a:gd name="connsiteX4" fmla="*/ 2767259 w 4022392"/>
                    <a:gd name="connsiteY4" fmla="*/ 662781 h 9402419"/>
                    <a:gd name="connsiteX5" fmla="*/ 3605567 w 4022392"/>
                    <a:gd name="connsiteY5" fmla="*/ 0 h 9402419"/>
                    <a:gd name="connsiteX6" fmla="*/ 4022392 w 4022392"/>
                    <a:gd name="connsiteY6" fmla="*/ 1227591 h 9402419"/>
                    <a:gd name="connsiteX7" fmla="*/ 3661260 w 4022392"/>
                    <a:gd name="connsiteY7" fmla="*/ 1072111 h 9402419"/>
                    <a:gd name="connsiteX8" fmla="*/ 2741720 w 4022392"/>
                    <a:gd name="connsiteY8" fmla="*/ 4300455 h 9402419"/>
                    <a:gd name="connsiteX9" fmla="*/ 1156835 w 4022392"/>
                    <a:gd name="connsiteY9" fmla="*/ 7017821 h 9402419"/>
                    <a:gd name="connsiteX10" fmla="*/ 0 w 4022392"/>
                    <a:gd name="connsiteY10" fmla="*/ 9402419 h 9402419"/>
                    <a:gd name="connsiteX0" fmla="*/ 0 w 4022392"/>
                    <a:gd name="connsiteY0" fmla="*/ 9402419 h 9402419"/>
                    <a:gd name="connsiteX1" fmla="*/ 749388 w 4022392"/>
                    <a:gd name="connsiteY1" fmla="*/ 6749692 h 9402419"/>
                    <a:gd name="connsiteX2" fmla="*/ 2145848 w 4022392"/>
                    <a:gd name="connsiteY2" fmla="*/ 3728565 h 9402419"/>
                    <a:gd name="connsiteX3" fmla="*/ 2969488 w 4022392"/>
                    <a:gd name="connsiteY3" fmla="*/ 769806 h 9402419"/>
                    <a:gd name="connsiteX4" fmla="*/ 2767259 w 4022392"/>
                    <a:gd name="connsiteY4" fmla="*/ 662781 h 9402419"/>
                    <a:gd name="connsiteX5" fmla="*/ 3605567 w 4022392"/>
                    <a:gd name="connsiteY5" fmla="*/ 0 h 9402419"/>
                    <a:gd name="connsiteX6" fmla="*/ 4022392 w 4022392"/>
                    <a:gd name="connsiteY6" fmla="*/ 1227591 h 9402419"/>
                    <a:gd name="connsiteX7" fmla="*/ 3794548 w 4022392"/>
                    <a:gd name="connsiteY7" fmla="*/ 1114473 h 9402419"/>
                    <a:gd name="connsiteX8" fmla="*/ 2741720 w 4022392"/>
                    <a:gd name="connsiteY8" fmla="*/ 4300455 h 9402419"/>
                    <a:gd name="connsiteX9" fmla="*/ 1156835 w 4022392"/>
                    <a:gd name="connsiteY9" fmla="*/ 7017821 h 9402419"/>
                    <a:gd name="connsiteX10" fmla="*/ 0 w 4022392"/>
                    <a:gd name="connsiteY10" fmla="*/ 9402419 h 9402419"/>
                    <a:gd name="connsiteX0" fmla="*/ 0 w 4022392"/>
                    <a:gd name="connsiteY0" fmla="*/ 9402419 h 9402419"/>
                    <a:gd name="connsiteX1" fmla="*/ 749388 w 4022392"/>
                    <a:gd name="connsiteY1" fmla="*/ 6749692 h 9402419"/>
                    <a:gd name="connsiteX2" fmla="*/ 2145848 w 4022392"/>
                    <a:gd name="connsiteY2" fmla="*/ 3728565 h 9402419"/>
                    <a:gd name="connsiteX3" fmla="*/ 2969488 w 4022392"/>
                    <a:gd name="connsiteY3" fmla="*/ 769806 h 9402419"/>
                    <a:gd name="connsiteX4" fmla="*/ 2767259 w 4022392"/>
                    <a:gd name="connsiteY4" fmla="*/ 662781 h 9402419"/>
                    <a:gd name="connsiteX5" fmla="*/ 3605567 w 4022392"/>
                    <a:gd name="connsiteY5" fmla="*/ 0 h 9402419"/>
                    <a:gd name="connsiteX6" fmla="*/ 4022392 w 4022392"/>
                    <a:gd name="connsiteY6" fmla="*/ 1227591 h 9402419"/>
                    <a:gd name="connsiteX7" fmla="*/ 3833751 w 4022392"/>
                    <a:gd name="connsiteY7" fmla="*/ 1156835 h 9402419"/>
                    <a:gd name="connsiteX8" fmla="*/ 2741720 w 4022392"/>
                    <a:gd name="connsiteY8" fmla="*/ 4300455 h 9402419"/>
                    <a:gd name="connsiteX9" fmla="*/ 1156835 w 4022392"/>
                    <a:gd name="connsiteY9" fmla="*/ 7017821 h 9402419"/>
                    <a:gd name="connsiteX10" fmla="*/ 0 w 4022392"/>
                    <a:gd name="connsiteY10" fmla="*/ 9402419 h 9402419"/>
                    <a:gd name="connsiteX0" fmla="*/ 0 w 4022392"/>
                    <a:gd name="connsiteY0" fmla="*/ 9381238 h 9381238"/>
                    <a:gd name="connsiteX1" fmla="*/ 749388 w 4022392"/>
                    <a:gd name="connsiteY1" fmla="*/ 6728511 h 9381238"/>
                    <a:gd name="connsiteX2" fmla="*/ 2145848 w 4022392"/>
                    <a:gd name="connsiteY2" fmla="*/ 3707384 h 9381238"/>
                    <a:gd name="connsiteX3" fmla="*/ 2969488 w 4022392"/>
                    <a:gd name="connsiteY3" fmla="*/ 748625 h 9381238"/>
                    <a:gd name="connsiteX4" fmla="*/ 2767259 w 4022392"/>
                    <a:gd name="connsiteY4" fmla="*/ 641600 h 9381238"/>
                    <a:gd name="connsiteX5" fmla="*/ 3840780 w 4022392"/>
                    <a:gd name="connsiteY5" fmla="*/ 0 h 9381238"/>
                    <a:gd name="connsiteX6" fmla="*/ 4022392 w 4022392"/>
                    <a:gd name="connsiteY6" fmla="*/ 1206410 h 9381238"/>
                    <a:gd name="connsiteX7" fmla="*/ 3833751 w 4022392"/>
                    <a:gd name="connsiteY7" fmla="*/ 1135654 h 9381238"/>
                    <a:gd name="connsiteX8" fmla="*/ 2741720 w 4022392"/>
                    <a:gd name="connsiteY8" fmla="*/ 4279274 h 9381238"/>
                    <a:gd name="connsiteX9" fmla="*/ 1156835 w 4022392"/>
                    <a:gd name="connsiteY9" fmla="*/ 6996640 h 9381238"/>
                    <a:gd name="connsiteX10" fmla="*/ 0 w 4022392"/>
                    <a:gd name="connsiteY10" fmla="*/ 9381238 h 9381238"/>
                    <a:gd name="connsiteX0" fmla="*/ 0 w 4022392"/>
                    <a:gd name="connsiteY0" fmla="*/ 9402419 h 9402419"/>
                    <a:gd name="connsiteX1" fmla="*/ 749388 w 4022392"/>
                    <a:gd name="connsiteY1" fmla="*/ 6749692 h 9402419"/>
                    <a:gd name="connsiteX2" fmla="*/ 2145848 w 4022392"/>
                    <a:gd name="connsiteY2" fmla="*/ 3728565 h 9402419"/>
                    <a:gd name="connsiteX3" fmla="*/ 2969488 w 4022392"/>
                    <a:gd name="connsiteY3" fmla="*/ 769806 h 9402419"/>
                    <a:gd name="connsiteX4" fmla="*/ 2767259 w 4022392"/>
                    <a:gd name="connsiteY4" fmla="*/ 662781 h 9402419"/>
                    <a:gd name="connsiteX5" fmla="*/ 3785898 w 4022392"/>
                    <a:gd name="connsiteY5" fmla="*/ 0 h 9402419"/>
                    <a:gd name="connsiteX6" fmla="*/ 4022392 w 4022392"/>
                    <a:gd name="connsiteY6" fmla="*/ 1227591 h 9402419"/>
                    <a:gd name="connsiteX7" fmla="*/ 3833751 w 4022392"/>
                    <a:gd name="connsiteY7" fmla="*/ 1156835 h 9402419"/>
                    <a:gd name="connsiteX8" fmla="*/ 2741720 w 4022392"/>
                    <a:gd name="connsiteY8" fmla="*/ 4300455 h 9402419"/>
                    <a:gd name="connsiteX9" fmla="*/ 1156835 w 4022392"/>
                    <a:gd name="connsiteY9" fmla="*/ 7017821 h 9402419"/>
                    <a:gd name="connsiteX10" fmla="*/ 0 w 4022392"/>
                    <a:gd name="connsiteY10" fmla="*/ 9402419 h 9402419"/>
                    <a:gd name="connsiteX0" fmla="*/ 0 w 4022392"/>
                    <a:gd name="connsiteY0" fmla="*/ 9413010 h 9413010"/>
                    <a:gd name="connsiteX1" fmla="*/ 749388 w 4022392"/>
                    <a:gd name="connsiteY1" fmla="*/ 6760283 h 9413010"/>
                    <a:gd name="connsiteX2" fmla="*/ 2145848 w 4022392"/>
                    <a:gd name="connsiteY2" fmla="*/ 3739156 h 9413010"/>
                    <a:gd name="connsiteX3" fmla="*/ 2969488 w 4022392"/>
                    <a:gd name="connsiteY3" fmla="*/ 780397 h 9413010"/>
                    <a:gd name="connsiteX4" fmla="*/ 2767259 w 4022392"/>
                    <a:gd name="connsiteY4" fmla="*/ 673372 h 9413010"/>
                    <a:gd name="connsiteX5" fmla="*/ 3723174 w 4022392"/>
                    <a:gd name="connsiteY5" fmla="*/ 0 h 9413010"/>
                    <a:gd name="connsiteX6" fmla="*/ 4022392 w 4022392"/>
                    <a:gd name="connsiteY6" fmla="*/ 1238182 h 9413010"/>
                    <a:gd name="connsiteX7" fmla="*/ 3833751 w 4022392"/>
                    <a:gd name="connsiteY7" fmla="*/ 1167426 h 9413010"/>
                    <a:gd name="connsiteX8" fmla="*/ 2741720 w 4022392"/>
                    <a:gd name="connsiteY8" fmla="*/ 4311046 h 9413010"/>
                    <a:gd name="connsiteX9" fmla="*/ 1156835 w 4022392"/>
                    <a:gd name="connsiteY9" fmla="*/ 7028412 h 9413010"/>
                    <a:gd name="connsiteX10" fmla="*/ 0 w 4022392"/>
                    <a:gd name="connsiteY10" fmla="*/ 9413010 h 9413010"/>
                    <a:gd name="connsiteX0" fmla="*/ 0 w 4022392"/>
                    <a:gd name="connsiteY0" fmla="*/ 9413010 h 9413010"/>
                    <a:gd name="connsiteX1" fmla="*/ 749388 w 4022392"/>
                    <a:gd name="connsiteY1" fmla="*/ 6760283 h 9413010"/>
                    <a:gd name="connsiteX2" fmla="*/ 2145848 w 4022392"/>
                    <a:gd name="connsiteY2" fmla="*/ 3739156 h 9413010"/>
                    <a:gd name="connsiteX3" fmla="*/ 2969488 w 4022392"/>
                    <a:gd name="connsiteY3" fmla="*/ 780397 h 9413010"/>
                    <a:gd name="connsiteX4" fmla="*/ 2767259 w 4022392"/>
                    <a:gd name="connsiteY4" fmla="*/ 673372 h 9413010"/>
                    <a:gd name="connsiteX5" fmla="*/ 3723174 w 4022392"/>
                    <a:gd name="connsiteY5" fmla="*/ 0 h 9413010"/>
                    <a:gd name="connsiteX6" fmla="*/ 4022392 w 4022392"/>
                    <a:gd name="connsiteY6" fmla="*/ 1238182 h 9413010"/>
                    <a:gd name="connsiteX7" fmla="*/ 3418206 w 4022392"/>
                    <a:gd name="connsiteY7" fmla="*/ 2480656 h 9413010"/>
                    <a:gd name="connsiteX8" fmla="*/ 2741720 w 4022392"/>
                    <a:gd name="connsiteY8" fmla="*/ 4311046 h 9413010"/>
                    <a:gd name="connsiteX9" fmla="*/ 1156835 w 4022392"/>
                    <a:gd name="connsiteY9" fmla="*/ 7028412 h 9413010"/>
                    <a:gd name="connsiteX10" fmla="*/ 0 w 4022392"/>
                    <a:gd name="connsiteY10" fmla="*/ 9413010 h 9413010"/>
                    <a:gd name="connsiteX0" fmla="*/ 0 w 3723174"/>
                    <a:gd name="connsiteY0" fmla="*/ 9413010 h 9413010"/>
                    <a:gd name="connsiteX1" fmla="*/ 749388 w 3723174"/>
                    <a:gd name="connsiteY1" fmla="*/ 6760283 h 9413010"/>
                    <a:gd name="connsiteX2" fmla="*/ 2145848 w 3723174"/>
                    <a:gd name="connsiteY2" fmla="*/ 3739156 h 9413010"/>
                    <a:gd name="connsiteX3" fmla="*/ 2969488 w 3723174"/>
                    <a:gd name="connsiteY3" fmla="*/ 780397 h 9413010"/>
                    <a:gd name="connsiteX4" fmla="*/ 2767259 w 3723174"/>
                    <a:gd name="connsiteY4" fmla="*/ 673372 h 9413010"/>
                    <a:gd name="connsiteX5" fmla="*/ 3723174 w 3723174"/>
                    <a:gd name="connsiteY5" fmla="*/ 0 h 9413010"/>
                    <a:gd name="connsiteX6" fmla="*/ 3661730 w 3723174"/>
                    <a:gd name="connsiteY6" fmla="*/ 2636136 h 9413010"/>
                    <a:gd name="connsiteX7" fmla="*/ 3418206 w 3723174"/>
                    <a:gd name="connsiteY7" fmla="*/ 2480656 h 9413010"/>
                    <a:gd name="connsiteX8" fmla="*/ 2741720 w 3723174"/>
                    <a:gd name="connsiteY8" fmla="*/ 4311046 h 9413010"/>
                    <a:gd name="connsiteX9" fmla="*/ 1156835 w 3723174"/>
                    <a:gd name="connsiteY9" fmla="*/ 7028412 h 9413010"/>
                    <a:gd name="connsiteX10" fmla="*/ 0 w 3723174"/>
                    <a:gd name="connsiteY10" fmla="*/ 9413010 h 9413010"/>
                    <a:gd name="connsiteX0" fmla="*/ 0 w 3723174"/>
                    <a:gd name="connsiteY0" fmla="*/ 9413010 h 9413010"/>
                    <a:gd name="connsiteX1" fmla="*/ 749388 w 3723174"/>
                    <a:gd name="connsiteY1" fmla="*/ 6760283 h 9413010"/>
                    <a:gd name="connsiteX2" fmla="*/ 2145848 w 3723174"/>
                    <a:gd name="connsiteY2" fmla="*/ 3739156 h 9413010"/>
                    <a:gd name="connsiteX3" fmla="*/ 2969488 w 3723174"/>
                    <a:gd name="connsiteY3" fmla="*/ 780397 h 9413010"/>
                    <a:gd name="connsiteX4" fmla="*/ 2767259 w 3723174"/>
                    <a:gd name="connsiteY4" fmla="*/ 673372 h 9413010"/>
                    <a:gd name="connsiteX5" fmla="*/ 3723174 w 3723174"/>
                    <a:gd name="connsiteY5" fmla="*/ 0 h 9413010"/>
                    <a:gd name="connsiteX6" fmla="*/ 3661730 w 3723174"/>
                    <a:gd name="connsiteY6" fmla="*/ 2636136 h 9413010"/>
                    <a:gd name="connsiteX7" fmla="*/ 3473089 w 3723174"/>
                    <a:gd name="connsiteY7" fmla="*/ 2565380 h 9413010"/>
                    <a:gd name="connsiteX8" fmla="*/ 2741720 w 3723174"/>
                    <a:gd name="connsiteY8" fmla="*/ 4311046 h 9413010"/>
                    <a:gd name="connsiteX9" fmla="*/ 1156835 w 3723174"/>
                    <a:gd name="connsiteY9" fmla="*/ 7028412 h 9413010"/>
                    <a:gd name="connsiteX10" fmla="*/ 0 w 3723174"/>
                    <a:gd name="connsiteY10" fmla="*/ 9413010 h 9413010"/>
                    <a:gd name="connsiteX0" fmla="*/ 0 w 3723174"/>
                    <a:gd name="connsiteY0" fmla="*/ 9413010 h 9413010"/>
                    <a:gd name="connsiteX1" fmla="*/ 749388 w 3723174"/>
                    <a:gd name="connsiteY1" fmla="*/ 6760283 h 9413010"/>
                    <a:gd name="connsiteX2" fmla="*/ 2145848 w 3723174"/>
                    <a:gd name="connsiteY2" fmla="*/ 3739156 h 9413010"/>
                    <a:gd name="connsiteX3" fmla="*/ 2969488 w 3723174"/>
                    <a:gd name="connsiteY3" fmla="*/ 780397 h 9413010"/>
                    <a:gd name="connsiteX4" fmla="*/ 2767259 w 3723174"/>
                    <a:gd name="connsiteY4" fmla="*/ 673372 h 9413010"/>
                    <a:gd name="connsiteX5" fmla="*/ 3723174 w 3723174"/>
                    <a:gd name="connsiteY5" fmla="*/ 0 h 9413010"/>
                    <a:gd name="connsiteX6" fmla="*/ 3661730 w 3723174"/>
                    <a:gd name="connsiteY6" fmla="*/ 2636136 h 9413010"/>
                    <a:gd name="connsiteX7" fmla="*/ 3473089 w 3723174"/>
                    <a:gd name="connsiteY7" fmla="*/ 2565380 h 9413010"/>
                    <a:gd name="connsiteX8" fmla="*/ 2741720 w 3723174"/>
                    <a:gd name="connsiteY8" fmla="*/ 4311046 h 9413010"/>
                    <a:gd name="connsiteX9" fmla="*/ 1156835 w 3723174"/>
                    <a:gd name="connsiteY9" fmla="*/ 7028412 h 9413010"/>
                    <a:gd name="connsiteX10" fmla="*/ 0 w 3723174"/>
                    <a:gd name="connsiteY10" fmla="*/ 9413010 h 9413010"/>
                    <a:gd name="connsiteX0" fmla="*/ 0 w 3723174"/>
                    <a:gd name="connsiteY0" fmla="*/ 9413010 h 9413010"/>
                    <a:gd name="connsiteX1" fmla="*/ 749388 w 3723174"/>
                    <a:gd name="connsiteY1" fmla="*/ 6760283 h 9413010"/>
                    <a:gd name="connsiteX2" fmla="*/ 2145848 w 3723174"/>
                    <a:gd name="connsiteY2" fmla="*/ 3739156 h 9413010"/>
                    <a:gd name="connsiteX3" fmla="*/ 2710754 w 3723174"/>
                    <a:gd name="connsiteY3" fmla="*/ 2104218 h 9413010"/>
                    <a:gd name="connsiteX4" fmla="*/ 2767259 w 3723174"/>
                    <a:gd name="connsiteY4" fmla="*/ 673372 h 9413010"/>
                    <a:gd name="connsiteX5" fmla="*/ 3723174 w 3723174"/>
                    <a:gd name="connsiteY5" fmla="*/ 0 h 9413010"/>
                    <a:gd name="connsiteX6" fmla="*/ 3661730 w 3723174"/>
                    <a:gd name="connsiteY6" fmla="*/ 2636136 h 9413010"/>
                    <a:gd name="connsiteX7" fmla="*/ 3473089 w 3723174"/>
                    <a:gd name="connsiteY7" fmla="*/ 2565380 h 9413010"/>
                    <a:gd name="connsiteX8" fmla="*/ 2741720 w 3723174"/>
                    <a:gd name="connsiteY8" fmla="*/ 4311046 h 9413010"/>
                    <a:gd name="connsiteX9" fmla="*/ 1156835 w 3723174"/>
                    <a:gd name="connsiteY9" fmla="*/ 7028412 h 9413010"/>
                    <a:gd name="connsiteX10" fmla="*/ 0 w 3723174"/>
                    <a:gd name="connsiteY10" fmla="*/ 9413010 h 9413010"/>
                    <a:gd name="connsiteX0" fmla="*/ 0 w 3723174"/>
                    <a:gd name="connsiteY0" fmla="*/ 9413010 h 9413010"/>
                    <a:gd name="connsiteX1" fmla="*/ 749388 w 3723174"/>
                    <a:gd name="connsiteY1" fmla="*/ 6760283 h 9413010"/>
                    <a:gd name="connsiteX2" fmla="*/ 2145848 w 3723174"/>
                    <a:gd name="connsiteY2" fmla="*/ 3739156 h 9413010"/>
                    <a:gd name="connsiteX3" fmla="*/ 2710754 w 3723174"/>
                    <a:gd name="connsiteY3" fmla="*/ 2104218 h 9413010"/>
                    <a:gd name="connsiteX4" fmla="*/ 2461481 w 3723174"/>
                    <a:gd name="connsiteY4" fmla="*/ 1901877 h 9413010"/>
                    <a:gd name="connsiteX5" fmla="*/ 3723174 w 3723174"/>
                    <a:gd name="connsiteY5" fmla="*/ 0 h 9413010"/>
                    <a:gd name="connsiteX6" fmla="*/ 3661730 w 3723174"/>
                    <a:gd name="connsiteY6" fmla="*/ 2636136 h 9413010"/>
                    <a:gd name="connsiteX7" fmla="*/ 3473089 w 3723174"/>
                    <a:gd name="connsiteY7" fmla="*/ 2565380 h 9413010"/>
                    <a:gd name="connsiteX8" fmla="*/ 2741720 w 3723174"/>
                    <a:gd name="connsiteY8" fmla="*/ 4311046 h 9413010"/>
                    <a:gd name="connsiteX9" fmla="*/ 1156835 w 3723174"/>
                    <a:gd name="connsiteY9" fmla="*/ 7028412 h 9413010"/>
                    <a:gd name="connsiteX10" fmla="*/ 0 w 3723174"/>
                    <a:gd name="connsiteY10" fmla="*/ 9413010 h 9413010"/>
                    <a:gd name="connsiteX0" fmla="*/ 0 w 3661730"/>
                    <a:gd name="connsiteY0" fmla="*/ 8385727 h 8385727"/>
                    <a:gd name="connsiteX1" fmla="*/ 749388 w 3661730"/>
                    <a:gd name="connsiteY1" fmla="*/ 5733000 h 8385727"/>
                    <a:gd name="connsiteX2" fmla="*/ 2145848 w 3661730"/>
                    <a:gd name="connsiteY2" fmla="*/ 2711873 h 8385727"/>
                    <a:gd name="connsiteX3" fmla="*/ 2710754 w 3661730"/>
                    <a:gd name="connsiteY3" fmla="*/ 1076935 h 8385727"/>
                    <a:gd name="connsiteX4" fmla="*/ 2461481 w 3661730"/>
                    <a:gd name="connsiteY4" fmla="*/ 874594 h 8385727"/>
                    <a:gd name="connsiteX5" fmla="*/ 3644770 w 3661730"/>
                    <a:gd name="connsiteY5" fmla="*/ 0 h 8385727"/>
                    <a:gd name="connsiteX6" fmla="*/ 3661730 w 3661730"/>
                    <a:gd name="connsiteY6" fmla="*/ 1608853 h 8385727"/>
                    <a:gd name="connsiteX7" fmla="*/ 3473089 w 3661730"/>
                    <a:gd name="connsiteY7" fmla="*/ 1538097 h 8385727"/>
                    <a:gd name="connsiteX8" fmla="*/ 2741720 w 3661730"/>
                    <a:gd name="connsiteY8" fmla="*/ 3283763 h 8385727"/>
                    <a:gd name="connsiteX9" fmla="*/ 1156835 w 3661730"/>
                    <a:gd name="connsiteY9" fmla="*/ 6001129 h 8385727"/>
                    <a:gd name="connsiteX10" fmla="*/ 0 w 3661730"/>
                    <a:gd name="connsiteY10" fmla="*/ 8385727 h 8385727"/>
                    <a:gd name="connsiteX0" fmla="*/ 0 w 3644769"/>
                    <a:gd name="connsiteY0" fmla="*/ 8385727 h 8385727"/>
                    <a:gd name="connsiteX1" fmla="*/ 749388 w 3644769"/>
                    <a:gd name="connsiteY1" fmla="*/ 5733000 h 8385727"/>
                    <a:gd name="connsiteX2" fmla="*/ 2145848 w 3644769"/>
                    <a:gd name="connsiteY2" fmla="*/ 2711873 h 8385727"/>
                    <a:gd name="connsiteX3" fmla="*/ 2710754 w 3644769"/>
                    <a:gd name="connsiteY3" fmla="*/ 1076935 h 8385727"/>
                    <a:gd name="connsiteX4" fmla="*/ 2461481 w 3644769"/>
                    <a:gd name="connsiteY4" fmla="*/ 874594 h 8385727"/>
                    <a:gd name="connsiteX5" fmla="*/ 3644770 w 3644769"/>
                    <a:gd name="connsiteY5" fmla="*/ 0 h 8385727"/>
                    <a:gd name="connsiteX6" fmla="*/ 3638209 w 3644769"/>
                    <a:gd name="connsiteY6" fmla="*/ 1693578 h 8385727"/>
                    <a:gd name="connsiteX7" fmla="*/ 3473089 w 3644769"/>
                    <a:gd name="connsiteY7" fmla="*/ 1538097 h 8385727"/>
                    <a:gd name="connsiteX8" fmla="*/ 2741720 w 3644769"/>
                    <a:gd name="connsiteY8" fmla="*/ 3283763 h 8385727"/>
                    <a:gd name="connsiteX9" fmla="*/ 1156835 w 3644769"/>
                    <a:gd name="connsiteY9" fmla="*/ 6001129 h 8385727"/>
                    <a:gd name="connsiteX10" fmla="*/ 0 w 3644769"/>
                    <a:gd name="connsiteY10" fmla="*/ 8385727 h 8385727"/>
                    <a:gd name="connsiteX0" fmla="*/ 0 w 3644770"/>
                    <a:gd name="connsiteY0" fmla="*/ 8385727 h 8385727"/>
                    <a:gd name="connsiteX1" fmla="*/ 749388 w 3644770"/>
                    <a:gd name="connsiteY1" fmla="*/ 5733000 h 8385727"/>
                    <a:gd name="connsiteX2" fmla="*/ 2145848 w 3644770"/>
                    <a:gd name="connsiteY2" fmla="*/ 2711873 h 8385727"/>
                    <a:gd name="connsiteX3" fmla="*/ 2710754 w 3644770"/>
                    <a:gd name="connsiteY3" fmla="*/ 1076935 h 8385727"/>
                    <a:gd name="connsiteX4" fmla="*/ 2500683 w 3644770"/>
                    <a:gd name="connsiteY4" fmla="*/ 938138 h 8385727"/>
                    <a:gd name="connsiteX5" fmla="*/ 3644770 w 3644770"/>
                    <a:gd name="connsiteY5" fmla="*/ 0 h 8385727"/>
                    <a:gd name="connsiteX6" fmla="*/ 3638209 w 3644770"/>
                    <a:gd name="connsiteY6" fmla="*/ 1693578 h 8385727"/>
                    <a:gd name="connsiteX7" fmla="*/ 3473089 w 3644770"/>
                    <a:gd name="connsiteY7" fmla="*/ 1538097 h 8385727"/>
                    <a:gd name="connsiteX8" fmla="*/ 2741720 w 3644770"/>
                    <a:gd name="connsiteY8" fmla="*/ 3283763 h 8385727"/>
                    <a:gd name="connsiteX9" fmla="*/ 1156835 w 3644770"/>
                    <a:gd name="connsiteY9" fmla="*/ 6001129 h 8385727"/>
                    <a:gd name="connsiteX10" fmla="*/ 0 w 3644770"/>
                    <a:gd name="connsiteY10" fmla="*/ 8385727 h 8385727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2145848 w 3638209"/>
                    <a:gd name="connsiteY2" fmla="*/ 2574197 h 8248051"/>
                    <a:gd name="connsiteX3" fmla="*/ 2710754 w 3638209"/>
                    <a:gd name="connsiteY3" fmla="*/ 939259 h 8248051"/>
                    <a:gd name="connsiteX4" fmla="*/ 2500683 w 3638209"/>
                    <a:gd name="connsiteY4" fmla="*/ 800462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73089 w 3638209"/>
                    <a:gd name="connsiteY7" fmla="*/ 1400421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2145848 w 3638209"/>
                    <a:gd name="connsiteY2" fmla="*/ 2574197 h 8248051"/>
                    <a:gd name="connsiteX3" fmla="*/ 2710754 w 3638209"/>
                    <a:gd name="connsiteY3" fmla="*/ 939259 h 8248051"/>
                    <a:gd name="connsiteX4" fmla="*/ 2500683 w 3638209"/>
                    <a:gd name="connsiteY4" fmla="*/ 800462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57409 w 3638209"/>
                    <a:gd name="connsiteY7" fmla="*/ 1485145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2145848 w 3638209"/>
                    <a:gd name="connsiteY2" fmla="*/ 2574197 h 8248051"/>
                    <a:gd name="connsiteX3" fmla="*/ 2710754 w 3638209"/>
                    <a:gd name="connsiteY3" fmla="*/ 939259 h 8248051"/>
                    <a:gd name="connsiteX4" fmla="*/ 2500683 w 3638209"/>
                    <a:gd name="connsiteY4" fmla="*/ 800462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57409 w 3638209"/>
                    <a:gd name="connsiteY7" fmla="*/ 1442783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2145848 w 3638209"/>
                    <a:gd name="connsiteY2" fmla="*/ 2574197 h 8248051"/>
                    <a:gd name="connsiteX3" fmla="*/ 2710754 w 3638209"/>
                    <a:gd name="connsiteY3" fmla="*/ 939259 h 8248051"/>
                    <a:gd name="connsiteX4" fmla="*/ 2077299 w 3638209"/>
                    <a:gd name="connsiteY4" fmla="*/ 503926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57409 w 3638209"/>
                    <a:gd name="connsiteY7" fmla="*/ 1442783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2145848 w 3638209"/>
                    <a:gd name="connsiteY2" fmla="*/ 2574197 h 8248051"/>
                    <a:gd name="connsiteX3" fmla="*/ 2248167 w 3638209"/>
                    <a:gd name="connsiteY3" fmla="*/ 621542 h 8248051"/>
                    <a:gd name="connsiteX4" fmla="*/ 2077299 w 3638209"/>
                    <a:gd name="connsiteY4" fmla="*/ 503926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57409 w 3638209"/>
                    <a:gd name="connsiteY7" fmla="*/ 1442783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248051 h 8248051"/>
                    <a:gd name="connsiteX1" fmla="*/ 749388 w 3638209"/>
                    <a:gd name="connsiteY1" fmla="*/ 5595324 h 8248051"/>
                    <a:gd name="connsiteX2" fmla="*/ 1651901 w 3638209"/>
                    <a:gd name="connsiteY2" fmla="*/ 2330613 h 8248051"/>
                    <a:gd name="connsiteX3" fmla="*/ 2248167 w 3638209"/>
                    <a:gd name="connsiteY3" fmla="*/ 621542 h 8248051"/>
                    <a:gd name="connsiteX4" fmla="*/ 2077299 w 3638209"/>
                    <a:gd name="connsiteY4" fmla="*/ 503926 h 8248051"/>
                    <a:gd name="connsiteX5" fmla="*/ 3605568 w 3638209"/>
                    <a:gd name="connsiteY5" fmla="*/ 0 h 8248051"/>
                    <a:gd name="connsiteX6" fmla="*/ 3638209 w 3638209"/>
                    <a:gd name="connsiteY6" fmla="*/ 1555902 h 8248051"/>
                    <a:gd name="connsiteX7" fmla="*/ 3457409 w 3638209"/>
                    <a:gd name="connsiteY7" fmla="*/ 1442783 h 8248051"/>
                    <a:gd name="connsiteX8" fmla="*/ 2741720 w 3638209"/>
                    <a:gd name="connsiteY8" fmla="*/ 3146087 h 8248051"/>
                    <a:gd name="connsiteX9" fmla="*/ 1156835 w 3638209"/>
                    <a:gd name="connsiteY9" fmla="*/ 5863453 h 8248051"/>
                    <a:gd name="connsiteX10" fmla="*/ 0 w 3638209"/>
                    <a:gd name="connsiteY10" fmla="*/ 8248051 h 8248051"/>
                    <a:gd name="connsiteX0" fmla="*/ 0 w 3638209"/>
                    <a:gd name="connsiteY0" fmla="*/ 8639901 h 8639901"/>
                    <a:gd name="connsiteX1" fmla="*/ 749388 w 3638209"/>
                    <a:gd name="connsiteY1" fmla="*/ 5987174 h 8639901"/>
                    <a:gd name="connsiteX2" fmla="*/ 1651901 w 3638209"/>
                    <a:gd name="connsiteY2" fmla="*/ 2722463 h 8639901"/>
                    <a:gd name="connsiteX3" fmla="*/ 2248167 w 3638209"/>
                    <a:gd name="connsiteY3" fmla="*/ 1013392 h 8639901"/>
                    <a:gd name="connsiteX4" fmla="*/ 2077299 w 3638209"/>
                    <a:gd name="connsiteY4" fmla="*/ 895776 h 8639901"/>
                    <a:gd name="connsiteX5" fmla="*/ 3425238 w 3638209"/>
                    <a:gd name="connsiteY5" fmla="*/ 0 h 8639901"/>
                    <a:gd name="connsiteX6" fmla="*/ 3638209 w 3638209"/>
                    <a:gd name="connsiteY6" fmla="*/ 1947752 h 8639901"/>
                    <a:gd name="connsiteX7" fmla="*/ 3457409 w 3638209"/>
                    <a:gd name="connsiteY7" fmla="*/ 1834633 h 8639901"/>
                    <a:gd name="connsiteX8" fmla="*/ 2741720 w 3638209"/>
                    <a:gd name="connsiteY8" fmla="*/ 3537937 h 8639901"/>
                    <a:gd name="connsiteX9" fmla="*/ 1156835 w 3638209"/>
                    <a:gd name="connsiteY9" fmla="*/ 6255303 h 8639901"/>
                    <a:gd name="connsiteX10" fmla="*/ 0 w 3638209"/>
                    <a:gd name="connsiteY10" fmla="*/ 8639901 h 8639901"/>
                    <a:gd name="connsiteX0" fmla="*/ 0 w 3638209"/>
                    <a:gd name="connsiteY0" fmla="*/ 8639901 h 8639901"/>
                    <a:gd name="connsiteX1" fmla="*/ 749388 w 3638209"/>
                    <a:gd name="connsiteY1" fmla="*/ 5987174 h 8639901"/>
                    <a:gd name="connsiteX2" fmla="*/ 1604859 w 3638209"/>
                    <a:gd name="connsiteY2" fmla="*/ 2701282 h 8639901"/>
                    <a:gd name="connsiteX3" fmla="*/ 2248167 w 3638209"/>
                    <a:gd name="connsiteY3" fmla="*/ 1013392 h 8639901"/>
                    <a:gd name="connsiteX4" fmla="*/ 2077299 w 3638209"/>
                    <a:gd name="connsiteY4" fmla="*/ 895776 h 8639901"/>
                    <a:gd name="connsiteX5" fmla="*/ 3425238 w 3638209"/>
                    <a:gd name="connsiteY5" fmla="*/ 0 h 8639901"/>
                    <a:gd name="connsiteX6" fmla="*/ 3638209 w 3638209"/>
                    <a:gd name="connsiteY6" fmla="*/ 1947752 h 8639901"/>
                    <a:gd name="connsiteX7" fmla="*/ 3457409 w 3638209"/>
                    <a:gd name="connsiteY7" fmla="*/ 1834633 h 8639901"/>
                    <a:gd name="connsiteX8" fmla="*/ 2741720 w 3638209"/>
                    <a:gd name="connsiteY8" fmla="*/ 3537937 h 8639901"/>
                    <a:gd name="connsiteX9" fmla="*/ 1156835 w 3638209"/>
                    <a:gd name="connsiteY9" fmla="*/ 6255303 h 8639901"/>
                    <a:gd name="connsiteX10" fmla="*/ 0 w 3638209"/>
                    <a:gd name="connsiteY10" fmla="*/ 8639901 h 863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38209" h="8639901">
                      <a:moveTo>
                        <a:pt x="0" y="8639901"/>
                      </a:moveTo>
                      <a:cubicBezTo>
                        <a:pt x="515251" y="7929671"/>
                        <a:pt x="481912" y="6976944"/>
                        <a:pt x="749388" y="5987174"/>
                      </a:cubicBezTo>
                      <a:cubicBezTo>
                        <a:pt x="1016864" y="4997404"/>
                        <a:pt x="1267511" y="3643212"/>
                        <a:pt x="1604859" y="2701282"/>
                      </a:cubicBezTo>
                      <a:cubicBezTo>
                        <a:pt x="1942207" y="1759352"/>
                        <a:pt x="2124998" y="1413154"/>
                        <a:pt x="2248167" y="1013392"/>
                      </a:cubicBezTo>
                      <a:lnTo>
                        <a:pt x="2077299" y="895776"/>
                      </a:lnTo>
                      <a:lnTo>
                        <a:pt x="3425238" y="0"/>
                      </a:lnTo>
                      <a:lnTo>
                        <a:pt x="3638209" y="1947752"/>
                      </a:lnTo>
                      <a:lnTo>
                        <a:pt x="3457409" y="1834633"/>
                      </a:lnTo>
                      <a:cubicBezTo>
                        <a:pt x="3335436" y="2189683"/>
                        <a:pt x="3138216" y="2638770"/>
                        <a:pt x="2741720" y="3537937"/>
                      </a:cubicBezTo>
                      <a:cubicBezTo>
                        <a:pt x="2345224" y="4437104"/>
                        <a:pt x="1613788" y="5404976"/>
                        <a:pt x="1156835" y="6255303"/>
                      </a:cubicBezTo>
                      <a:cubicBezTo>
                        <a:pt x="699882" y="7105630"/>
                        <a:pt x="924687" y="8161641"/>
                        <a:pt x="0" y="86399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20000"/>
                        <a:lumOff val="80000"/>
                        <a:alpha val="40000"/>
                      </a:schemeClr>
                    </a:gs>
                    <a:gs pos="66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5" name="Groupe 24"/>
                <p:cNvGrpSpPr/>
                <p:nvPr/>
              </p:nvGrpSpPr>
              <p:grpSpPr>
                <a:xfrm>
                  <a:off x="4175852" y="338607"/>
                  <a:ext cx="3740130" cy="4153883"/>
                  <a:chOff x="4175852" y="338607"/>
                  <a:chExt cx="3740130" cy="4153883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FD4AEAF5-CA3F-F348-99E4-D0F9810E15AD}"/>
                      </a:ext>
                    </a:extLst>
                  </p:cNvPr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4922355" y="3677561"/>
                    <a:ext cx="526106" cy="2000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700" dirty="0">
                        <a:solidFill>
                          <a:srgbClr val="000000"/>
                        </a:solidFill>
                      </a:rPr>
                      <a:t>Nabaztag</a:t>
                    </a:r>
                    <a:endParaRPr lang="fr-FR" sz="1000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D9D8F806-0239-AD41-AC42-9EC95F1DDD18}"/>
                      </a:ext>
                    </a:extLst>
                  </p:cNvPr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7341127" y="1107840"/>
                    <a:ext cx="574855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Santé</a:t>
                    </a:r>
                    <a:endParaRPr lang="fr-FR" sz="11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6128C395-DED5-4645-8053-A55DD85DDB2A}"/>
                      </a:ext>
                    </a:extLst>
                  </p:cNvPr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7111738" y="655652"/>
                    <a:ext cx="787703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Sécurité</a:t>
                    </a:r>
                    <a:endParaRPr lang="fr-FR" sz="11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2C4E82F1-530D-DA4E-8DA2-517261F6C28D}"/>
                      </a:ext>
                    </a:extLst>
                  </p:cNvPr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6330394" y="338607"/>
                    <a:ext cx="787703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Confort</a:t>
                    </a:r>
                    <a:endParaRPr lang="fr-FR" sz="11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7884535-8702-4F45-9CA7-8F05EC43FBEC}"/>
                      </a:ext>
                    </a:extLst>
                  </p:cNvPr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302258" y="776620"/>
                    <a:ext cx="100731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fr-FR" sz="11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Industrie 4.0</a:t>
                    </a:r>
                    <a:endParaRPr lang="fr-FR" sz="11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124" name="Image 123">
                    <a:extLst>
                      <a:ext uri="{FF2B5EF4-FFF2-40B4-BE49-F238E27FC236}">
                        <a16:creationId xmlns:a16="http://schemas.microsoft.com/office/drawing/2014/main" id="{3CF1C662-2D12-DF4F-9C6F-73366BF03A9B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273851" y="701714"/>
                    <a:ext cx="450395" cy="414363"/>
                  </a:xfrm>
                  <a:prstGeom prst="rect">
                    <a:avLst/>
                  </a:prstGeom>
                </p:spPr>
              </p:pic>
              <p:pic>
                <p:nvPicPr>
                  <p:cNvPr id="118" name="Image 117">
                    <a:extLst>
                      <a:ext uri="{FF2B5EF4-FFF2-40B4-BE49-F238E27FC236}">
                        <a16:creationId xmlns:a16="http://schemas.microsoft.com/office/drawing/2014/main" id="{52F402FA-D5C4-6C44-B6AB-0882AD166E9B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 rotWithShape="1">
                  <a:blip r:embed="rId83"/>
                  <a:srcRect l="28659" r="31539" b="12184"/>
                  <a:stretch/>
                </p:blipFill>
                <p:spPr>
                  <a:xfrm>
                    <a:off x="7055973" y="500712"/>
                    <a:ext cx="200473" cy="551327"/>
                  </a:xfrm>
                  <a:prstGeom prst="rect">
                    <a:avLst/>
                  </a:prstGeom>
                </p:spPr>
              </p:pic>
              <p:pic>
                <p:nvPicPr>
                  <p:cNvPr id="113" name="Image 112">
                    <a:extLst>
                      <a:ext uri="{FF2B5EF4-FFF2-40B4-BE49-F238E27FC236}">
                        <a16:creationId xmlns:a16="http://schemas.microsoft.com/office/drawing/2014/main" id="{2D5658DB-42D5-264B-8623-6FB3230113B8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 rotWithShape="1">
                  <a:blip r:embed="rId8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50741"/>
                  <a:stretch/>
                </p:blipFill>
                <p:spPr>
                  <a:xfrm>
                    <a:off x="7064542" y="1066886"/>
                    <a:ext cx="361160" cy="435636"/>
                  </a:xfrm>
                  <a:prstGeom prst="rect">
                    <a:avLst/>
                  </a:prstGeom>
                </p:spPr>
              </p:pic>
              <p:pic>
                <p:nvPicPr>
                  <p:cNvPr id="121" name="Image 120">
                    <a:extLst>
                      <a:ext uri="{FF2B5EF4-FFF2-40B4-BE49-F238E27FC236}">
                        <a16:creationId xmlns:a16="http://schemas.microsoft.com/office/drawing/2014/main" id="{CF3FEA06-8629-0140-8434-FC7AB1311270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7"/>
                    </p:custDataLst>
                  </p:nvPr>
                </p:nvPicPr>
                <p:blipFill rotWithShape="1">
                  <a:blip r:embed="rId85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8475" t="40214" r="70764" b="28038"/>
                  <a:stretch/>
                </p:blipFill>
                <p:spPr>
                  <a:xfrm>
                    <a:off x="5466987" y="3535824"/>
                    <a:ext cx="265646" cy="330192"/>
                  </a:xfrm>
                  <a:prstGeom prst="rect">
                    <a:avLst/>
                  </a:prstGeom>
                </p:spPr>
              </p:pic>
              <p:pic>
                <p:nvPicPr>
                  <p:cNvPr id="119" name="Image 118">
                    <a:extLst>
                      <a:ext uri="{FF2B5EF4-FFF2-40B4-BE49-F238E27FC236}">
                        <a16:creationId xmlns:a16="http://schemas.microsoft.com/office/drawing/2014/main" id="{D0084B82-900A-6D47-8EDC-F9C11A01D384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8"/>
                    </p:custDataLst>
                  </p:nvPr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6679320" y="552620"/>
                    <a:ext cx="281955" cy="281955"/>
                  </a:xfrm>
                  <a:prstGeom prst="rect">
                    <a:avLst/>
                  </a:prstGeom>
                </p:spPr>
              </p:pic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C2999E61-83C4-3944-A4C1-4522D8FAC0EE}"/>
                      </a:ext>
                    </a:extLst>
                  </p:cNvPr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4175852" y="3553106"/>
                    <a:ext cx="1189902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géolocalisation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15859605-0B91-E643-8F9D-3A0991E32D00}"/>
                      </a:ext>
                    </a:extLst>
                  </p:cNvPr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4358167" y="3245749"/>
                    <a:ext cx="1194974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Réseaux sociaux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sp>
                <p:nvSpPr>
                  <p:cNvPr id="61" name="Ellipse 60">
                    <a:extLst>
                      <a:ext uri="{FF2B5EF4-FFF2-40B4-BE49-F238E27FC236}">
                        <a16:creationId xmlns:a16="http://schemas.microsoft.com/office/drawing/2014/main" id="{166FFDB0-35E1-3041-B1D0-EB1B22ECFF7E}"/>
                      </a:ext>
                    </a:extLst>
                  </p:cNvPr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5769776" y="1145508"/>
                    <a:ext cx="628713" cy="6287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89A25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50 milliards d’objets connectés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0D2FCB2-7453-A341-B4E9-E1AAAEA3BB87}"/>
                      </a:ext>
                    </a:extLst>
                  </p:cNvPr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4486665" y="3856673"/>
                    <a:ext cx="753023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Réseaux sans fil</a:t>
                    </a:r>
                  </a:p>
                </p:txBody>
              </p:sp>
              <p:cxnSp>
                <p:nvCxnSpPr>
                  <p:cNvPr id="101" name="Connecteur droit avec flèche 100">
                    <a:extLst>
                      <a:ext uri="{FF2B5EF4-FFF2-40B4-BE49-F238E27FC236}">
                        <a16:creationId xmlns:a16="http://schemas.microsoft.com/office/drawing/2014/main" id="{A3D0A4FA-3CC4-5249-A7E4-414D30CC888A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23"/>
                    </p:custDataLst>
                  </p:nvPr>
                </p:nvCxnSpPr>
                <p:spPr>
                  <a:xfrm flipH="1" flipV="1">
                    <a:off x="5348771" y="3701041"/>
                    <a:ext cx="463545" cy="791449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5859605-0B91-E643-8F9D-3A0991E32D00}"/>
                      </a:ext>
                    </a:extLst>
                  </p:cNvPr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5516349" y="2751131"/>
                    <a:ext cx="384199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 err="1">
                        <a:solidFill>
                          <a:srgbClr val="A2127F"/>
                        </a:solidFill>
                      </a:rPr>
                      <a:t>IoT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15859605-0B91-E643-8F9D-3A0991E32D00}"/>
                      </a:ext>
                    </a:extLst>
                  </p:cNvPr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5476025" y="2381199"/>
                    <a:ext cx="833819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fr-FR" sz="1100" b="1" dirty="0" err="1">
                        <a:solidFill>
                          <a:srgbClr val="A2127F"/>
                        </a:solidFill>
                      </a:rPr>
                      <a:t>Big</a:t>
                    </a:r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 Data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15859605-0B91-E643-8F9D-3A0991E32D00}"/>
                      </a:ext>
                    </a:extLst>
                  </p:cNvPr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5196500" y="2930551"/>
                    <a:ext cx="537591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Cloud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15859605-0B91-E643-8F9D-3A0991E32D00}"/>
                      </a:ext>
                    </a:extLst>
                  </p:cNvPr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5726094" y="2029458"/>
                    <a:ext cx="81578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fr-FR" sz="1100" b="1" dirty="0">
                        <a:solidFill>
                          <a:srgbClr val="A2127F"/>
                        </a:solidFill>
                      </a:rPr>
                      <a:t>Smart city</a:t>
                    </a:r>
                    <a:endParaRPr lang="fr-FR" sz="1100" dirty="0">
                      <a:solidFill>
                        <a:srgbClr val="A2127F"/>
                      </a:solidFill>
                    </a:endParaRPr>
                  </a:p>
                </p:txBody>
              </p:sp>
              <p:cxnSp>
                <p:nvCxnSpPr>
                  <p:cNvPr id="126" name="Connecteur droit avec flèche 125">
                    <a:extLst>
                      <a:ext uri="{FF2B5EF4-FFF2-40B4-BE49-F238E27FC236}">
                        <a16:creationId xmlns:a16="http://schemas.microsoft.com/office/drawing/2014/main" id="{7843F695-36B8-B844-A81B-93576A648221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28"/>
                    </p:custDataLst>
                  </p:nvPr>
                </p:nvCxnSpPr>
                <p:spPr>
                  <a:xfrm flipH="1" flipV="1">
                    <a:off x="5511818" y="3389514"/>
                    <a:ext cx="637605" cy="812447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Connecteur droit avec flèche 126">
                    <a:extLst>
                      <a:ext uri="{FF2B5EF4-FFF2-40B4-BE49-F238E27FC236}">
                        <a16:creationId xmlns:a16="http://schemas.microsoft.com/office/drawing/2014/main" id="{C0A8D7DB-BBC3-D347-B885-78FA5781C3F1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29"/>
                    </p:custDataLst>
                  </p:nvPr>
                </p:nvCxnSpPr>
                <p:spPr>
                  <a:xfrm flipH="1" flipV="1">
                    <a:off x="5609503" y="3172784"/>
                    <a:ext cx="734855" cy="829810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necteur droit avec flèche 127">
                    <a:extLst>
                      <a:ext uri="{FF2B5EF4-FFF2-40B4-BE49-F238E27FC236}">
                        <a16:creationId xmlns:a16="http://schemas.microsoft.com/office/drawing/2014/main" id="{D616A4DB-B55C-1446-9C8E-B6EE3E00E35C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30"/>
                    </p:custDataLst>
                  </p:nvPr>
                </p:nvCxnSpPr>
                <p:spPr>
                  <a:xfrm flipH="1" flipV="1">
                    <a:off x="5716029" y="3015961"/>
                    <a:ext cx="753727" cy="844908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2" name="Image 121">
                    <a:extLst>
                      <a:ext uri="{FF2B5EF4-FFF2-40B4-BE49-F238E27FC236}">
                        <a16:creationId xmlns:a16="http://schemas.microsoft.com/office/drawing/2014/main" id="{3BCEF613-4D9F-0343-9DCD-E1E9DAFA997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1"/>
                    </p:custDataLst>
                  </p:nvPr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123685" y="3744939"/>
                    <a:ext cx="379433" cy="458877"/>
                  </a:xfrm>
                  <a:prstGeom prst="rect">
                    <a:avLst/>
                  </a:prstGeom>
                </p:spPr>
              </p:pic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EA2B8099-E0E1-8A41-9200-A75070179344}"/>
                      </a:ext>
                    </a:extLst>
                  </p:cNvPr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 rot="1607562">
                    <a:off x="6390283" y="1075563"/>
                    <a:ext cx="65274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2020</a:t>
                    </a:r>
                    <a:endParaRPr lang="fr-FR" dirty="0"/>
                  </a:p>
                </p:txBody>
              </p:sp>
              <p:cxnSp>
                <p:nvCxnSpPr>
                  <p:cNvPr id="131" name="Connecteur droit avec flèche 130">
                    <a:extLst>
                      <a:ext uri="{FF2B5EF4-FFF2-40B4-BE49-F238E27FC236}">
                        <a16:creationId xmlns:a16="http://schemas.microsoft.com/office/drawing/2014/main" id="{A3D0A4FA-3CC4-5249-A7E4-414D30CC888A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33"/>
                    </p:custDataLst>
                  </p:nvPr>
                </p:nvCxnSpPr>
                <p:spPr>
                  <a:xfrm flipH="1" flipV="1">
                    <a:off x="5955206" y="2628041"/>
                    <a:ext cx="908002" cy="741386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necteur droit avec flèche 132">
                    <a:extLst>
                      <a:ext uri="{FF2B5EF4-FFF2-40B4-BE49-F238E27FC236}">
                        <a16:creationId xmlns:a16="http://schemas.microsoft.com/office/drawing/2014/main" id="{A3D0A4FA-3CC4-5249-A7E4-414D30CC888A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34"/>
                    </p:custDataLst>
                  </p:nvPr>
                </p:nvCxnSpPr>
                <p:spPr>
                  <a:xfrm flipH="1" flipV="1">
                    <a:off x="6376009" y="1833419"/>
                    <a:ext cx="996114" cy="675186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necteur droit avec flèche 137">
                    <a:extLst>
                      <a:ext uri="{FF2B5EF4-FFF2-40B4-BE49-F238E27FC236}">
                        <a16:creationId xmlns:a16="http://schemas.microsoft.com/office/drawing/2014/main" id="{A3D0A4FA-3CC4-5249-A7E4-414D30CC888A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35"/>
                    </p:custDataLst>
                  </p:nvPr>
                </p:nvCxnSpPr>
                <p:spPr>
                  <a:xfrm flipH="1" flipV="1">
                    <a:off x="6138819" y="2285042"/>
                    <a:ext cx="953966" cy="704172"/>
                  </a:xfrm>
                  <a:prstGeom prst="straightConnector1">
                    <a:avLst/>
                  </a:prstGeom>
                  <a:ln w="12700">
                    <a:solidFill>
                      <a:srgbClr val="A61C84"/>
                    </a:solidFill>
                    <a:prstDash val="sysDot"/>
                    <a:headEnd type="oval"/>
                    <a:tail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A3D0A4FA-3CC4-5249-A7E4-414D30CC888A}"/>
                  </a:ext>
                </a:extLst>
              </p:cNvPr>
              <p:cNvCxnSpPr>
                <a:cxnSpLocks/>
              </p:cNvCxnSpPr>
              <p:nvPr>
                <p:custDataLst>
                  <p:tags r:id="rId7"/>
                </p:custDataLst>
              </p:nvPr>
            </p:nvCxnSpPr>
            <p:spPr>
              <a:xfrm flipV="1">
                <a:off x="5159972" y="4111673"/>
                <a:ext cx="0" cy="767643"/>
              </a:xfrm>
              <a:prstGeom prst="straightConnector1">
                <a:avLst/>
              </a:prstGeom>
              <a:ln w="12700">
                <a:solidFill>
                  <a:srgbClr val="A61C84"/>
                </a:solidFill>
                <a:prstDash val="sysDot"/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859605-0B91-E643-8F9D-3A0991E32D0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33476" y="1572867"/>
              <a:ext cx="5516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A2127F"/>
                  </a:solidFill>
                </a:rPr>
                <a:t>IA</a:t>
              </a:r>
              <a:endParaRPr lang="fr-FR" sz="1100" dirty="0">
                <a:solidFill>
                  <a:srgbClr val="A2127F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2CF9F-C1E8-894B-AB4D-6E1C354ED91E}"/>
              </a:ext>
            </a:extLst>
          </p:cNvPr>
          <p:cNvSpPr/>
          <p:nvPr/>
        </p:nvSpPr>
        <p:spPr>
          <a:xfrm>
            <a:off x="6857365" y="6347433"/>
            <a:ext cx="22797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Source : http://www.21siecle.quebec</a:t>
            </a:r>
          </a:p>
        </p:txBody>
      </p:sp>
    </p:spTree>
    <p:extLst>
      <p:ext uri="{BB962C8B-B14F-4D97-AF65-F5344CB8AC3E}">
        <p14:creationId xmlns:p14="http://schemas.microsoft.com/office/powerpoint/2010/main" val="41107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F61039-86E8-4058-806F-1282CB8FCBCF}"/>
              </a:ext>
            </a:extLst>
          </p:cNvPr>
          <p:cNvSpPr/>
          <p:nvPr/>
        </p:nvSpPr>
        <p:spPr>
          <a:xfrm>
            <a:off x="2486545" y="765000"/>
            <a:ext cx="1796865" cy="548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36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F61039-86E8-4058-806F-1282CB8FCBCF}"/>
              </a:ext>
            </a:extLst>
          </p:cNvPr>
          <p:cNvSpPr/>
          <p:nvPr/>
        </p:nvSpPr>
        <p:spPr>
          <a:xfrm>
            <a:off x="5636419" y="765000"/>
            <a:ext cx="1796865" cy="5481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3600" b="1" dirty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60597"/>
              </p:ext>
            </p:extLst>
          </p:nvPr>
        </p:nvGraphicFramePr>
        <p:xfrm>
          <a:off x="1149928" y="2014105"/>
          <a:ext cx="6283355" cy="42320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2239">
                  <a:extLst>
                    <a:ext uri="{9D8B030D-6E8A-4147-A177-3AD203B41FA5}">
                      <a16:colId xmlns:a16="http://schemas.microsoft.com/office/drawing/2014/main" val="1407274128"/>
                    </a:ext>
                  </a:extLst>
                </a:gridCol>
                <a:gridCol w="1799439">
                  <a:extLst>
                    <a:ext uri="{9D8B030D-6E8A-4147-A177-3AD203B41FA5}">
                      <a16:colId xmlns:a16="http://schemas.microsoft.com/office/drawing/2014/main" val="1972303608"/>
                    </a:ext>
                  </a:extLst>
                </a:gridCol>
                <a:gridCol w="1341177">
                  <a:extLst>
                    <a:ext uri="{9D8B030D-6E8A-4147-A177-3AD203B41FA5}">
                      <a16:colId xmlns:a16="http://schemas.microsoft.com/office/drawing/2014/main" val="601658225"/>
                    </a:ext>
                  </a:extLst>
                </a:gridCol>
                <a:gridCol w="1800500">
                  <a:extLst>
                    <a:ext uri="{9D8B030D-6E8A-4147-A177-3AD203B41FA5}">
                      <a16:colId xmlns:a16="http://schemas.microsoft.com/office/drawing/2014/main" val="3430764647"/>
                    </a:ext>
                  </a:extLst>
                </a:gridCol>
              </a:tblGrid>
              <a:tr h="742639">
                <a:tc>
                  <a:txBody>
                    <a:bodyPr/>
                    <a:lstStyle/>
                    <a:p>
                      <a:r>
                        <a:rPr lang="fr-FR" sz="1500" b="0" dirty="0"/>
                        <a:t>Mémoire vive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100ko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/>
                        <a:t>x 40 000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4Go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586039"/>
                  </a:ext>
                </a:extLst>
              </a:tr>
              <a:tr h="915581">
                <a:tc>
                  <a:txBody>
                    <a:bodyPr/>
                    <a:lstStyle/>
                    <a:p>
                      <a:r>
                        <a:rPr lang="fr-FR" sz="1500" dirty="0"/>
                        <a:t>Mémoire de stockage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256ko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/>
                        <a:t>x 2 millions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512Go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199013"/>
                  </a:ext>
                </a:extLst>
              </a:tr>
              <a:tr h="915581">
                <a:tc>
                  <a:txBody>
                    <a:bodyPr/>
                    <a:lstStyle/>
                    <a:p>
                      <a:r>
                        <a:rPr lang="fr-FR" sz="1500" dirty="0"/>
                        <a:t>Fréquence du</a:t>
                      </a:r>
                      <a:r>
                        <a:rPr lang="fr-FR" sz="1500" baseline="0" dirty="0"/>
                        <a:t> traitement</a:t>
                      </a:r>
                      <a:endParaRPr lang="fr-FR" sz="1500" dirty="0"/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32Mhz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/>
                        <a:t>x 100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3Ghz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47343"/>
                  </a:ext>
                </a:extLst>
              </a:tr>
              <a:tr h="915581">
                <a:tc>
                  <a:txBody>
                    <a:bodyPr/>
                    <a:lstStyle/>
                    <a:p>
                      <a:r>
                        <a:rPr lang="fr-FR" sz="1400" dirty="0"/>
                        <a:t>Consommation électrique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10uW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/>
                        <a:t>x 10 millions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100W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131147"/>
                  </a:ext>
                </a:extLst>
              </a:tr>
              <a:tr h="742639">
                <a:tc>
                  <a:txBody>
                    <a:bodyPr/>
                    <a:lstStyle/>
                    <a:p>
                      <a:r>
                        <a:rPr lang="fr-FR" sz="1500" dirty="0"/>
                        <a:t>Bande passante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1kbit/s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/>
                        <a:t>x 10 000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/>
                        <a:t>10Mbit/s</a:t>
                      </a:r>
                    </a:p>
                  </a:txBody>
                  <a:tcPr marL="104269" marR="104269" marT="52135" marB="52135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3296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59237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932" y="355787"/>
            <a:ext cx="5459103" cy="362948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«Ordre de grandeur technologique»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8"/>
          <a:stretch/>
        </p:blipFill>
        <p:spPr>
          <a:xfrm>
            <a:off x="5922513" y="1083674"/>
            <a:ext cx="1212664" cy="921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81" y="1140773"/>
            <a:ext cx="1509996" cy="8493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28286" r="3000" b="35143"/>
          <a:stretch/>
        </p:blipFill>
        <p:spPr>
          <a:xfrm>
            <a:off x="6148888" y="2264618"/>
            <a:ext cx="743971" cy="2939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9643" r="6786" b="15833"/>
          <a:stretch/>
        </p:blipFill>
        <p:spPr>
          <a:xfrm>
            <a:off x="6215393" y="2953043"/>
            <a:ext cx="690268" cy="523252"/>
          </a:xfrm>
          <a:prstGeom prst="rect">
            <a:avLst/>
          </a:prstGeom>
        </p:spPr>
      </p:pic>
      <p:sp>
        <p:nvSpPr>
          <p:cNvPr id="30" name="Secteurs 29"/>
          <p:cNvSpPr/>
          <p:nvPr/>
        </p:nvSpPr>
        <p:spPr>
          <a:xfrm rot="16659983">
            <a:off x="6336893" y="3836423"/>
            <a:ext cx="504004" cy="504004"/>
          </a:xfrm>
          <a:prstGeom prst="pie">
            <a:avLst>
              <a:gd name="adj1" fmla="val 0"/>
              <a:gd name="adj2" fmla="val 2156994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89" y="4648851"/>
            <a:ext cx="558073" cy="80448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66" y="5550075"/>
            <a:ext cx="416119" cy="6497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53585" y="802814"/>
            <a:ext cx="1462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cs typeface="Times New Roman" panose="02020603050405020304" pitchFamily="18" charset="0"/>
              </a:rPr>
              <a:t>Objets connectés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61890" y="802814"/>
            <a:ext cx="179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cs typeface="Times New Roman" panose="02020603050405020304" pitchFamily="18" charset="0"/>
              </a:rPr>
              <a:t>Ordinateur de bureau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7413" y="2498430"/>
            <a:ext cx="45719" cy="215187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334692" y="3410106"/>
            <a:ext cx="247361" cy="215187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348290" y="4313618"/>
            <a:ext cx="3600" cy="215187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337412" y="5249786"/>
            <a:ext cx="1185369" cy="215187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334682" y="5990010"/>
            <a:ext cx="18000" cy="215187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6FCFA"/>
              </a:clrFrom>
              <a:clrTo>
                <a:srgbClr val="F6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28786" r="32643" b="33714"/>
          <a:stretch/>
        </p:blipFill>
        <p:spPr>
          <a:xfrm>
            <a:off x="3779848" y="2308114"/>
            <a:ext cx="181323" cy="1877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7318" r="23434" b="30075"/>
          <a:stretch/>
        </p:blipFill>
        <p:spPr>
          <a:xfrm>
            <a:off x="3700337" y="3069534"/>
            <a:ext cx="328128" cy="270785"/>
          </a:xfrm>
          <a:prstGeom prst="rect">
            <a:avLst/>
          </a:prstGeom>
        </p:spPr>
      </p:pic>
      <p:sp>
        <p:nvSpPr>
          <p:cNvPr id="16" name="Secteurs 15"/>
          <p:cNvSpPr/>
          <p:nvPr/>
        </p:nvSpPr>
        <p:spPr>
          <a:xfrm rot="16659983">
            <a:off x="3530557" y="3842339"/>
            <a:ext cx="504004" cy="504004"/>
          </a:xfrm>
          <a:prstGeom prst="pie">
            <a:avLst>
              <a:gd name="adj1" fmla="val 0"/>
              <a:gd name="adj2" fmla="val 159755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5222062"/>
            <a:ext cx="134541" cy="1939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33" y="5910353"/>
            <a:ext cx="152244" cy="2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>
            <a:extLst>
              <a:ext uri="{FF2B5EF4-FFF2-40B4-BE49-F238E27FC236}">
                <a16:creationId xmlns:a16="http://schemas.microsoft.com/office/drawing/2014/main" id="{EA7D7310-00E3-447E-931B-8D3D0B5E8E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66691" y="1078487"/>
            <a:ext cx="4958812" cy="49588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C7788FA-80E1-44B8-B571-4CB69B5D49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092" y="2840963"/>
            <a:ext cx="1495112" cy="1495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Prendre soin de sa santé avec les objets connectés</a:t>
            </a:r>
            <a:endParaRPr lang="fr-FR" sz="1200" b="1" dirty="0">
              <a:cs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407463" y="2576025"/>
            <a:ext cx="3419856" cy="2520429"/>
            <a:chOff x="429768" y="2965691"/>
            <a:chExt cx="3419856" cy="252042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9C15FE4-D201-486D-98E4-87995EE75A6C}"/>
                </a:ext>
              </a:extLst>
            </p:cNvPr>
            <p:cNvSpPr/>
            <p:nvPr/>
          </p:nvSpPr>
          <p:spPr>
            <a:xfrm flipV="1">
              <a:off x="2541922" y="3771067"/>
              <a:ext cx="1307702" cy="233499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  <a:gd name="connsiteX0" fmla="*/ 8688 w 8688"/>
                <a:gd name="connsiteY0" fmla="*/ 0 h 86249"/>
                <a:gd name="connsiteX1" fmla="*/ 0 w 8688"/>
                <a:gd name="connsiteY1" fmla="*/ 86249 h 86249"/>
                <a:gd name="connsiteX0" fmla="*/ 10000 w 10000"/>
                <a:gd name="connsiteY0" fmla="*/ 1635 h 11635"/>
                <a:gd name="connsiteX1" fmla="*/ 0 w 10000"/>
                <a:gd name="connsiteY1" fmla="*/ 11635 h 11635"/>
                <a:gd name="connsiteX0" fmla="*/ 10144 w 10144"/>
                <a:gd name="connsiteY0" fmla="*/ 2796 h 11010"/>
                <a:gd name="connsiteX1" fmla="*/ 0 w 10144"/>
                <a:gd name="connsiteY1" fmla="*/ 11010 h 11010"/>
                <a:gd name="connsiteX0" fmla="*/ 10144 w 10144"/>
                <a:gd name="connsiteY0" fmla="*/ 0 h 8214"/>
                <a:gd name="connsiteX1" fmla="*/ 0 w 10144"/>
                <a:gd name="connsiteY1" fmla="*/ 8214 h 8214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4048 h 14048"/>
                <a:gd name="connsiteX1" fmla="*/ 0 w 10000"/>
                <a:gd name="connsiteY1" fmla="*/ 14048 h 14048"/>
                <a:gd name="connsiteX0" fmla="*/ 10000 w 10000"/>
                <a:gd name="connsiteY0" fmla="*/ 1768 h 11858"/>
                <a:gd name="connsiteX1" fmla="*/ 0 w 10000"/>
                <a:gd name="connsiteY1" fmla="*/ 11768 h 11858"/>
                <a:gd name="connsiteX0" fmla="*/ 10142 w 10142"/>
                <a:gd name="connsiteY0" fmla="*/ 1622 h 13877"/>
                <a:gd name="connsiteX1" fmla="*/ 0 w 10142"/>
                <a:gd name="connsiteY1" fmla="*/ 13796 h 1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42" h="13877">
                  <a:moveTo>
                    <a:pt x="10142" y="1622"/>
                  </a:moveTo>
                  <a:cubicBezTo>
                    <a:pt x="5935" y="-5914"/>
                    <a:pt x="4420" y="15353"/>
                    <a:pt x="0" y="13796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E0F9B98-35D6-4D51-AB1A-DA40438A6072}"/>
                </a:ext>
              </a:extLst>
            </p:cNvPr>
            <p:cNvSpPr/>
            <p:nvPr/>
          </p:nvSpPr>
          <p:spPr>
            <a:xfrm>
              <a:off x="1455645" y="2965691"/>
              <a:ext cx="1495112" cy="1495112"/>
            </a:xfrm>
            <a:prstGeom prst="ellipse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Surveiller son oxygénation</a:t>
              </a:r>
              <a:endParaRPr lang="fr-FR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759AB0-7625-4C99-8689-04D5AF7B61F7}"/>
                </a:ext>
              </a:extLst>
            </p:cNvPr>
            <p:cNvSpPr/>
            <p:nvPr/>
          </p:nvSpPr>
          <p:spPr>
            <a:xfrm>
              <a:off x="1406068" y="3099274"/>
              <a:ext cx="15544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Oxymètre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D1DEEAB-39EA-4550-ADC2-3B77C7BC7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68" y="3960155"/>
              <a:ext cx="2840219" cy="1525965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>
            <p:custDataLst>
              <p:tags r:id="rId4"/>
            </p:custDataLst>
          </p:nvPr>
        </p:nvGrpSpPr>
        <p:grpSpPr>
          <a:xfrm>
            <a:off x="5294645" y="2709650"/>
            <a:ext cx="3098853" cy="1626433"/>
            <a:chOff x="5316947" y="3099312"/>
            <a:chExt cx="3098853" cy="1626433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633B769-B65B-4632-97ED-48FAD2028A8E}"/>
                </a:ext>
              </a:extLst>
            </p:cNvPr>
            <p:cNvSpPr/>
            <p:nvPr/>
          </p:nvSpPr>
          <p:spPr>
            <a:xfrm flipV="1">
              <a:off x="5316947" y="3960155"/>
              <a:ext cx="1527121" cy="105243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8" h="44311">
                  <a:moveTo>
                    <a:pt x="10438" y="34593"/>
                  </a:moveTo>
                  <a:cubicBezTo>
                    <a:pt x="5855" y="81309"/>
                    <a:pt x="3208" y="-60623"/>
                    <a:pt x="0" y="32293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89EFBFB-2144-45DD-8328-13ED19D5E1F6}"/>
                </a:ext>
              </a:extLst>
            </p:cNvPr>
            <p:cNvSpPr/>
            <p:nvPr/>
          </p:nvSpPr>
          <p:spPr>
            <a:xfrm>
              <a:off x="6063513" y="3230633"/>
              <a:ext cx="1495112" cy="14951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Surveiller sa posture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CE07E07-0E28-49F6-A148-D6F5BE9D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2607" y="3099312"/>
              <a:ext cx="1353193" cy="1626433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>
            <p:custDataLst>
              <p:tags r:id="rId5"/>
            </p:custDataLst>
          </p:nvPr>
        </p:nvGrpSpPr>
        <p:grpSpPr>
          <a:xfrm>
            <a:off x="2965295" y="4350725"/>
            <a:ext cx="2368468" cy="2020901"/>
            <a:chOff x="2987601" y="4740390"/>
            <a:chExt cx="2368468" cy="2020901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4795635-CFB3-40C2-AC61-B1F0E251A708}"/>
                </a:ext>
              </a:extLst>
            </p:cNvPr>
            <p:cNvSpPr/>
            <p:nvPr/>
          </p:nvSpPr>
          <p:spPr>
            <a:xfrm rot="5400000" flipV="1">
              <a:off x="4356492" y="4969184"/>
              <a:ext cx="517102" cy="59513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  <a:gd name="connsiteX0" fmla="*/ 14813 w 14813"/>
                <a:gd name="connsiteY0" fmla="*/ 25072 h 35535"/>
                <a:gd name="connsiteX1" fmla="*/ 0 w 14813"/>
                <a:gd name="connsiteY1" fmla="*/ 34322 h 35535"/>
                <a:gd name="connsiteX0" fmla="*/ 20069 w 20069"/>
                <a:gd name="connsiteY0" fmla="*/ 33841 h 43613"/>
                <a:gd name="connsiteX1" fmla="*/ 0 w 20069"/>
                <a:gd name="connsiteY1" fmla="*/ 32442 h 43613"/>
                <a:gd name="connsiteX0" fmla="*/ 20069 w 20069"/>
                <a:gd name="connsiteY0" fmla="*/ 14745 h 28066"/>
                <a:gd name="connsiteX1" fmla="*/ 0 w 20069"/>
                <a:gd name="connsiteY1" fmla="*/ 13346 h 28066"/>
                <a:gd name="connsiteX0" fmla="*/ 24026 w 24026"/>
                <a:gd name="connsiteY0" fmla="*/ 5415 h 20056"/>
                <a:gd name="connsiteX1" fmla="*/ 0 w 24026"/>
                <a:gd name="connsiteY1" fmla="*/ 14667 h 20056"/>
                <a:gd name="connsiteX0" fmla="*/ 24026 w 24026"/>
                <a:gd name="connsiteY0" fmla="*/ 0 h 85813"/>
                <a:gd name="connsiteX1" fmla="*/ 0 w 24026"/>
                <a:gd name="connsiteY1" fmla="*/ 9252 h 85813"/>
                <a:gd name="connsiteX0" fmla="*/ 24026 w 24026"/>
                <a:gd name="connsiteY0" fmla="*/ 27890 h 97405"/>
                <a:gd name="connsiteX1" fmla="*/ 0 w 24026"/>
                <a:gd name="connsiteY1" fmla="*/ 37142 h 97405"/>
                <a:gd name="connsiteX0" fmla="*/ 24026 w 24026"/>
                <a:gd name="connsiteY0" fmla="*/ 79119 h 88371"/>
                <a:gd name="connsiteX1" fmla="*/ 0 w 24026"/>
                <a:gd name="connsiteY1" fmla="*/ 88371 h 88371"/>
                <a:gd name="connsiteX0" fmla="*/ 23779 w 23779"/>
                <a:gd name="connsiteY0" fmla="*/ 99288 h 99288"/>
                <a:gd name="connsiteX1" fmla="*/ 0 w 23779"/>
                <a:gd name="connsiteY1" fmla="*/ 76588 h 99288"/>
                <a:gd name="connsiteX0" fmla="*/ 5970 w 5970"/>
                <a:gd name="connsiteY0" fmla="*/ 101689 h 101689"/>
                <a:gd name="connsiteX1" fmla="*/ 0 w 5970"/>
                <a:gd name="connsiteY1" fmla="*/ 75439 h 101689"/>
                <a:gd name="connsiteX0" fmla="*/ 10000 w 10000"/>
                <a:gd name="connsiteY0" fmla="*/ 4960 h 4960"/>
                <a:gd name="connsiteX1" fmla="*/ 0 w 10000"/>
                <a:gd name="connsiteY1" fmla="*/ 2379 h 4960"/>
                <a:gd name="connsiteX0" fmla="*/ 6375 w 6375"/>
                <a:gd name="connsiteY0" fmla="*/ 6998 h 9537"/>
                <a:gd name="connsiteX1" fmla="*/ 0 w 6375"/>
                <a:gd name="connsiteY1" fmla="*/ 9537 h 9537"/>
                <a:gd name="connsiteX0" fmla="*/ 10000 w 10000"/>
                <a:gd name="connsiteY0" fmla="*/ 0 h 4183"/>
                <a:gd name="connsiteX1" fmla="*/ 0 w 10000"/>
                <a:gd name="connsiteY1" fmla="*/ 2662 h 4183"/>
                <a:gd name="connsiteX0" fmla="*/ 9188 w 9188"/>
                <a:gd name="connsiteY0" fmla="*/ 4997 h 13373"/>
                <a:gd name="connsiteX1" fmla="*/ 0 w 9188"/>
                <a:gd name="connsiteY1" fmla="*/ 2539 h 13373"/>
                <a:gd name="connsiteX0" fmla="*/ 10000 w 10000"/>
                <a:gd name="connsiteY0" fmla="*/ 3968 h 8587"/>
                <a:gd name="connsiteX1" fmla="*/ 0 w 10000"/>
                <a:gd name="connsiteY1" fmla="*/ 2130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8587">
                  <a:moveTo>
                    <a:pt x="10000" y="3968"/>
                  </a:moveTo>
                  <a:cubicBezTo>
                    <a:pt x="5205" y="18692"/>
                    <a:pt x="4399" y="-7336"/>
                    <a:pt x="0" y="2130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5B3367B-DA71-4B3A-BD3A-6B35C7770AC1}"/>
                </a:ext>
              </a:extLst>
            </p:cNvPr>
            <p:cNvSpPr/>
            <p:nvPr/>
          </p:nvSpPr>
          <p:spPr>
            <a:xfrm>
              <a:off x="3860957" y="5266179"/>
              <a:ext cx="1495112" cy="1495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Surveiller son activité cardiaque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0B35EE-2497-4CFC-8E6C-6EB4C99E1549}"/>
                </a:ext>
              </a:extLst>
            </p:cNvPr>
            <p:cNvSpPr/>
            <p:nvPr/>
          </p:nvSpPr>
          <p:spPr>
            <a:xfrm>
              <a:off x="4096521" y="5115285"/>
              <a:ext cx="9509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fr-FR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fr-FR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ECG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75D7196-2D11-4162-9B07-54E4EBD80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7601" y="5266179"/>
              <a:ext cx="1108920" cy="1325063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grpSp>
        <p:nvGrpSpPr>
          <p:cNvPr id="2" name="Groupe 1"/>
          <p:cNvGrpSpPr/>
          <p:nvPr>
            <p:custDataLst>
              <p:tags r:id="rId8"/>
            </p:custDataLst>
          </p:nvPr>
        </p:nvGrpSpPr>
        <p:grpSpPr>
          <a:xfrm>
            <a:off x="2743299" y="725967"/>
            <a:ext cx="3728895" cy="2110076"/>
            <a:chOff x="2765598" y="1115637"/>
            <a:chExt cx="3728895" cy="2110076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B55CB92-45A9-494A-8A38-BC7C64D04271}"/>
                </a:ext>
              </a:extLst>
            </p:cNvPr>
            <p:cNvSpPr/>
            <p:nvPr/>
          </p:nvSpPr>
          <p:spPr>
            <a:xfrm>
              <a:off x="3777299" y="1196509"/>
              <a:ext cx="1495112" cy="14951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Surveiller son activité physique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96A98AA-A9D3-471F-AAFC-B7B2BCA78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9988" y="1122511"/>
              <a:ext cx="621792" cy="138247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862A6A-2AA4-405E-B8E5-F20E4EE0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337" y="1418747"/>
              <a:ext cx="834555" cy="101150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1ECEE2F-709B-4F46-AB5C-01DE1E13E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8264" y="1115637"/>
              <a:ext cx="986229" cy="129791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287C11-E0F9-41D0-BB2D-94EC3B878E11}"/>
                </a:ext>
              </a:extLst>
            </p:cNvPr>
            <p:cNvSpPr/>
            <p:nvPr/>
          </p:nvSpPr>
          <p:spPr>
            <a:xfrm>
              <a:off x="3747615" y="1261318"/>
              <a:ext cx="15544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Traqueur</a:t>
              </a: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94310CD-1BBC-443C-AA2C-0B5E9DC9A280}"/>
                </a:ext>
              </a:extLst>
            </p:cNvPr>
            <p:cNvSpPr/>
            <p:nvPr/>
          </p:nvSpPr>
          <p:spPr>
            <a:xfrm rot="5400000" flipV="1">
              <a:off x="4339607" y="2937405"/>
              <a:ext cx="517102" cy="59513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  <a:gd name="connsiteX0" fmla="*/ 14813 w 14813"/>
                <a:gd name="connsiteY0" fmla="*/ 25072 h 35535"/>
                <a:gd name="connsiteX1" fmla="*/ 0 w 14813"/>
                <a:gd name="connsiteY1" fmla="*/ 34322 h 35535"/>
                <a:gd name="connsiteX0" fmla="*/ 20069 w 20069"/>
                <a:gd name="connsiteY0" fmla="*/ 33841 h 43613"/>
                <a:gd name="connsiteX1" fmla="*/ 0 w 20069"/>
                <a:gd name="connsiteY1" fmla="*/ 32442 h 43613"/>
                <a:gd name="connsiteX0" fmla="*/ 20069 w 20069"/>
                <a:gd name="connsiteY0" fmla="*/ 14745 h 28066"/>
                <a:gd name="connsiteX1" fmla="*/ 0 w 20069"/>
                <a:gd name="connsiteY1" fmla="*/ 13346 h 28066"/>
                <a:gd name="connsiteX0" fmla="*/ 24026 w 24026"/>
                <a:gd name="connsiteY0" fmla="*/ 5415 h 20056"/>
                <a:gd name="connsiteX1" fmla="*/ 0 w 24026"/>
                <a:gd name="connsiteY1" fmla="*/ 14667 h 20056"/>
                <a:gd name="connsiteX0" fmla="*/ 24026 w 24026"/>
                <a:gd name="connsiteY0" fmla="*/ 0 h 85813"/>
                <a:gd name="connsiteX1" fmla="*/ 0 w 24026"/>
                <a:gd name="connsiteY1" fmla="*/ 9252 h 85813"/>
                <a:gd name="connsiteX0" fmla="*/ 24026 w 24026"/>
                <a:gd name="connsiteY0" fmla="*/ 27890 h 97405"/>
                <a:gd name="connsiteX1" fmla="*/ 0 w 24026"/>
                <a:gd name="connsiteY1" fmla="*/ 37142 h 97405"/>
                <a:gd name="connsiteX0" fmla="*/ 24026 w 24026"/>
                <a:gd name="connsiteY0" fmla="*/ 79119 h 88371"/>
                <a:gd name="connsiteX1" fmla="*/ 0 w 24026"/>
                <a:gd name="connsiteY1" fmla="*/ 88371 h 88371"/>
                <a:gd name="connsiteX0" fmla="*/ 23779 w 23779"/>
                <a:gd name="connsiteY0" fmla="*/ 99288 h 99288"/>
                <a:gd name="connsiteX1" fmla="*/ 0 w 23779"/>
                <a:gd name="connsiteY1" fmla="*/ 76588 h 99288"/>
                <a:gd name="connsiteX0" fmla="*/ 5970 w 5970"/>
                <a:gd name="connsiteY0" fmla="*/ 101689 h 101689"/>
                <a:gd name="connsiteX1" fmla="*/ 0 w 5970"/>
                <a:gd name="connsiteY1" fmla="*/ 75439 h 101689"/>
                <a:gd name="connsiteX0" fmla="*/ 10000 w 10000"/>
                <a:gd name="connsiteY0" fmla="*/ 4960 h 4960"/>
                <a:gd name="connsiteX1" fmla="*/ 0 w 10000"/>
                <a:gd name="connsiteY1" fmla="*/ 2379 h 4960"/>
                <a:gd name="connsiteX0" fmla="*/ 6375 w 6375"/>
                <a:gd name="connsiteY0" fmla="*/ 6998 h 9537"/>
                <a:gd name="connsiteX1" fmla="*/ 0 w 6375"/>
                <a:gd name="connsiteY1" fmla="*/ 9537 h 9537"/>
                <a:gd name="connsiteX0" fmla="*/ 10000 w 10000"/>
                <a:gd name="connsiteY0" fmla="*/ 0 h 4183"/>
                <a:gd name="connsiteX1" fmla="*/ 0 w 10000"/>
                <a:gd name="connsiteY1" fmla="*/ 2662 h 4183"/>
                <a:gd name="connsiteX0" fmla="*/ 9188 w 9188"/>
                <a:gd name="connsiteY0" fmla="*/ 4997 h 13373"/>
                <a:gd name="connsiteX1" fmla="*/ 0 w 9188"/>
                <a:gd name="connsiteY1" fmla="*/ 2539 h 13373"/>
                <a:gd name="connsiteX0" fmla="*/ 10000 w 10000"/>
                <a:gd name="connsiteY0" fmla="*/ 3968 h 8587"/>
                <a:gd name="connsiteX1" fmla="*/ 0 w 10000"/>
                <a:gd name="connsiteY1" fmla="*/ 2130 h 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8587">
                  <a:moveTo>
                    <a:pt x="10000" y="3968"/>
                  </a:moveTo>
                  <a:cubicBezTo>
                    <a:pt x="5205" y="18692"/>
                    <a:pt x="4399" y="-7336"/>
                    <a:pt x="0" y="2130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9A375D9-E38F-4B2B-840A-323EF3AD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30349">
              <a:off x="2765598" y="1473925"/>
              <a:ext cx="613236" cy="973391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9929" y="355787"/>
            <a:ext cx="6577648" cy="367936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fiche ressource « typologie simplifiée des objets connectés santé »</a:t>
            </a:r>
          </a:p>
        </p:txBody>
      </p:sp>
    </p:spTree>
    <p:extLst>
      <p:ext uri="{BB962C8B-B14F-4D97-AF65-F5344CB8AC3E}">
        <p14:creationId xmlns:p14="http://schemas.microsoft.com/office/powerpoint/2010/main" val="6578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>
            <p:custDataLst>
              <p:tags r:id="rId1"/>
            </p:custDataLst>
          </p:nvPr>
        </p:nvGrpSpPr>
        <p:grpSpPr>
          <a:xfrm>
            <a:off x="3555130" y="3165822"/>
            <a:ext cx="6997965" cy="4762345"/>
            <a:chOff x="4940996" y="3913427"/>
            <a:chExt cx="5212662" cy="3547388"/>
          </a:xfrm>
        </p:grpSpPr>
        <p:sp>
          <p:nvSpPr>
            <p:cNvPr id="56" name="Rectangle 55"/>
            <p:cNvSpPr/>
            <p:nvPr/>
          </p:nvSpPr>
          <p:spPr>
            <a:xfrm rot="19680344">
              <a:off x="4940996" y="5113974"/>
              <a:ext cx="5212662" cy="2346841"/>
            </a:xfrm>
            <a:custGeom>
              <a:avLst/>
              <a:gdLst>
                <a:gd name="connsiteX0" fmla="*/ 0 w 6404777"/>
                <a:gd name="connsiteY0" fmla="*/ 0 h 2119886"/>
                <a:gd name="connsiteX1" fmla="*/ 6404777 w 6404777"/>
                <a:gd name="connsiteY1" fmla="*/ 0 h 2119886"/>
                <a:gd name="connsiteX2" fmla="*/ 6404777 w 6404777"/>
                <a:gd name="connsiteY2" fmla="*/ 2119886 h 2119886"/>
                <a:gd name="connsiteX3" fmla="*/ 0 w 6404777"/>
                <a:gd name="connsiteY3" fmla="*/ 2119886 h 2119886"/>
                <a:gd name="connsiteX4" fmla="*/ 0 w 6404777"/>
                <a:gd name="connsiteY4" fmla="*/ 0 h 2119886"/>
                <a:gd name="connsiteX0" fmla="*/ 0 w 6404777"/>
                <a:gd name="connsiteY0" fmla="*/ 0 h 2119886"/>
                <a:gd name="connsiteX1" fmla="*/ 5110070 w 6404777"/>
                <a:gd name="connsiteY1" fmla="*/ 411731 h 2119886"/>
                <a:gd name="connsiteX2" fmla="*/ 6404777 w 6404777"/>
                <a:gd name="connsiteY2" fmla="*/ 2119886 h 2119886"/>
                <a:gd name="connsiteX3" fmla="*/ 0 w 6404777"/>
                <a:gd name="connsiteY3" fmla="*/ 2119886 h 2119886"/>
                <a:gd name="connsiteX4" fmla="*/ 0 w 6404777"/>
                <a:gd name="connsiteY4" fmla="*/ 0 h 2119886"/>
                <a:gd name="connsiteX0" fmla="*/ 0 w 5110070"/>
                <a:gd name="connsiteY0" fmla="*/ 0 h 2130406"/>
                <a:gd name="connsiteX1" fmla="*/ 5110070 w 5110070"/>
                <a:gd name="connsiteY1" fmla="*/ 411731 h 2130406"/>
                <a:gd name="connsiteX2" fmla="*/ 4028257 w 5110070"/>
                <a:gd name="connsiteY2" fmla="*/ 2130406 h 2130406"/>
                <a:gd name="connsiteX3" fmla="*/ 0 w 5110070"/>
                <a:gd name="connsiteY3" fmla="*/ 2119886 h 2130406"/>
                <a:gd name="connsiteX4" fmla="*/ 0 w 5110070"/>
                <a:gd name="connsiteY4" fmla="*/ 0 h 2130406"/>
                <a:gd name="connsiteX0" fmla="*/ 0 w 5191420"/>
                <a:gd name="connsiteY0" fmla="*/ 0 h 1967627"/>
                <a:gd name="connsiteX1" fmla="*/ 5191420 w 5191420"/>
                <a:gd name="connsiteY1" fmla="*/ 248952 h 1967627"/>
                <a:gd name="connsiteX2" fmla="*/ 4109607 w 5191420"/>
                <a:gd name="connsiteY2" fmla="*/ 1967627 h 1967627"/>
                <a:gd name="connsiteX3" fmla="*/ 81350 w 5191420"/>
                <a:gd name="connsiteY3" fmla="*/ 1957107 h 1967627"/>
                <a:gd name="connsiteX4" fmla="*/ 0 w 5191420"/>
                <a:gd name="connsiteY4" fmla="*/ 0 h 1967627"/>
                <a:gd name="connsiteX0" fmla="*/ 0 w 5191420"/>
                <a:gd name="connsiteY0" fmla="*/ 0 h 1967627"/>
                <a:gd name="connsiteX1" fmla="*/ 5191420 w 5191420"/>
                <a:gd name="connsiteY1" fmla="*/ 248952 h 1967627"/>
                <a:gd name="connsiteX2" fmla="*/ 4109607 w 5191420"/>
                <a:gd name="connsiteY2" fmla="*/ 1967627 h 1967627"/>
                <a:gd name="connsiteX3" fmla="*/ 2453299 w 5191420"/>
                <a:gd name="connsiteY3" fmla="*/ 1953903 h 1967627"/>
                <a:gd name="connsiteX4" fmla="*/ 0 w 5191420"/>
                <a:gd name="connsiteY4" fmla="*/ 0 h 1967627"/>
                <a:gd name="connsiteX0" fmla="*/ 0 w 5539767"/>
                <a:gd name="connsiteY0" fmla="*/ 0 h 1768221"/>
                <a:gd name="connsiteX1" fmla="*/ 5539767 w 5539767"/>
                <a:gd name="connsiteY1" fmla="*/ 49546 h 1768221"/>
                <a:gd name="connsiteX2" fmla="*/ 4457954 w 5539767"/>
                <a:gd name="connsiteY2" fmla="*/ 1768221 h 1768221"/>
                <a:gd name="connsiteX3" fmla="*/ 2801646 w 5539767"/>
                <a:gd name="connsiteY3" fmla="*/ 1754497 h 1768221"/>
                <a:gd name="connsiteX4" fmla="*/ 0 w 5539767"/>
                <a:gd name="connsiteY4" fmla="*/ 0 h 1768221"/>
                <a:gd name="connsiteX0" fmla="*/ 0 w 5562620"/>
                <a:gd name="connsiteY0" fmla="*/ 0 h 1768221"/>
                <a:gd name="connsiteX1" fmla="*/ 5562620 w 5562620"/>
                <a:gd name="connsiteY1" fmla="*/ 12966 h 1768221"/>
                <a:gd name="connsiteX2" fmla="*/ 4457954 w 5562620"/>
                <a:gd name="connsiteY2" fmla="*/ 1768221 h 1768221"/>
                <a:gd name="connsiteX3" fmla="*/ 2801646 w 5562620"/>
                <a:gd name="connsiteY3" fmla="*/ 1754497 h 1768221"/>
                <a:gd name="connsiteX4" fmla="*/ 0 w 5562620"/>
                <a:gd name="connsiteY4" fmla="*/ 0 h 1768221"/>
                <a:gd name="connsiteX0" fmla="*/ 0 w 5562620"/>
                <a:gd name="connsiteY0" fmla="*/ 0 h 2504399"/>
                <a:gd name="connsiteX1" fmla="*/ 5562620 w 5562620"/>
                <a:gd name="connsiteY1" fmla="*/ 12966 h 2504399"/>
                <a:gd name="connsiteX2" fmla="*/ 4008212 w 5562620"/>
                <a:gd name="connsiteY2" fmla="*/ 2504399 h 2504399"/>
                <a:gd name="connsiteX3" fmla="*/ 2801646 w 5562620"/>
                <a:gd name="connsiteY3" fmla="*/ 1754497 h 2504399"/>
                <a:gd name="connsiteX4" fmla="*/ 0 w 5562620"/>
                <a:gd name="connsiteY4" fmla="*/ 0 h 250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20" h="2504399">
                  <a:moveTo>
                    <a:pt x="0" y="0"/>
                  </a:moveTo>
                  <a:lnTo>
                    <a:pt x="5562620" y="12966"/>
                  </a:lnTo>
                  <a:lnTo>
                    <a:pt x="4008212" y="2504399"/>
                  </a:lnTo>
                  <a:lnTo>
                    <a:pt x="2801646" y="1754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8159" y="5727428"/>
              <a:ext cx="750020" cy="75916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8948" y="4782803"/>
              <a:ext cx="547090" cy="663087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30349">
              <a:off x="7644103" y="5681252"/>
              <a:ext cx="309231" cy="490843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0861" y="5082982"/>
              <a:ext cx="893207" cy="436127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680339" y="4864911"/>
              <a:ext cx="964121" cy="84360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910" y="5908242"/>
              <a:ext cx="872831" cy="657726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6159" y="6132029"/>
              <a:ext cx="511893" cy="537257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5449" y="5879701"/>
              <a:ext cx="458599" cy="60353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8113558" y="3913427"/>
              <a:ext cx="1095850" cy="894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cs typeface="Times New Roman" panose="02020603050405020304" pitchFamily="18" charset="0"/>
                </a:rPr>
                <a:t>Vers des idées d’évolution du produit</a:t>
              </a:r>
              <a:endParaRPr lang="fr-FR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09A1FCE-0B25-3B46-BD99-4B5EC44FDA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761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08C145-51AD-1D4B-BA65-D20A7D0396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2760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grpSp>
        <p:nvGrpSpPr>
          <p:cNvPr id="19" name="Groupe 18"/>
          <p:cNvGrpSpPr/>
          <p:nvPr>
            <p:custDataLst>
              <p:tags r:id="rId4"/>
            </p:custDataLst>
          </p:nvPr>
        </p:nvGrpSpPr>
        <p:grpSpPr>
          <a:xfrm>
            <a:off x="253842" y="709709"/>
            <a:ext cx="8208675" cy="1796461"/>
            <a:chOff x="253838" y="709704"/>
            <a:chExt cx="8208675" cy="1796461"/>
          </a:xfrm>
        </p:grpSpPr>
        <p:sp>
          <p:nvSpPr>
            <p:cNvPr id="50" name="Rectangle 49"/>
            <p:cNvSpPr/>
            <p:nvPr/>
          </p:nvSpPr>
          <p:spPr>
            <a:xfrm>
              <a:off x="290594" y="799754"/>
              <a:ext cx="8171919" cy="14828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2" descr="Résultat de recherche d'images pour &quot;bras&quot;">
              <a:extLst>
                <a:ext uri="{FF2B5EF4-FFF2-40B4-BE49-F238E27FC236}">
                  <a16:creationId xmlns:a16="http://schemas.microsoft.com/office/drawing/2014/main" id="{2352F5DC-B9AD-C84A-B94D-EBB9DB780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7165" y="709704"/>
              <a:ext cx="2723918" cy="179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EBA6A-0FA4-3246-B35B-A08EEA015898}"/>
                </a:ext>
              </a:extLst>
            </p:cNvPr>
            <p:cNvSpPr/>
            <p:nvPr/>
          </p:nvSpPr>
          <p:spPr>
            <a:xfrm>
              <a:off x="2372810" y="1537000"/>
              <a:ext cx="108031" cy="1041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BBBD33D-1D0F-0D48-9580-290A536A1B13}"/>
                </a:ext>
              </a:extLst>
            </p:cNvPr>
            <p:cNvCxnSpPr/>
            <p:nvPr/>
          </p:nvCxnSpPr>
          <p:spPr>
            <a:xfrm>
              <a:off x="2361235" y="1475268"/>
              <a:ext cx="138897" cy="223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38144821-96DF-144F-980E-5A7C31E251A8}"/>
                </a:ext>
              </a:extLst>
            </p:cNvPr>
            <p:cNvSpPr/>
            <p:nvPr/>
          </p:nvSpPr>
          <p:spPr>
            <a:xfrm>
              <a:off x="906925" y="1607934"/>
              <a:ext cx="1477701" cy="367900"/>
            </a:xfrm>
            <a:custGeom>
              <a:avLst/>
              <a:gdLst>
                <a:gd name="connsiteX0" fmla="*/ 1122744 w 1122744"/>
                <a:gd name="connsiteY0" fmla="*/ 0 h 390007"/>
                <a:gd name="connsiteX1" fmla="*/ 408972 w 1122744"/>
                <a:gd name="connsiteY1" fmla="*/ 366531 h 390007"/>
                <a:gd name="connsiteX2" fmla="*/ 0 w 1122744"/>
                <a:gd name="connsiteY2" fmla="*/ 335666 h 390007"/>
                <a:gd name="connsiteX0" fmla="*/ 1543291 w 1543291"/>
                <a:gd name="connsiteY0" fmla="*/ 0 h 367073"/>
                <a:gd name="connsiteX1" fmla="*/ 829519 w 1543291"/>
                <a:gd name="connsiteY1" fmla="*/ 366531 h 367073"/>
                <a:gd name="connsiteX2" fmla="*/ 0 w 1543291"/>
                <a:gd name="connsiteY2" fmla="*/ 84881 h 367073"/>
                <a:gd name="connsiteX0" fmla="*/ 1477701 w 1477701"/>
                <a:gd name="connsiteY0" fmla="*/ 0 h 367715"/>
                <a:gd name="connsiteX1" fmla="*/ 763929 w 1477701"/>
                <a:gd name="connsiteY1" fmla="*/ 366531 h 367715"/>
                <a:gd name="connsiteX2" fmla="*/ 0 w 1477701"/>
                <a:gd name="connsiteY2" fmla="*/ 119605 h 367715"/>
                <a:gd name="connsiteX0" fmla="*/ 1477701 w 1477701"/>
                <a:gd name="connsiteY0" fmla="*/ 0 h 367900"/>
                <a:gd name="connsiteX1" fmla="*/ 763929 w 1477701"/>
                <a:gd name="connsiteY1" fmla="*/ 366531 h 367900"/>
                <a:gd name="connsiteX2" fmla="*/ 0 w 1477701"/>
                <a:gd name="connsiteY2" fmla="*/ 119605 h 36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7701" h="367900">
                  <a:moveTo>
                    <a:pt x="1477701" y="0"/>
                  </a:moveTo>
                  <a:cubicBezTo>
                    <a:pt x="1214377" y="155293"/>
                    <a:pt x="1010213" y="346597"/>
                    <a:pt x="763929" y="366531"/>
                  </a:cubicBezTo>
                  <a:cubicBezTo>
                    <a:pt x="517646" y="386465"/>
                    <a:pt x="112532" y="183266"/>
                    <a:pt x="0" y="11960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2" descr="Résultat de recherche d'images pour &quot;bras&quot;">
              <a:extLst>
                <a:ext uri="{FF2B5EF4-FFF2-40B4-BE49-F238E27FC236}">
                  <a16:creationId xmlns:a16="http://schemas.microsoft.com/office/drawing/2014/main" id="{52DBCF22-48BD-6A4D-A8D2-846DA49DD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553" y="709704"/>
              <a:ext cx="2723918" cy="179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629BD5B-D454-D445-BE02-B68E82F91830}"/>
                </a:ext>
              </a:extLst>
            </p:cNvPr>
            <p:cNvSpPr/>
            <p:nvPr/>
          </p:nvSpPr>
          <p:spPr>
            <a:xfrm>
              <a:off x="906924" y="1587157"/>
              <a:ext cx="1477701" cy="367900"/>
            </a:xfrm>
            <a:custGeom>
              <a:avLst/>
              <a:gdLst>
                <a:gd name="connsiteX0" fmla="*/ 1122744 w 1122744"/>
                <a:gd name="connsiteY0" fmla="*/ 0 h 390007"/>
                <a:gd name="connsiteX1" fmla="*/ 408972 w 1122744"/>
                <a:gd name="connsiteY1" fmla="*/ 366531 h 390007"/>
                <a:gd name="connsiteX2" fmla="*/ 0 w 1122744"/>
                <a:gd name="connsiteY2" fmla="*/ 335666 h 390007"/>
                <a:gd name="connsiteX0" fmla="*/ 1543291 w 1543291"/>
                <a:gd name="connsiteY0" fmla="*/ 0 h 367073"/>
                <a:gd name="connsiteX1" fmla="*/ 829519 w 1543291"/>
                <a:gd name="connsiteY1" fmla="*/ 366531 h 367073"/>
                <a:gd name="connsiteX2" fmla="*/ 0 w 1543291"/>
                <a:gd name="connsiteY2" fmla="*/ 84881 h 367073"/>
                <a:gd name="connsiteX0" fmla="*/ 1477701 w 1477701"/>
                <a:gd name="connsiteY0" fmla="*/ 0 h 367715"/>
                <a:gd name="connsiteX1" fmla="*/ 763929 w 1477701"/>
                <a:gd name="connsiteY1" fmla="*/ 366531 h 367715"/>
                <a:gd name="connsiteX2" fmla="*/ 0 w 1477701"/>
                <a:gd name="connsiteY2" fmla="*/ 119605 h 367715"/>
                <a:gd name="connsiteX0" fmla="*/ 1477701 w 1477701"/>
                <a:gd name="connsiteY0" fmla="*/ 0 h 367900"/>
                <a:gd name="connsiteX1" fmla="*/ 763929 w 1477701"/>
                <a:gd name="connsiteY1" fmla="*/ 366531 h 367900"/>
                <a:gd name="connsiteX2" fmla="*/ 0 w 1477701"/>
                <a:gd name="connsiteY2" fmla="*/ 119605 h 36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7701" h="367900">
                  <a:moveTo>
                    <a:pt x="1477701" y="0"/>
                  </a:moveTo>
                  <a:cubicBezTo>
                    <a:pt x="1214377" y="155293"/>
                    <a:pt x="1010213" y="346597"/>
                    <a:pt x="763929" y="366531"/>
                  </a:cubicBezTo>
                  <a:cubicBezTo>
                    <a:pt x="517646" y="386465"/>
                    <a:pt x="112532" y="183266"/>
                    <a:pt x="0" y="119605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Picture 4" descr="Image associée">
              <a:hlinkClick r:id="rId19"/>
              <a:extLst>
                <a:ext uri="{FF2B5EF4-FFF2-40B4-BE49-F238E27FC236}">
                  <a16:creationId xmlns:a16="http://schemas.microsoft.com/office/drawing/2014/main" id="{1D25A722-91C4-3348-B1DA-E9BED2BFC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5257" y="1274872"/>
              <a:ext cx="524255" cy="52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Résultat de recherche d'images pour &quot;boitier&quot;">
              <a:hlinkClick r:id="rId21"/>
              <a:extLst>
                <a:ext uri="{FF2B5EF4-FFF2-40B4-BE49-F238E27FC236}">
                  <a16:creationId xmlns:a16="http://schemas.microsoft.com/office/drawing/2014/main" id="{846BC46E-A2CE-AF44-A3FB-7BFCDC2EB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38" y="1536999"/>
              <a:ext cx="793809" cy="793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lèche droite 22"/>
            <p:cNvSpPr/>
            <p:nvPr/>
          </p:nvSpPr>
          <p:spPr>
            <a:xfrm>
              <a:off x="3443561" y="810116"/>
              <a:ext cx="2050452" cy="1146600"/>
            </a:xfrm>
            <a:prstGeom prst="rightArrow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2965" y="794651"/>
              <a:ext cx="21371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cs typeface="Times New Roman" panose="02020603050405020304" pitchFamily="18" charset="0"/>
                </a:rPr>
                <a:t>Vers le produit connecté idéal…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7168" y="355786"/>
            <a:ext cx="6530411" cy="369013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Fiche ressource « mise en œuvre d’une démarche de créativité rationnelle »</a:t>
            </a:r>
          </a:p>
        </p:txBody>
      </p:sp>
      <p:grpSp>
        <p:nvGrpSpPr>
          <p:cNvPr id="8" name="Groupe 7"/>
          <p:cNvGrpSpPr/>
          <p:nvPr>
            <p:custDataLst>
              <p:tags r:id="rId6"/>
            </p:custDataLst>
          </p:nvPr>
        </p:nvGrpSpPr>
        <p:grpSpPr>
          <a:xfrm>
            <a:off x="253838" y="4410747"/>
            <a:ext cx="6412875" cy="1821387"/>
            <a:chOff x="253838" y="4410734"/>
            <a:chExt cx="6412874" cy="1821387"/>
          </a:xfrm>
        </p:grpSpPr>
        <p:sp>
          <p:nvSpPr>
            <p:cNvPr id="51" name="Rectangle 50"/>
            <p:cNvSpPr/>
            <p:nvPr/>
          </p:nvSpPr>
          <p:spPr>
            <a:xfrm>
              <a:off x="261935" y="4410734"/>
              <a:ext cx="6404777" cy="18213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9267" y="4417187"/>
              <a:ext cx="419821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b="1" dirty="0">
                  <a:latin typeface="+mj-lt"/>
                </a:rPr>
                <a:t>Remplacer</a:t>
              </a:r>
              <a:r>
                <a:rPr lang="fr-FR" sz="1100" dirty="0">
                  <a:latin typeface="+mj-lt"/>
                </a:rPr>
                <a:t> des parties linéaires par les </a:t>
              </a:r>
              <a:r>
                <a:rPr lang="fr-FR" sz="1100" b="1" dirty="0">
                  <a:latin typeface="+mj-lt"/>
                </a:rPr>
                <a:t>courbes</a:t>
              </a:r>
              <a:r>
                <a:rPr lang="fr-FR" sz="1100" dirty="0">
                  <a:latin typeface="+mj-lt"/>
                </a:rPr>
                <a:t>, les surfaces planes par des surfaces sphériques, les forme parallélépipédiques par des formes sphériques.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b="1" dirty="0">
                  <a:latin typeface="+mj-lt"/>
                </a:rPr>
                <a:t>Utiliser</a:t>
              </a:r>
              <a:r>
                <a:rPr lang="fr-FR" sz="1100" dirty="0">
                  <a:latin typeface="+mj-lt"/>
                </a:rPr>
                <a:t> des rouleaux, les billes, les spirales, des dômes.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+mj-lt"/>
                </a:rPr>
                <a:t>Modifier le degré de flexibilité.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+mj-lt"/>
                </a:rPr>
                <a:t>Les parties différentes de l'objet doivent effectuer des </a:t>
              </a:r>
              <a:r>
                <a:rPr lang="fr-FR" sz="1100" b="1" dirty="0">
                  <a:latin typeface="+mj-lt"/>
                </a:rPr>
                <a:t>fonctions différentes</a:t>
              </a:r>
              <a:r>
                <a:rPr lang="fr-FR" sz="1100" dirty="0">
                  <a:latin typeface="+mj-lt"/>
                </a:rPr>
                <a:t>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b="1" dirty="0">
                  <a:latin typeface="+mj-lt"/>
                </a:rPr>
                <a:t>Diviser</a:t>
              </a:r>
              <a:r>
                <a:rPr lang="fr-FR" sz="1100" dirty="0">
                  <a:latin typeface="+mj-lt"/>
                </a:rPr>
                <a:t> l'objet en éléments capables de se déplacer les uns par rapport les autres.</a:t>
              </a:r>
            </a:p>
            <a:p>
              <a:pPr marL="171434" indent="-171434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+mj-lt"/>
                </a:rPr>
                <a:t>Si un objet (ou un procédé) est fixe, le rendre </a:t>
              </a:r>
              <a:r>
                <a:rPr lang="fr-FR" sz="1100" b="1" dirty="0">
                  <a:latin typeface="+mj-lt"/>
                </a:rPr>
                <a:t>mobile</a:t>
              </a:r>
              <a:r>
                <a:rPr lang="fr-FR" sz="1100" dirty="0">
                  <a:latin typeface="+mj-lt"/>
                </a:rPr>
                <a:t> ou </a:t>
              </a:r>
              <a:r>
                <a:rPr lang="fr-FR" sz="1100" b="1" dirty="0">
                  <a:latin typeface="+mj-lt"/>
                </a:rPr>
                <a:t>adaptable</a:t>
              </a:r>
              <a:r>
                <a:rPr lang="fr-FR" sz="1100" b="1" dirty="0"/>
                <a:t>.</a:t>
              </a:r>
              <a:endParaRPr lang="fr-FR" sz="11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3838" y="4430690"/>
              <a:ext cx="17488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cs typeface="Times New Roman" panose="02020603050405020304" pitchFamily="18" charset="0"/>
                </a:rPr>
                <a:t>Principes d’évolution possibles</a:t>
              </a:r>
              <a:endParaRPr lang="fr-FR" dirty="0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306" y="5227006"/>
              <a:ext cx="1315974" cy="985664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>
            <p:custDataLst>
              <p:tags r:id="rId7"/>
            </p:custDataLst>
          </p:nvPr>
        </p:nvGrpSpPr>
        <p:grpSpPr>
          <a:xfrm>
            <a:off x="253839" y="2392542"/>
            <a:ext cx="7386596" cy="1897115"/>
            <a:chOff x="253838" y="2392540"/>
            <a:chExt cx="7386596" cy="1897115"/>
          </a:xfrm>
        </p:grpSpPr>
        <p:sp>
          <p:nvSpPr>
            <p:cNvPr id="30" name="Rectangle 29"/>
            <p:cNvSpPr/>
            <p:nvPr/>
          </p:nvSpPr>
          <p:spPr>
            <a:xfrm>
              <a:off x="274941" y="2392540"/>
              <a:ext cx="7365493" cy="18800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85118" y="2407028"/>
              <a:ext cx="1059521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Améliorer…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Masse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Volume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Forme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Durabilité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13965" y="2425283"/>
              <a:ext cx="1798185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FF7A54"/>
                  </a:solidFill>
                  <a:cs typeface="Times New Roman" panose="02020603050405020304" pitchFamily="18" charset="0"/>
                </a:rPr>
                <a:t>Mais préserver…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F7A54"/>
                  </a:solidFill>
                  <a:cs typeface="Times New Roman" panose="02020603050405020304" pitchFamily="18" charset="0"/>
                </a:rPr>
                <a:t>Autonomie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F7A54"/>
                  </a:solidFill>
                  <a:cs typeface="Times New Roman" panose="02020603050405020304" pitchFamily="18" charset="0"/>
                </a:rPr>
                <a:t>Surface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F7A54"/>
                  </a:solidFill>
                  <a:cs typeface="Times New Roman" panose="02020603050405020304" pitchFamily="18" charset="0"/>
                </a:rPr>
                <a:t>Facilité d’utilisation</a:t>
              </a:r>
            </a:p>
            <a:p>
              <a:pPr marL="179372" indent="-179372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F7A54"/>
                  </a:solidFill>
                  <a:cs typeface="Times New Roman" panose="02020603050405020304" pitchFamily="18" charset="0"/>
                </a:rPr>
                <a:t>Précision de mesurage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3838" y="2579292"/>
              <a:ext cx="16542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cs typeface="Times New Roman" panose="02020603050405020304" pitchFamily="18" charset="0"/>
                </a:rPr>
                <a:t>Méthode de créativité rationnelle</a:t>
              </a:r>
              <a:endParaRPr lang="fr-FR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5653" y="3346069"/>
              <a:ext cx="1887172" cy="94358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1242" y="2973524"/>
              <a:ext cx="1299748" cy="1160489"/>
            </a:xfrm>
            <a:prstGeom prst="rect">
              <a:avLst/>
            </a:prstGeom>
          </p:spPr>
        </p:pic>
      </p:grpSp>
      <p:sp>
        <p:nvSpPr>
          <p:cNvPr id="25" name="Forme libre 24"/>
          <p:cNvSpPr/>
          <p:nvPr>
            <p:custDataLst>
              <p:tags r:id="rId8"/>
            </p:custDataLst>
          </p:nvPr>
        </p:nvSpPr>
        <p:spPr>
          <a:xfrm>
            <a:off x="854283" y="-176204"/>
            <a:ext cx="8173708" cy="6927573"/>
          </a:xfrm>
          <a:custGeom>
            <a:avLst/>
            <a:gdLst>
              <a:gd name="connsiteX0" fmla="*/ 0 w 7306573"/>
              <a:gd name="connsiteY0" fmla="*/ 793630 h 897336"/>
              <a:gd name="connsiteX1" fmla="*/ 4830792 w 7306573"/>
              <a:gd name="connsiteY1" fmla="*/ 828136 h 897336"/>
              <a:gd name="connsiteX2" fmla="*/ 7306573 w 7306573"/>
              <a:gd name="connsiteY2" fmla="*/ 0 h 897336"/>
              <a:gd name="connsiteX0" fmla="*/ 0 w 4597879"/>
              <a:gd name="connsiteY0" fmla="*/ 0 h 1864785"/>
              <a:gd name="connsiteX1" fmla="*/ 2122098 w 4597879"/>
              <a:gd name="connsiteY1" fmla="*/ 1837427 h 1864785"/>
              <a:gd name="connsiteX2" fmla="*/ 4597879 w 4597879"/>
              <a:gd name="connsiteY2" fmla="*/ 1009291 h 1864785"/>
              <a:gd name="connsiteX0" fmla="*/ 2767 w 4600646"/>
              <a:gd name="connsiteY0" fmla="*/ 0 h 1864785"/>
              <a:gd name="connsiteX1" fmla="*/ 2124865 w 4600646"/>
              <a:gd name="connsiteY1" fmla="*/ 1837427 h 1864785"/>
              <a:gd name="connsiteX2" fmla="*/ 4600646 w 4600646"/>
              <a:gd name="connsiteY2" fmla="*/ 1009291 h 1864785"/>
              <a:gd name="connsiteX0" fmla="*/ 4157 w 4602036"/>
              <a:gd name="connsiteY0" fmla="*/ 0 h 2150660"/>
              <a:gd name="connsiteX1" fmla="*/ 1625923 w 4602036"/>
              <a:gd name="connsiteY1" fmla="*/ 2130725 h 2150660"/>
              <a:gd name="connsiteX2" fmla="*/ 4602036 w 4602036"/>
              <a:gd name="connsiteY2" fmla="*/ 1009291 h 2150660"/>
              <a:gd name="connsiteX0" fmla="*/ 4381 w 4602260"/>
              <a:gd name="connsiteY0" fmla="*/ 0 h 2181313"/>
              <a:gd name="connsiteX1" fmla="*/ 1626147 w 4602260"/>
              <a:gd name="connsiteY1" fmla="*/ 2130725 h 2181313"/>
              <a:gd name="connsiteX2" fmla="*/ 4602260 w 4602260"/>
              <a:gd name="connsiteY2" fmla="*/ 1009291 h 2181313"/>
              <a:gd name="connsiteX0" fmla="*/ 5124 w 4603003"/>
              <a:gd name="connsiteY0" fmla="*/ 0 h 2352396"/>
              <a:gd name="connsiteX1" fmla="*/ 1488867 w 4603003"/>
              <a:gd name="connsiteY1" fmla="*/ 2320506 h 2352396"/>
              <a:gd name="connsiteX2" fmla="*/ 4603003 w 4603003"/>
              <a:gd name="connsiteY2" fmla="*/ 1009291 h 2352396"/>
              <a:gd name="connsiteX0" fmla="*/ 3731 w 4903535"/>
              <a:gd name="connsiteY0" fmla="*/ 0 h 5271848"/>
              <a:gd name="connsiteX1" fmla="*/ 1789399 w 4903535"/>
              <a:gd name="connsiteY1" fmla="*/ 5124091 h 5271848"/>
              <a:gd name="connsiteX2" fmla="*/ 4903535 w 4903535"/>
              <a:gd name="connsiteY2" fmla="*/ 3812876 h 5271848"/>
              <a:gd name="connsiteX0" fmla="*/ 0 w 4899804"/>
              <a:gd name="connsiteY0" fmla="*/ 0 h 5271848"/>
              <a:gd name="connsiteX1" fmla="*/ 819511 w 4899804"/>
              <a:gd name="connsiteY1" fmla="*/ 3838754 h 5271848"/>
              <a:gd name="connsiteX2" fmla="*/ 1785668 w 4899804"/>
              <a:gd name="connsiteY2" fmla="*/ 5124091 h 5271848"/>
              <a:gd name="connsiteX3" fmla="*/ 4899804 w 4899804"/>
              <a:gd name="connsiteY3" fmla="*/ 3812876 h 5271848"/>
              <a:gd name="connsiteX0" fmla="*/ 0 w 4899804"/>
              <a:gd name="connsiteY0" fmla="*/ 0 h 5201142"/>
              <a:gd name="connsiteX1" fmla="*/ 500333 w 4899804"/>
              <a:gd name="connsiteY1" fmla="*/ 4494361 h 5201142"/>
              <a:gd name="connsiteX2" fmla="*/ 1785668 w 4899804"/>
              <a:gd name="connsiteY2" fmla="*/ 5124091 h 5201142"/>
              <a:gd name="connsiteX3" fmla="*/ 4899804 w 4899804"/>
              <a:gd name="connsiteY3" fmla="*/ 3812876 h 5201142"/>
              <a:gd name="connsiteX0" fmla="*/ 0 w 4899804"/>
              <a:gd name="connsiteY0" fmla="*/ 0 h 5201142"/>
              <a:gd name="connsiteX1" fmla="*/ 500333 w 4899804"/>
              <a:gd name="connsiteY1" fmla="*/ 4494361 h 5201142"/>
              <a:gd name="connsiteX2" fmla="*/ 1785668 w 4899804"/>
              <a:gd name="connsiteY2" fmla="*/ 5124091 h 5201142"/>
              <a:gd name="connsiteX3" fmla="*/ 4899804 w 4899804"/>
              <a:gd name="connsiteY3" fmla="*/ 3812876 h 5201142"/>
              <a:gd name="connsiteX0" fmla="*/ 0 w 4899804"/>
              <a:gd name="connsiteY0" fmla="*/ 0 h 5155474"/>
              <a:gd name="connsiteX1" fmla="*/ 353684 w 4899804"/>
              <a:gd name="connsiteY1" fmla="*/ 4321833 h 5155474"/>
              <a:gd name="connsiteX2" fmla="*/ 1785668 w 4899804"/>
              <a:gd name="connsiteY2" fmla="*/ 5124091 h 5155474"/>
              <a:gd name="connsiteX3" fmla="*/ 4899804 w 4899804"/>
              <a:gd name="connsiteY3" fmla="*/ 3812876 h 5155474"/>
              <a:gd name="connsiteX0" fmla="*/ 0 w 4899804"/>
              <a:gd name="connsiteY0" fmla="*/ 0 h 5183785"/>
              <a:gd name="connsiteX1" fmla="*/ 353684 w 4899804"/>
              <a:gd name="connsiteY1" fmla="*/ 4321833 h 5183785"/>
              <a:gd name="connsiteX2" fmla="*/ 1785668 w 4899804"/>
              <a:gd name="connsiteY2" fmla="*/ 5124091 h 5183785"/>
              <a:gd name="connsiteX3" fmla="*/ 4899804 w 4899804"/>
              <a:gd name="connsiteY3" fmla="*/ 3812876 h 5183785"/>
              <a:gd name="connsiteX0" fmla="*/ 0 w 4899804"/>
              <a:gd name="connsiteY0" fmla="*/ 0 h 5160634"/>
              <a:gd name="connsiteX1" fmla="*/ 414069 w 4899804"/>
              <a:gd name="connsiteY1" fmla="*/ 4347712 h 5160634"/>
              <a:gd name="connsiteX2" fmla="*/ 1785668 w 4899804"/>
              <a:gd name="connsiteY2" fmla="*/ 5124091 h 5160634"/>
              <a:gd name="connsiteX3" fmla="*/ 4899804 w 4899804"/>
              <a:gd name="connsiteY3" fmla="*/ 3812876 h 5160634"/>
              <a:gd name="connsiteX0" fmla="*/ 0 w 4899804"/>
              <a:gd name="connsiteY0" fmla="*/ 0 h 5141096"/>
              <a:gd name="connsiteX1" fmla="*/ 414069 w 4899804"/>
              <a:gd name="connsiteY1" fmla="*/ 4347712 h 5141096"/>
              <a:gd name="connsiteX2" fmla="*/ 1785668 w 4899804"/>
              <a:gd name="connsiteY2" fmla="*/ 5124091 h 5141096"/>
              <a:gd name="connsiteX3" fmla="*/ 4899804 w 4899804"/>
              <a:gd name="connsiteY3" fmla="*/ 3812876 h 5141096"/>
              <a:gd name="connsiteX0" fmla="*/ 0 w 4899804"/>
              <a:gd name="connsiteY0" fmla="*/ 0 h 5141096"/>
              <a:gd name="connsiteX1" fmla="*/ 414069 w 4899804"/>
              <a:gd name="connsiteY1" fmla="*/ 4347712 h 5141096"/>
              <a:gd name="connsiteX2" fmla="*/ 1785668 w 4899804"/>
              <a:gd name="connsiteY2" fmla="*/ 5124091 h 5141096"/>
              <a:gd name="connsiteX3" fmla="*/ 4899804 w 4899804"/>
              <a:gd name="connsiteY3" fmla="*/ 3812876 h 5141096"/>
              <a:gd name="connsiteX0" fmla="*/ 0 w 4899804"/>
              <a:gd name="connsiteY0" fmla="*/ 0 h 5141096"/>
              <a:gd name="connsiteX1" fmla="*/ 414069 w 4899804"/>
              <a:gd name="connsiteY1" fmla="*/ 4347712 h 5141096"/>
              <a:gd name="connsiteX2" fmla="*/ 1785668 w 4899804"/>
              <a:gd name="connsiteY2" fmla="*/ 5124091 h 5141096"/>
              <a:gd name="connsiteX3" fmla="*/ 4899804 w 4899804"/>
              <a:gd name="connsiteY3" fmla="*/ 3812876 h 5141096"/>
              <a:gd name="connsiteX0" fmla="*/ 0 w 4899804"/>
              <a:gd name="connsiteY0" fmla="*/ 0 h 5144512"/>
              <a:gd name="connsiteX1" fmla="*/ 414069 w 4899804"/>
              <a:gd name="connsiteY1" fmla="*/ 4347712 h 5144512"/>
              <a:gd name="connsiteX2" fmla="*/ 1785668 w 4899804"/>
              <a:gd name="connsiteY2" fmla="*/ 5124091 h 5144512"/>
              <a:gd name="connsiteX3" fmla="*/ 4899804 w 4899804"/>
              <a:gd name="connsiteY3" fmla="*/ 3812876 h 5144512"/>
              <a:gd name="connsiteX0" fmla="*/ 0 w 4899804"/>
              <a:gd name="connsiteY0" fmla="*/ 0 h 5124091"/>
              <a:gd name="connsiteX1" fmla="*/ 1785668 w 4899804"/>
              <a:gd name="connsiteY1" fmla="*/ 5124091 h 5124091"/>
              <a:gd name="connsiteX2" fmla="*/ 4899804 w 4899804"/>
              <a:gd name="connsiteY2" fmla="*/ 3812876 h 5124091"/>
              <a:gd name="connsiteX0" fmla="*/ 0 w 4899804"/>
              <a:gd name="connsiteY0" fmla="*/ 0 h 5124474"/>
              <a:gd name="connsiteX1" fmla="*/ 1785668 w 4899804"/>
              <a:gd name="connsiteY1" fmla="*/ 5124091 h 5124474"/>
              <a:gd name="connsiteX2" fmla="*/ 4899804 w 4899804"/>
              <a:gd name="connsiteY2" fmla="*/ 3812876 h 5124474"/>
              <a:gd name="connsiteX0" fmla="*/ 0 w 4899804"/>
              <a:gd name="connsiteY0" fmla="*/ 0 h 5124503"/>
              <a:gd name="connsiteX1" fmla="*/ 1785668 w 4899804"/>
              <a:gd name="connsiteY1" fmla="*/ 5124091 h 5124503"/>
              <a:gd name="connsiteX2" fmla="*/ 4899804 w 4899804"/>
              <a:gd name="connsiteY2" fmla="*/ 3812876 h 5124503"/>
              <a:gd name="connsiteX0" fmla="*/ 0 w 4899804"/>
              <a:gd name="connsiteY0" fmla="*/ 0 h 5124512"/>
              <a:gd name="connsiteX1" fmla="*/ 1785668 w 4899804"/>
              <a:gd name="connsiteY1" fmla="*/ 5124091 h 5124512"/>
              <a:gd name="connsiteX2" fmla="*/ 4899804 w 4899804"/>
              <a:gd name="connsiteY2" fmla="*/ 3812876 h 5124512"/>
              <a:gd name="connsiteX0" fmla="*/ 0 w 4899804"/>
              <a:gd name="connsiteY0" fmla="*/ 0 h 5124519"/>
              <a:gd name="connsiteX1" fmla="*/ 1785668 w 4899804"/>
              <a:gd name="connsiteY1" fmla="*/ 5124091 h 5124519"/>
              <a:gd name="connsiteX2" fmla="*/ 4899804 w 4899804"/>
              <a:gd name="connsiteY2" fmla="*/ 3812876 h 5124519"/>
              <a:gd name="connsiteX0" fmla="*/ 5822 w 4905626"/>
              <a:gd name="connsiteY0" fmla="*/ 0 h 5124091"/>
              <a:gd name="connsiteX1" fmla="*/ 195604 w 4905626"/>
              <a:gd name="connsiteY1" fmla="*/ 1164565 h 5124091"/>
              <a:gd name="connsiteX2" fmla="*/ 1791490 w 4905626"/>
              <a:gd name="connsiteY2" fmla="*/ 5124091 h 5124091"/>
              <a:gd name="connsiteX3" fmla="*/ 4905626 w 4905626"/>
              <a:gd name="connsiteY3" fmla="*/ 3812876 h 5124091"/>
              <a:gd name="connsiteX0" fmla="*/ 0 w 8876581"/>
              <a:gd name="connsiteY0" fmla="*/ 0 h 6236899"/>
              <a:gd name="connsiteX1" fmla="*/ 4166559 w 8876581"/>
              <a:gd name="connsiteY1" fmla="*/ 2277373 h 6236899"/>
              <a:gd name="connsiteX2" fmla="*/ 5762445 w 8876581"/>
              <a:gd name="connsiteY2" fmla="*/ 6236899 h 6236899"/>
              <a:gd name="connsiteX3" fmla="*/ 8876581 w 8876581"/>
              <a:gd name="connsiteY3" fmla="*/ 4925684 h 6236899"/>
              <a:gd name="connsiteX0" fmla="*/ 0 w 8876581"/>
              <a:gd name="connsiteY0" fmla="*/ 0 h 6375850"/>
              <a:gd name="connsiteX1" fmla="*/ 3959525 w 8876581"/>
              <a:gd name="connsiteY1" fmla="*/ 1268082 h 6375850"/>
              <a:gd name="connsiteX2" fmla="*/ 5762445 w 8876581"/>
              <a:gd name="connsiteY2" fmla="*/ 6236899 h 6375850"/>
              <a:gd name="connsiteX3" fmla="*/ 8876581 w 8876581"/>
              <a:gd name="connsiteY3" fmla="*/ 4925684 h 6375850"/>
              <a:gd name="connsiteX0" fmla="*/ 0 w 8876581"/>
              <a:gd name="connsiteY0" fmla="*/ 0 h 6375850"/>
              <a:gd name="connsiteX1" fmla="*/ 3959525 w 8876581"/>
              <a:gd name="connsiteY1" fmla="*/ 1268082 h 6375850"/>
              <a:gd name="connsiteX2" fmla="*/ 5762445 w 8876581"/>
              <a:gd name="connsiteY2" fmla="*/ 6236899 h 6375850"/>
              <a:gd name="connsiteX3" fmla="*/ 8876581 w 8876581"/>
              <a:gd name="connsiteY3" fmla="*/ 4925684 h 6375850"/>
              <a:gd name="connsiteX0" fmla="*/ 0 w 8876581"/>
              <a:gd name="connsiteY0" fmla="*/ 0 h 6550423"/>
              <a:gd name="connsiteX1" fmla="*/ 3959525 w 8876581"/>
              <a:gd name="connsiteY1" fmla="*/ 1268082 h 6550423"/>
              <a:gd name="connsiteX2" fmla="*/ 5762445 w 8876581"/>
              <a:gd name="connsiteY2" fmla="*/ 6236899 h 6550423"/>
              <a:gd name="connsiteX3" fmla="*/ 8876581 w 8876581"/>
              <a:gd name="connsiteY3" fmla="*/ 4925684 h 6550423"/>
              <a:gd name="connsiteX0" fmla="*/ 0 w 8876581"/>
              <a:gd name="connsiteY0" fmla="*/ 0 h 6353899"/>
              <a:gd name="connsiteX1" fmla="*/ 4140680 w 8876581"/>
              <a:gd name="connsiteY1" fmla="*/ 1664897 h 6353899"/>
              <a:gd name="connsiteX2" fmla="*/ 5762445 w 8876581"/>
              <a:gd name="connsiteY2" fmla="*/ 6236899 h 6353899"/>
              <a:gd name="connsiteX3" fmla="*/ 8876581 w 8876581"/>
              <a:gd name="connsiteY3" fmla="*/ 4925684 h 6353899"/>
              <a:gd name="connsiteX0" fmla="*/ 0 w 8876581"/>
              <a:gd name="connsiteY0" fmla="*/ 0 h 6353899"/>
              <a:gd name="connsiteX1" fmla="*/ 4140680 w 8876581"/>
              <a:gd name="connsiteY1" fmla="*/ 1664897 h 6353899"/>
              <a:gd name="connsiteX2" fmla="*/ 5762445 w 8876581"/>
              <a:gd name="connsiteY2" fmla="*/ 6236899 h 6353899"/>
              <a:gd name="connsiteX3" fmla="*/ 8876581 w 8876581"/>
              <a:gd name="connsiteY3" fmla="*/ 4925684 h 6353899"/>
              <a:gd name="connsiteX0" fmla="*/ 0 w 7220309"/>
              <a:gd name="connsiteY0" fmla="*/ 0 h 5784555"/>
              <a:gd name="connsiteX1" fmla="*/ 2484408 w 7220309"/>
              <a:gd name="connsiteY1" fmla="*/ 1095553 h 5784555"/>
              <a:gd name="connsiteX2" fmla="*/ 4106173 w 7220309"/>
              <a:gd name="connsiteY2" fmla="*/ 5667555 h 5784555"/>
              <a:gd name="connsiteX3" fmla="*/ 7220309 w 7220309"/>
              <a:gd name="connsiteY3" fmla="*/ 4356340 h 5784555"/>
              <a:gd name="connsiteX0" fmla="*/ 0 w 7220309"/>
              <a:gd name="connsiteY0" fmla="*/ 0 h 5784555"/>
              <a:gd name="connsiteX1" fmla="*/ 2484408 w 7220309"/>
              <a:gd name="connsiteY1" fmla="*/ 1095553 h 5784555"/>
              <a:gd name="connsiteX2" fmla="*/ 4106173 w 7220309"/>
              <a:gd name="connsiteY2" fmla="*/ 5667555 h 5784555"/>
              <a:gd name="connsiteX3" fmla="*/ 7220309 w 7220309"/>
              <a:gd name="connsiteY3" fmla="*/ 4356340 h 5784555"/>
              <a:gd name="connsiteX0" fmla="*/ 0 w 7220309"/>
              <a:gd name="connsiteY0" fmla="*/ 0 h 5796381"/>
              <a:gd name="connsiteX1" fmla="*/ 2458529 w 7220309"/>
              <a:gd name="connsiteY1" fmla="*/ 879893 h 5796381"/>
              <a:gd name="connsiteX2" fmla="*/ 4106173 w 7220309"/>
              <a:gd name="connsiteY2" fmla="*/ 5667555 h 5796381"/>
              <a:gd name="connsiteX3" fmla="*/ 7220309 w 7220309"/>
              <a:gd name="connsiteY3" fmla="*/ 4356340 h 5796381"/>
              <a:gd name="connsiteX0" fmla="*/ 0 w 7220309"/>
              <a:gd name="connsiteY0" fmla="*/ 0 h 5901627"/>
              <a:gd name="connsiteX1" fmla="*/ 2458529 w 7220309"/>
              <a:gd name="connsiteY1" fmla="*/ 879893 h 5901627"/>
              <a:gd name="connsiteX2" fmla="*/ 3183146 w 7220309"/>
              <a:gd name="connsiteY2" fmla="*/ 5779699 h 5901627"/>
              <a:gd name="connsiteX3" fmla="*/ 7220309 w 7220309"/>
              <a:gd name="connsiteY3" fmla="*/ 4356340 h 5901627"/>
              <a:gd name="connsiteX0" fmla="*/ 0 w 7220309"/>
              <a:gd name="connsiteY0" fmla="*/ 0 h 6133003"/>
              <a:gd name="connsiteX1" fmla="*/ 2458529 w 7220309"/>
              <a:gd name="connsiteY1" fmla="*/ 879893 h 6133003"/>
              <a:gd name="connsiteX2" fmla="*/ 3183146 w 7220309"/>
              <a:gd name="connsiteY2" fmla="*/ 5779699 h 6133003"/>
              <a:gd name="connsiteX3" fmla="*/ 7220309 w 7220309"/>
              <a:gd name="connsiteY3" fmla="*/ 4356340 h 6133003"/>
              <a:gd name="connsiteX0" fmla="*/ 0 w 7211683"/>
              <a:gd name="connsiteY0" fmla="*/ 0 h 5880417"/>
              <a:gd name="connsiteX1" fmla="*/ 2458529 w 7211683"/>
              <a:gd name="connsiteY1" fmla="*/ 879893 h 5880417"/>
              <a:gd name="connsiteX2" fmla="*/ 3183146 w 7211683"/>
              <a:gd name="connsiteY2" fmla="*/ 5779699 h 5880417"/>
              <a:gd name="connsiteX3" fmla="*/ 7211683 w 7211683"/>
              <a:gd name="connsiteY3" fmla="*/ 4149306 h 5880417"/>
              <a:gd name="connsiteX0" fmla="*/ 0 w 7211683"/>
              <a:gd name="connsiteY0" fmla="*/ 0 h 5873481"/>
              <a:gd name="connsiteX1" fmla="*/ 2458529 w 7211683"/>
              <a:gd name="connsiteY1" fmla="*/ 879893 h 5873481"/>
              <a:gd name="connsiteX2" fmla="*/ 3183146 w 7211683"/>
              <a:gd name="connsiteY2" fmla="*/ 5779699 h 5873481"/>
              <a:gd name="connsiteX3" fmla="*/ 7211683 w 7211683"/>
              <a:gd name="connsiteY3" fmla="*/ 4149306 h 5873481"/>
              <a:gd name="connsiteX0" fmla="*/ 0 w 7211683"/>
              <a:gd name="connsiteY0" fmla="*/ 0 h 6073028"/>
              <a:gd name="connsiteX1" fmla="*/ 2458529 w 7211683"/>
              <a:gd name="connsiteY1" fmla="*/ 879893 h 6073028"/>
              <a:gd name="connsiteX2" fmla="*/ 3200399 w 7211683"/>
              <a:gd name="connsiteY2" fmla="*/ 5986733 h 6073028"/>
              <a:gd name="connsiteX3" fmla="*/ 7211683 w 7211683"/>
              <a:gd name="connsiteY3" fmla="*/ 4149306 h 6073028"/>
              <a:gd name="connsiteX0" fmla="*/ 0 w 7211683"/>
              <a:gd name="connsiteY0" fmla="*/ 0 h 6079848"/>
              <a:gd name="connsiteX1" fmla="*/ 2458529 w 7211683"/>
              <a:gd name="connsiteY1" fmla="*/ 879893 h 6079848"/>
              <a:gd name="connsiteX2" fmla="*/ 3200399 w 7211683"/>
              <a:gd name="connsiteY2" fmla="*/ 5986733 h 6079848"/>
              <a:gd name="connsiteX3" fmla="*/ 7211683 w 7211683"/>
              <a:gd name="connsiteY3" fmla="*/ 4149306 h 6079848"/>
              <a:gd name="connsiteX0" fmla="*/ 0 w 8173708"/>
              <a:gd name="connsiteY0" fmla="*/ 0 h 6927573"/>
              <a:gd name="connsiteX1" fmla="*/ 3420554 w 8173708"/>
              <a:gd name="connsiteY1" fmla="*/ 1727618 h 6927573"/>
              <a:gd name="connsiteX2" fmla="*/ 4162424 w 8173708"/>
              <a:gd name="connsiteY2" fmla="*/ 6834458 h 6927573"/>
              <a:gd name="connsiteX3" fmla="*/ 8173708 w 8173708"/>
              <a:gd name="connsiteY3" fmla="*/ 4997031 h 6927573"/>
              <a:gd name="connsiteX0" fmla="*/ 0 w 8173708"/>
              <a:gd name="connsiteY0" fmla="*/ 0 h 6927573"/>
              <a:gd name="connsiteX1" fmla="*/ 3420554 w 8173708"/>
              <a:gd name="connsiteY1" fmla="*/ 1727618 h 6927573"/>
              <a:gd name="connsiteX2" fmla="*/ 4162424 w 8173708"/>
              <a:gd name="connsiteY2" fmla="*/ 6834458 h 6927573"/>
              <a:gd name="connsiteX3" fmla="*/ 8173708 w 8173708"/>
              <a:gd name="connsiteY3" fmla="*/ 4997031 h 692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3708" h="6927573">
                <a:moveTo>
                  <a:pt x="0" y="0"/>
                </a:moveTo>
                <a:cubicBezTo>
                  <a:pt x="841255" y="2250236"/>
                  <a:pt x="3122943" y="873603"/>
                  <a:pt x="3420554" y="1727618"/>
                </a:cubicBezTo>
                <a:cubicBezTo>
                  <a:pt x="3666406" y="2529875"/>
                  <a:pt x="3370232" y="6289556"/>
                  <a:pt x="4162424" y="6834458"/>
                </a:cubicBezTo>
                <a:cubicBezTo>
                  <a:pt x="4954616" y="7379360"/>
                  <a:pt x="7363544" y="5370843"/>
                  <a:pt x="8173708" y="4997031"/>
                </a:cubicBezTo>
              </a:path>
            </a:pathLst>
          </a:custGeom>
          <a:noFill/>
          <a:ln w="127000">
            <a:solidFill>
              <a:schemeClr val="accent5">
                <a:lumMod val="75000"/>
                <a:alpha val="51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>
            <a:extLst>
              <a:ext uri="{FF2B5EF4-FFF2-40B4-BE49-F238E27FC236}">
                <a16:creationId xmlns:a16="http://schemas.microsoft.com/office/drawing/2014/main" id="{EA7D7310-00E3-447E-931B-8D3D0B5E8E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88995" y="812415"/>
            <a:ext cx="4958812" cy="49588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C7788FA-80E1-44B8-B571-4CB69B5D49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44399" y="2574892"/>
            <a:ext cx="1495112" cy="1495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Contraintes d’utilisation</a:t>
            </a:r>
            <a:endParaRPr lang="fr-FR" sz="1200" b="1" dirty="0"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grpSp>
        <p:nvGrpSpPr>
          <p:cNvPr id="3" name="Groupe 2"/>
          <p:cNvGrpSpPr/>
          <p:nvPr>
            <p:custDataLst>
              <p:tags r:id="rId5"/>
            </p:custDataLst>
          </p:nvPr>
        </p:nvGrpSpPr>
        <p:grpSpPr>
          <a:xfrm>
            <a:off x="59930" y="1888670"/>
            <a:ext cx="3789699" cy="2531851"/>
            <a:chOff x="59925" y="2544410"/>
            <a:chExt cx="3789699" cy="2531850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9C15FE4-D201-486D-98E4-87995EE75A6C}"/>
                </a:ext>
              </a:extLst>
            </p:cNvPr>
            <p:cNvSpPr/>
            <p:nvPr/>
          </p:nvSpPr>
          <p:spPr>
            <a:xfrm flipV="1">
              <a:off x="2541922" y="3771067"/>
              <a:ext cx="1307702" cy="233499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  <a:gd name="connsiteX0" fmla="*/ 8688 w 8688"/>
                <a:gd name="connsiteY0" fmla="*/ 0 h 86249"/>
                <a:gd name="connsiteX1" fmla="*/ 0 w 8688"/>
                <a:gd name="connsiteY1" fmla="*/ 86249 h 86249"/>
                <a:gd name="connsiteX0" fmla="*/ 10000 w 10000"/>
                <a:gd name="connsiteY0" fmla="*/ 1635 h 11635"/>
                <a:gd name="connsiteX1" fmla="*/ 0 w 10000"/>
                <a:gd name="connsiteY1" fmla="*/ 11635 h 11635"/>
                <a:gd name="connsiteX0" fmla="*/ 10144 w 10144"/>
                <a:gd name="connsiteY0" fmla="*/ 2796 h 11010"/>
                <a:gd name="connsiteX1" fmla="*/ 0 w 10144"/>
                <a:gd name="connsiteY1" fmla="*/ 11010 h 11010"/>
                <a:gd name="connsiteX0" fmla="*/ 10144 w 10144"/>
                <a:gd name="connsiteY0" fmla="*/ 0 h 8214"/>
                <a:gd name="connsiteX1" fmla="*/ 0 w 10144"/>
                <a:gd name="connsiteY1" fmla="*/ 8214 h 8214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4048 h 14048"/>
                <a:gd name="connsiteX1" fmla="*/ 0 w 10000"/>
                <a:gd name="connsiteY1" fmla="*/ 14048 h 14048"/>
                <a:gd name="connsiteX0" fmla="*/ 10000 w 10000"/>
                <a:gd name="connsiteY0" fmla="*/ 1768 h 11858"/>
                <a:gd name="connsiteX1" fmla="*/ 0 w 10000"/>
                <a:gd name="connsiteY1" fmla="*/ 11768 h 11858"/>
                <a:gd name="connsiteX0" fmla="*/ 10142 w 10142"/>
                <a:gd name="connsiteY0" fmla="*/ 1622 h 13877"/>
                <a:gd name="connsiteX1" fmla="*/ 0 w 10142"/>
                <a:gd name="connsiteY1" fmla="*/ 13796 h 1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42" h="13877">
                  <a:moveTo>
                    <a:pt x="10142" y="1622"/>
                  </a:moveTo>
                  <a:cubicBezTo>
                    <a:pt x="5935" y="-5914"/>
                    <a:pt x="4420" y="15353"/>
                    <a:pt x="0" y="13796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E0F9B98-35D6-4D51-AB1A-DA40438A6072}"/>
                </a:ext>
              </a:extLst>
            </p:cNvPr>
            <p:cNvSpPr/>
            <p:nvPr/>
          </p:nvSpPr>
          <p:spPr>
            <a:xfrm>
              <a:off x="1708826" y="3200006"/>
              <a:ext cx="1495112" cy="1495112"/>
            </a:xfrm>
            <a:prstGeom prst="ellipse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Captation de l’information utile</a:t>
              </a:r>
              <a:endParaRPr lang="fr-FR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96AEE475-7645-4063-B671-DD2C02FEF597}"/>
                </a:ext>
              </a:extLst>
            </p:cNvPr>
            <p:cNvSpPr/>
            <p:nvPr/>
          </p:nvSpPr>
          <p:spPr>
            <a:xfrm>
              <a:off x="59925" y="3249811"/>
              <a:ext cx="1289298" cy="341363"/>
            </a:xfrm>
            <a:prstGeom prst="roundRect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Alimentation</a:t>
              </a: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F6AE2761-748E-4E27-B500-A72E1CFECDE7}"/>
                </a:ext>
              </a:extLst>
            </p:cNvPr>
            <p:cNvSpPr/>
            <p:nvPr/>
          </p:nvSpPr>
          <p:spPr>
            <a:xfrm>
              <a:off x="62160" y="3771006"/>
              <a:ext cx="1289298" cy="341363"/>
            </a:xfrm>
            <a:prstGeom prst="roundRect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Stockage</a:t>
              </a: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CCF7CA5B-3B7B-4107-9ECD-33F413799B1A}"/>
                </a:ext>
              </a:extLst>
            </p:cNvPr>
            <p:cNvSpPr/>
            <p:nvPr/>
          </p:nvSpPr>
          <p:spPr>
            <a:xfrm>
              <a:off x="73459" y="4237337"/>
              <a:ext cx="1289298" cy="341363"/>
            </a:xfrm>
            <a:prstGeom prst="roundRect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Transmission</a:t>
              </a:r>
            </a:p>
          </p:txBody>
        </p:sp>
        <p:cxnSp>
          <p:nvCxnSpPr>
            <p:cNvPr id="7" name="Connecteur : en angle 6">
              <a:extLst>
                <a:ext uri="{FF2B5EF4-FFF2-40B4-BE49-F238E27FC236}">
                  <a16:creationId xmlns:a16="http://schemas.microsoft.com/office/drawing/2014/main" id="{17B02390-6CFA-48CA-83A9-FD6A7F906EE0}"/>
                </a:ext>
              </a:extLst>
            </p:cNvPr>
            <p:cNvCxnSpPr>
              <a:stCxn id="2" idx="3"/>
              <a:endCxn id="29" idx="2"/>
            </p:cNvCxnSpPr>
            <p:nvPr/>
          </p:nvCxnSpPr>
          <p:spPr>
            <a:xfrm>
              <a:off x="1349223" y="3420493"/>
              <a:ext cx="359603" cy="527069"/>
            </a:xfrm>
            <a:prstGeom prst="bentConnector3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Connecteur : en angle 44">
              <a:extLst>
                <a:ext uri="{FF2B5EF4-FFF2-40B4-BE49-F238E27FC236}">
                  <a16:creationId xmlns:a16="http://schemas.microsoft.com/office/drawing/2014/main" id="{07757442-770A-41D3-8933-7C6448A14E9E}"/>
                </a:ext>
              </a:extLst>
            </p:cNvPr>
            <p:cNvCxnSpPr>
              <a:cxnSpLocks/>
              <a:stCxn id="43" idx="3"/>
              <a:endCxn id="29" idx="2"/>
            </p:cNvCxnSpPr>
            <p:nvPr/>
          </p:nvCxnSpPr>
          <p:spPr>
            <a:xfrm>
              <a:off x="1351458" y="3941688"/>
              <a:ext cx="357368" cy="5874"/>
            </a:xfrm>
            <a:prstGeom prst="bentConnector3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 : en angle 45">
              <a:extLst>
                <a:ext uri="{FF2B5EF4-FFF2-40B4-BE49-F238E27FC236}">
                  <a16:creationId xmlns:a16="http://schemas.microsoft.com/office/drawing/2014/main" id="{097096B1-8B7E-42D0-A46D-1041EFA42087}"/>
                </a:ext>
              </a:extLst>
            </p:cNvPr>
            <p:cNvCxnSpPr>
              <a:cxnSpLocks/>
              <a:stCxn id="44" idx="3"/>
              <a:endCxn id="29" idx="2"/>
            </p:cNvCxnSpPr>
            <p:nvPr/>
          </p:nvCxnSpPr>
          <p:spPr>
            <a:xfrm flipV="1">
              <a:off x="1362757" y="3947562"/>
              <a:ext cx="346069" cy="460457"/>
            </a:xfrm>
            <a:prstGeom prst="bentConnector3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DA080463-151D-4A37-9D50-DA10A01662F8}"/>
                </a:ext>
              </a:extLst>
            </p:cNvPr>
            <p:cNvSpPr/>
            <p:nvPr/>
          </p:nvSpPr>
          <p:spPr>
            <a:xfrm>
              <a:off x="73459" y="4734897"/>
              <a:ext cx="1289298" cy="341363"/>
            </a:xfrm>
            <a:prstGeom prst="roundRect">
              <a:avLst/>
            </a:prstGeom>
            <a:solidFill>
              <a:srgbClr val="16AE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b="1" dirty="0">
                  <a:cs typeface="Times New Roman" panose="02020603050405020304" pitchFamily="18" charset="0"/>
                </a:rPr>
                <a:t>Visualisation</a:t>
              </a:r>
            </a:p>
          </p:txBody>
        </p:sp>
        <p:cxnSp>
          <p:nvCxnSpPr>
            <p:cNvPr id="51" name="Connecteur : en angle 50">
              <a:extLst>
                <a:ext uri="{FF2B5EF4-FFF2-40B4-BE49-F238E27FC236}">
                  <a16:creationId xmlns:a16="http://schemas.microsoft.com/office/drawing/2014/main" id="{CD16905C-6BE3-4EAF-9A5B-2770AE45DA32}"/>
                </a:ext>
              </a:extLst>
            </p:cNvPr>
            <p:cNvCxnSpPr>
              <a:cxnSpLocks/>
              <a:stCxn id="50" idx="3"/>
              <a:endCxn id="29" idx="2"/>
            </p:cNvCxnSpPr>
            <p:nvPr/>
          </p:nvCxnSpPr>
          <p:spPr>
            <a:xfrm flipV="1">
              <a:off x="1362757" y="3947562"/>
              <a:ext cx="346069" cy="958017"/>
            </a:xfrm>
            <a:prstGeom prst="bentConnector3">
              <a:avLst>
                <a:gd name="adj1" fmla="val 50000"/>
              </a:avLst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4D873B28-0826-4EA4-A1F1-92A68ABB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566" y="2544410"/>
              <a:ext cx="1221730" cy="956440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5316950" y="2574894"/>
            <a:ext cx="3753595" cy="2927995"/>
            <a:chOff x="5316947" y="3230633"/>
            <a:chExt cx="3753594" cy="2927995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633B769-B65B-4632-97ED-48FAD2028A8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5316947" y="3960155"/>
              <a:ext cx="1527121" cy="105243"/>
            </a:xfrm>
            <a:custGeom>
              <a:avLst/>
              <a:gdLst>
                <a:gd name="connsiteX0" fmla="*/ 1670063 w 1670063"/>
                <a:gd name="connsiteY0" fmla="*/ 0 h 20047"/>
                <a:gd name="connsiteX1" fmla="*/ 152159 w 1670063"/>
                <a:gd name="connsiteY1" fmla="*/ 18288 h 20047"/>
                <a:gd name="connsiteX2" fmla="*/ 133871 w 1670063"/>
                <a:gd name="connsiteY2" fmla="*/ 18288 h 20047"/>
                <a:gd name="connsiteX0" fmla="*/ 1639147 w 1639147"/>
                <a:gd name="connsiteY0" fmla="*/ 1270 h 19558"/>
                <a:gd name="connsiteX1" fmla="*/ 121243 w 1639147"/>
                <a:gd name="connsiteY1" fmla="*/ 19558 h 19558"/>
                <a:gd name="connsiteX2" fmla="*/ 176107 w 1639147"/>
                <a:gd name="connsiteY2" fmla="*/ 0 h 19558"/>
                <a:gd name="connsiteX0" fmla="*/ 1463040 w 1463040"/>
                <a:gd name="connsiteY0" fmla="*/ 8115 h 8115"/>
                <a:gd name="connsiteX1" fmla="*/ 740664 w 1463040"/>
                <a:gd name="connsiteY1" fmla="*/ 0 h 8115"/>
                <a:gd name="connsiteX2" fmla="*/ 0 w 1463040"/>
                <a:gd name="connsiteY2" fmla="*/ 6845 h 8115"/>
                <a:gd name="connsiteX0" fmla="*/ 10000 w 10000"/>
                <a:gd name="connsiteY0" fmla="*/ 10000 h 11053"/>
                <a:gd name="connsiteX1" fmla="*/ 5063 w 10000"/>
                <a:gd name="connsiteY1" fmla="*/ 0 h 11053"/>
                <a:gd name="connsiteX2" fmla="*/ 0 w 10000"/>
                <a:gd name="connsiteY2" fmla="*/ 8435 h 11053"/>
                <a:gd name="connsiteX0" fmla="*/ 10000 w 10000"/>
                <a:gd name="connsiteY0" fmla="*/ 1565 h 1565"/>
                <a:gd name="connsiteX1" fmla="*/ 0 w 10000"/>
                <a:gd name="connsiteY1" fmla="*/ 0 h 1565"/>
                <a:gd name="connsiteX0" fmla="*/ 10000 w 10000"/>
                <a:gd name="connsiteY0" fmla="*/ 49529 h 49529"/>
                <a:gd name="connsiteX1" fmla="*/ 0 w 10000"/>
                <a:gd name="connsiteY1" fmla="*/ 39529 h 49529"/>
                <a:gd name="connsiteX0" fmla="*/ 10438 w 10438"/>
                <a:gd name="connsiteY0" fmla="*/ 43741 h 43741"/>
                <a:gd name="connsiteX1" fmla="*/ 0 w 10438"/>
                <a:gd name="connsiteY1" fmla="*/ 41441 h 43741"/>
                <a:gd name="connsiteX0" fmla="*/ 10438 w 10438"/>
                <a:gd name="connsiteY0" fmla="*/ 34593 h 44311"/>
                <a:gd name="connsiteX1" fmla="*/ 0 w 10438"/>
                <a:gd name="connsiteY1" fmla="*/ 32293 h 4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8" h="44311">
                  <a:moveTo>
                    <a:pt x="10438" y="34593"/>
                  </a:moveTo>
                  <a:cubicBezTo>
                    <a:pt x="5855" y="81309"/>
                    <a:pt x="3208" y="-60623"/>
                    <a:pt x="0" y="32293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3"/>
            <p:cNvGrpSpPr/>
            <p:nvPr>
              <p:custDataLst>
                <p:tags r:id="rId8"/>
              </p:custDataLst>
            </p:nvPr>
          </p:nvGrpSpPr>
          <p:grpSpPr>
            <a:xfrm>
              <a:off x="5759214" y="3230633"/>
              <a:ext cx="3311327" cy="2927995"/>
              <a:chOff x="5759214" y="3230633"/>
              <a:chExt cx="3311327" cy="2927995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989EFBFB-2144-45DD-8328-13ED19D5E1F6}"/>
                  </a:ext>
                </a:extLst>
              </p:cNvPr>
              <p:cNvSpPr/>
              <p:nvPr/>
            </p:nvSpPr>
            <p:spPr>
              <a:xfrm>
                <a:off x="6063513" y="3230633"/>
                <a:ext cx="1495112" cy="149511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200" b="1" dirty="0">
                    <a:cs typeface="Times New Roman" panose="02020603050405020304" pitchFamily="18" charset="0"/>
                  </a:rPr>
                  <a:t>Design de l’objet</a:t>
                </a:r>
              </a:p>
            </p:txBody>
          </p:sp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63CFA4ED-04DE-4447-8C80-6FAACAE81130}"/>
                  </a:ext>
                </a:extLst>
              </p:cNvPr>
              <p:cNvSpPr/>
              <p:nvPr/>
            </p:nvSpPr>
            <p:spPr>
              <a:xfrm>
                <a:off x="7767709" y="3291820"/>
                <a:ext cx="1289298" cy="3413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200" b="1" dirty="0">
                    <a:cs typeface="Times New Roman" panose="02020603050405020304" pitchFamily="18" charset="0"/>
                  </a:rPr>
                  <a:t>Ergonomie</a:t>
                </a:r>
              </a:p>
            </p:txBody>
          </p: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312CCC42-6637-412E-880F-419B1EC52359}"/>
                  </a:ext>
                </a:extLst>
              </p:cNvPr>
              <p:cNvSpPr/>
              <p:nvPr/>
            </p:nvSpPr>
            <p:spPr>
              <a:xfrm>
                <a:off x="7769944" y="3807588"/>
                <a:ext cx="1289298" cy="3413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200" b="1" dirty="0">
                    <a:cs typeface="Times New Roman" panose="02020603050405020304" pitchFamily="18" charset="0"/>
                  </a:rPr>
                  <a:t>Endurance</a:t>
                </a:r>
              </a:p>
            </p:txBody>
          </p:sp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C3CC31FA-37AD-43AD-9194-C7F3DD1BF548}"/>
                  </a:ext>
                </a:extLst>
              </p:cNvPr>
              <p:cNvSpPr/>
              <p:nvPr/>
            </p:nvSpPr>
            <p:spPr>
              <a:xfrm>
                <a:off x="7781243" y="4273919"/>
                <a:ext cx="1289298" cy="3413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200" b="1" dirty="0">
                    <a:cs typeface="Times New Roman" panose="02020603050405020304" pitchFamily="18" charset="0"/>
                  </a:rPr>
                  <a:t>Fixation</a:t>
                </a:r>
              </a:p>
            </p:txBody>
          </p:sp>
          <p:cxnSp>
            <p:nvCxnSpPr>
              <p:cNvPr id="52" name="Connecteur : en angle 51">
                <a:extLst>
                  <a:ext uri="{FF2B5EF4-FFF2-40B4-BE49-F238E27FC236}">
                    <a16:creationId xmlns:a16="http://schemas.microsoft.com/office/drawing/2014/main" id="{35D679F1-937E-4039-AAD0-3F7FEE592B8E}"/>
                  </a:ext>
                </a:extLst>
              </p:cNvPr>
              <p:cNvCxnSpPr>
                <a:cxnSpLocks/>
                <a:stCxn id="30" idx="6"/>
                <a:endCxn id="47" idx="1"/>
              </p:cNvCxnSpPr>
              <p:nvPr/>
            </p:nvCxnSpPr>
            <p:spPr>
              <a:xfrm flipV="1">
                <a:off x="7558625" y="3462502"/>
                <a:ext cx="209084" cy="515687"/>
              </a:xfrm>
              <a:prstGeom prst="bentConnector3">
                <a:avLst>
                  <a:gd name="adj1" fmla="val 50000"/>
                </a:avLst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Connecteur : en angle 52">
                <a:extLst>
                  <a:ext uri="{FF2B5EF4-FFF2-40B4-BE49-F238E27FC236}">
                    <a16:creationId xmlns:a16="http://schemas.microsoft.com/office/drawing/2014/main" id="{85DC3BC9-2166-4E8A-BFD3-0DD5EA8938F0}"/>
                  </a:ext>
                </a:extLst>
              </p:cNvPr>
              <p:cNvCxnSpPr>
                <a:cxnSpLocks/>
                <a:stCxn id="30" idx="6"/>
                <a:endCxn id="48" idx="1"/>
              </p:cNvCxnSpPr>
              <p:nvPr/>
            </p:nvCxnSpPr>
            <p:spPr>
              <a:xfrm>
                <a:off x="7558625" y="3978189"/>
                <a:ext cx="211319" cy="81"/>
              </a:xfrm>
              <a:prstGeom prst="bentConnector3">
                <a:avLst>
                  <a:gd name="adj1" fmla="val 50000"/>
                </a:avLst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Connecteur : en angle 53">
                <a:extLst>
                  <a:ext uri="{FF2B5EF4-FFF2-40B4-BE49-F238E27FC236}">
                    <a16:creationId xmlns:a16="http://schemas.microsoft.com/office/drawing/2014/main" id="{A683AAAA-3AD9-436C-92F3-61DB2C27155B}"/>
                  </a:ext>
                </a:extLst>
              </p:cNvPr>
              <p:cNvCxnSpPr>
                <a:cxnSpLocks/>
                <a:stCxn id="30" idx="6"/>
                <a:endCxn id="49" idx="1"/>
              </p:cNvCxnSpPr>
              <p:nvPr/>
            </p:nvCxnSpPr>
            <p:spPr>
              <a:xfrm>
                <a:off x="7558625" y="3978189"/>
                <a:ext cx="222618" cy="466412"/>
              </a:xfrm>
              <a:prstGeom prst="bentConnector3">
                <a:avLst>
                  <a:gd name="adj1" fmla="val 50000"/>
                </a:avLst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308FB54A-26A5-441A-B463-0195E758B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9214" y="4302414"/>
                <a:ext cx="2103709" cy="1856214"/>
              </a:xfrm>
              <a:prstGeom prst="rect">
                <a:avLst/>
              </a:prstGeom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49928" y="355787"/>
            <a:ext cx="4671451" cy="36006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chemeClr val="tx1"/>
                </a:solidFill>
              </a:rPr>
              <a:t>Start’IT</a:t>
            </a:r>
            <a:r>
              <a:rPr lang="fr-FR" sz="1600" dirty="0">
                <a:solidFill>
                  <a:schemeClr val="tx1"/>
                </a:solidFill>
              </a:rPr>
              <a:t> : fiche ressource « contraintes d’utilisation » </a:t>
            </a:r>
          </a:p>
        </p:txBody>
      </p:sp>
    </p:spTree>
    <p:extLst>
      <p:ext uri="{BB962C8B-B14F-4D97-AF65-F5344CB8AC3E}">
        <p14:creationId xmlns:p14="http://schemas.microsoft.com/office/powerpoint/2010/main" val="20914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A573EC14-EABB-4D75-89E3-3ECB917EC8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959" y="4684970"/>
            <a:ext cx="2083820" cy="162629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CB46586-367C-4167-8885-E0AE4A53C6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59242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615257-933B-4E55-908F-F80A2E96FA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-822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Baccalauréat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79FE82-E4D5-404A-B118-B4904E3DA63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9931" y="355787"/>
            <a:ext cx="5459103" cy="367936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Start’IT : fiche ressource «Découverte de l’ingénierie système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E6291-6441-4980-B9EF-28FC9CBA11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96507" y="1113073"/>
            <a:ext cx="435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7A54"/>
                </a:solidFill>
                <a:cs typeface="Times New Roman" panose="02020603050405020304" pitchFamily="18" charset="0"/>
              </a:rPr>
              <a:t>Spécification du besoin : mission du produit</a:t>
            </a:r>
          </a:p>
        </p:txBody>
      </p:sp>
      <p:sp>
        <p:nvSpPr>
          <p:cNvPr id="2" name="Rectangle à coins arrondis 1"/>
          <p:cNvSpPr/>
          <p:nvPr>
            <p:custDataLst>
              <p:tags r:id="rId6"/>
            </p:custDataLst>
          </p:nvPr>
        </p:nvSpPr>
        <p:spPr>
          <a:xfrm>
            <a:off x="1244117" y="1879629"/>
            <a:ext cx="2782765" cy="134515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problème</a:t>
            </a:r>
          </a:p>
          <a:p>
            <a:r>
              <a:rPr lang="fr-FR" sz="1200" dirty="0">
                <a:solidFill>
                  <a:schemeClr val="tx1"/>
                </a:solidFill>
              </a:rPr>
              <a:t>Les objets connectés existants sont souvent des produits complexes donc coûteux, qui souffrent parfois d'une esthétique peu poussée.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026879" y="1879630"/>
            <a:ext cx="3652592" cy="1776507"/>
            <a:chOff x="5550879" y="1879629"/>
            <a:chExt cx="3652592" cy="1776506"/>
          </a:xfrm>
        </p:grpSpPr>
        <p:grpSp>
          <p:nvGrpSpPr>
            <p:cNvPr id="6" name="Groupe 5"/>
            <p:cNvGrpSpPr/>
            <p:nvPr/>
          </p:nvGrpSpPr>
          <p:grpSpPr>
            <a:xfrm>
              <a:off x="6558725" y="1879629"/>
              <a:ext cx="2644746" cy="1776506"/>
              <a:chOff x="6558725" y="1879629"/>
              <a:chExt cx="2644746" cy="1776506"/>
            </a:xfrm>
          </p:grpSpPr>
          <p:sp>
            <p:nvSpPr>
              <p:cNvPr id="12" name="Rectangle à coins arrondis 11"/>
              <p:cNvSpPr/>
              <p:nvPr>
                <p:custDataLst>
                  <p:tags r:id="rId13"/>
                </p:custDataLst>
              </p:nvPr>
            </p:nvSpPr>
            <p:spPr>
              <a:xfrm>
                <a:off x="6558725" y="1879629"/>
                <a:ext cx="2644746" cy="1345152"/>
              </a:xfrm>
              <a:prstGeom prst="round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Finalité</a:t>
                </a:r>
              </a:p>
              <a:p>
                <a:pPr algn="ctr"/>
                <a:r>
                  <a:rPr lang="fr-FR" sz="1100" dirty="0">
                    <a:solidFill>
                      <a:schemeClr val="tx1"/>
                    </a:solidFill>
                  </a:rPr>
                  <a:t>Permettre la surveillance de l'état de santé en temps-réel et en totale ergonomie,</a:t>
                </a:r>
              </a:p>
              <a:p>
                <a:pPr algn="ctr"/>
                <a:r>
                  <a:rPr lang="fr-FR" sz="1100" dirty="0">
                    <a:solidFill>
                      <a:schemeClr val="tx1"/>
                    </a:solidFill>
                  </a:rPr>
                  <a:t> tout en offrant une esthétique permettant de l’utiliser comme accessoire décoratif.</a:t>
                </a:r>
              </a:p>
            </p:txBody>
          </p:sp>
          <p:cxnSp>
            <p:nvCxnSpPr>
              <p:cNvPr id="5" name="Connecteur droit avec flèche 4"/>
              <p:cNvCxnSpPr>
                <a:stCxn id="11" idx="0"/>
                <a:endCxn id="12" idx="2"/>
              </p:cNvCxnSpPr>
              <p:nvPr>
                <p:custDataLst>
                  <p:tags r:id="rId14"/>
                </p:custDataLst>
              </p:nvPr>
            </p:nvCxnSpPr>
            <p:spPr>
              <a:xfrm flipH="1" flipV="1">
                <a:off x="7881099" y="3224782"/>
                <a:ext cx="5171" cy="431353"/>
              </a:xfrm>
              <a:prstGeom prst="straightConnector1">
                <a:avLst/>
              </a:prstGeom>
              <a:ln w="9525"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avec flèche 23"/>
            <p:cNvCxnSpPr>
              <a:cxnSpLocks/>
              <a:stCxn id="2" idx="3"/>
              <a:endCxn id="12" idx="1"/>
            </p:cNvCxnSpPr>
            <p:nvPr>
              <p:custDataLst>
                <p:tags r:id="rId12"/>
              </p:custDataLst>
            </p:nvPr>
          </p:nvCxnSpPr>
          <p:spPr>
            <a:xfrm>
              <a:off x="5550879" y="2552205"/>
              <a:ext cx="1007847" cy="0"/>
            </a:xfrm>
            <a:prstGeom prst="straightConnector1">
              <a:avLst/>
            </a:prstGeom>
            <a:ln w="9525"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1244119" y="3658098"/>
            <a:ext cx="2782767" cy="1483921"/>
            <a:chOff x="2768113" y="3658092"/>
            <a:chExt cx="2782766" cy="1483921"/>
          </a:xfrm>
        </p:grpSpPr>
        <p:sp>
          <p:nvSpPr>
            <p:cNvPr id="13" name="Rectangle à coins arrondis 12"/>
            <p:cNvSpPr/>
            <p:nvPr>
              <p:custDataLst>
                <p:tags r:id="rId10"/>
              </p:custDataLst>
            </p:nvPr>
          </p:nvSpPr>
          <p:spPr>
            <a:xfrm>
              <a:off x="2768113" y="3658092"/>
              <a:ext cx="2782766" cy="999393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Mon produit</a:t>
              </a:r>
            </a:p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Mon objet connecté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8913" y="4098418"/>
              <a:ext cx="1391460" cy="1043595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4026882" y="3656142"/>
            <a:ext cx="3587259" cy="1920519"/>
            <a:chOff x="5550879" y="3656135"/>
            <a:chExt cx="3587258" cy="1920519"/>
          </a:xfrm>
        </p:grpSpPr>
        <p:cxnSp>
          <p:nvCxnSpPr>
            <p:cNvPr id="17" name="Connecteur droit avec flèche 16"/>
            <p:cNvCxnSpPr>
              <a:stCxn id="13" idx="3"/>
              <a:endCxn id="11" idx="1"/>
            </p:cNvCxnSpPr>
            <p:nvPr>
              <p:custDataLst>
                <p:tags r:id="rId7"/>
              </p:custDataLst>
            </p:nvPr>
          </p:nvCxnSpPr>
          <p:spPr>
            <a:xfrm flipV="1">
              <a:off x="5550879" y="4155832"/>
              <a:ext cx="1083522" cy="1957"/>
            </a:xfrm>
            <a:prstGeom prst="straightConnector1">
              <a:avLst/>
            </a:prstGeom>
            <a:ln w="9525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3"/>
            <p:cNvGrpSpPr/>
            <p:nvPr/>
          </p:nvGrpSpPr>
          <p:grpSpPr>
            <a:xfrm>
              <a:off x="6634401" y="3656135"/>
              <a:ext cx="2503736" cy="1920519"/>
              <a:chOff x="6634401" y="3656135"/>
              <a:chExt cx="2503736" cy="1920519"/>
            </a:xfrm>
          </p:grpSpPr>
          <p:sp>
            <p:nvSpPr>
              <p:cNvPr id="11" name="Rectangle à coins arrondis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34401" y="3656135"/>
                <a:ext cx="2503736" cy="999393"/>
              </a:xfrm>
              <a:prstGeom prst="round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Mission</a:t>
                </a:r>
              </a:p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</a:rPr>
                  <a:t>Prélever le pouls et le transmettre</a:t>
                </a:r>
              </a:p>
            </p:txBody>
          </p: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4D873B28-0826-4EA4-A1F1-92A68ABB390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70233" y="4620214"/>
                <a:ext cx="1221730" cy="95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64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13123</TotalTime>
  <Words>951</Words>
  <Application>Microsoft Macintosh PowerPoint</Application>
  <PresentationFormat>Affichage à l'écran (4:3)</PresentationFormat>
  <Paragraphs>283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Aldo</vt:lpstr>
      <vt:lpstr>Arial</vt:lpstr>
      <vt:lpstr>ArialMT</vt:lpstr>
      <vt:lpstr>Calibri</vt:lpstr>
      <vt:lpstr>Times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STI2D 2021</dc:title>
  <dc:creator>Frédéric TARAUD</dc:creator>
  <cp:lastModifiedBy>Microsoft Office User</cp:lastModifiedBy>
  <cp:revision>459</cp:revision>
  <cp:lastPrinted>2018-09-07T10:09:55Z</cp:lastPrinted>
  <dcterms:created xsi:type="dcterms:W3CDTF">2018-05-28T09:17:26Z</dcterms:created>
  <dcterms:modified xsi:type="dcterms:W3CDTF">2019-01-14T18:42:48Z</dcterms:modified>
</cp:coreProperties>
</file>