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8" r:id="rId3"/>
    <p:sldId id="259" r:id="rId4"/>
    <p:sldId id="267" r:id="rId5"/>
    <p:sldId id="278" r:id="rId6"/>
    <p:sldId id="268" r:id="rId7"/>
    <p:sldId id="279" r:id="rId8"/>
    <p:sldId id="269" r:id="rId9"/>
    <p:sldId id="305" r:id="rId10"/>
    <p:sldId id="262" r:id="rId11"/>
    <p:sldId id="280" r:id="rId12"/>
    <p:sldId id="281" r:id="rId13"/>
    <p:sldId id="282" r:id="rId14"/>
    <p:sldId id="309" r:id="rId15"/>
    <p:sldId id="313" r:id="rId16"/>
    <p:sldId id="310" r:id="rId17"/>
    <p:sldId id="320" r:id="rId18"/>
    <p:sldId id="311" r:id="rId19"/>
    <p:sldId id="312" r:id="rId20"/>
    <p:sldId id="321" r:id="rId21"/>
    <p:sldId id="322" r:id="rId22"/>
    <p:sldId id="315" r:id="rId23"/>
    <p:sldId id="323" r:id="rId24"/>
    <p:sldId id="314" r:id="rId25"/>
    <p:sldId id="306" r:id="rId26"/>
    <p:sldId id="283" r:id="rId27"/>
    <p:sldId id="307" r:id="rId28"/>
    <p:sldId id="284" r:id="rId29"/>
    <p:sldId id="308" r:id="rId30"/>
    <p:sldId id="286" r:id="rId31"/>
    <p:sldId id="289" r:id="rId32"/>
    <p:sldId id="290" r:id="rId33"/>
    <p:sldId id="287" r:id="rId34"/>
    <p:sldId id="316" r:id="rId35"/>
    <p:sldId id="317" r:id="rId36"/>
    <p:sldId id="318" r:id="rId37"/>
    <p:sldId id="319" r:id="rId38"/>
    <p:sldId id="303" r:id="rId39"/>
  </p:sldIdLst>
  <p:sldSz cx="12192000" cy="6858000"/>
  <p:notesSz cx="7099300" cy="10234613"/>
  <p:custDataLst>
    <p:tags r:id="rId42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062B"/>
    <a:srgbClr val="777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67684" autoAdjust="0"/>
  </p:normalViewPr>
  <p:slideViewPr>
    <p:cSldViewPr snapToGrid="0" snapToObjects="1">
      <p:cViewPr varScale="1">
        <p:scale>
          <a:sx n="70" d="100"/>
          <a:sy n="70" d="100"/>
        </p:scale>
        <p:origin x="252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AQC%20-%20Classeur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AQC%20-%20Classeur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AQC%20-%20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>
                <a:solidFill>
                  <a:schemeClr val="tx1"/>
                </a:solidFill>
              </a:rPr>
              <a:t>Répartition</a:t>
            </a:r>
            <a:r>
              <a:rPr lang="fr-FR" sz="1600" baseline="0">
                <a:solidFill>
                  <a:schemeClr val="tx1"/>
                </a:solidFill>
              </a:rPr>
              <a:t> par type d'usage</a:t>
            </a:r>
            <a:endParaRPr lang="fr-FR" sz="16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7F2FFE21-F1AC-4509-9DCD-BCAAD8BEA9AF}" type="PERCENTAGE">
                      <a:rPr lang="en-US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BCC0257-0C4D-4085-B9C1-4DD7DD9BF9C8}" type="PERCENTAGE">
                      <a:rPr lang="en-US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73FBA62-8C86-484B-B202-6E25D6DF3847}" type="PERCENTAGE">
                      <a:rPr lang="en-US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48EFB06-D943-4CCB-A42D-5E7272F938AC}" type="PERCENTAGE">
                      <a:rPr lang="en-US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Feuil1!$C$15:$C$18</c:f>
              <c:strCache>
                <c:ptCount val="4"/>
                <c:pt idx="0">
                  <c:v>Maisons</c:v>
                </c:pt>
                <c:pt idx="1">
                  <c:v>Collectifs</c:v>
                </c:pt>
                <c:pt idx="2">
                  <c:v>Bureaux</c:v>
                </c:pt>
                <c:pt idx="3">
                  <c:v>ERP</c:v>
                </c:pt>
              </c:strCache>
            </c:strRef>
          </c:cat>
          <c:val>
            <c:numRef>
              <c:f>Feuil1!$D$15:$D$18</c:f>
              <c:numCache>
                <c:formatCode>General</c:formatCode>
                <c:ptCount val="4"/>
                <c:pt idx="0">
                  <c:v>30</c:v>
                </c:pt>
                <c:pt idx="1">
                  <c:v>23</c:v>
                </c:pt>
                <c:pt idx="2">
                  <c:v>18</c:v>
                </c:pt>
                <c:pt idx="3">
                  <c:v>29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59164479440069"/>
          <c:y val="0.82788604549431299"/>
          <c:w val="0.74748337707786527"/>
          <c:h val="0.102669510061242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Répartition par</a:t>
            </a:r>
            <a:r>
              <a:rPr lang="en-US" sz="1600" baseline="0">
                <a:solidFill>
                  <a:schemeClr val="tx1"/>
                </a:solidFill>
              </a:rPr>
              <a:t> type de travaux</a:t>
            </a:r>
            <a:endParaRPr lang="en-US" sz="16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9.1723753280839995E-2"/>
                  <c:y val="2.3286672499270925E-3"/>
                </c:manualLayout>
              </c:layout>
              <c:tx>
                <c:rich>
                  <a:bodyPr/>
                  <a:lstStyle/>
                  <a:p>
                    <a:fld id="{C0725209-A5CF-4F99-BD0E-78522804ED40}" type="PERCENTAGE">
                      <a:rPr lang="en-US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F430D25-9C2D-4B7E-8852-57639BC1302F}" type="PERCENTAGE">
                      <a:rPr lang="en-US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Feuil1!$C$20:$C$21</c:f>
              <c:strCache>
                <c:ptCount val="2"/>
                <c:pt idx="0">
                  <c:v>Neuf</c:v>
                </c:pt>
                <c:pt idx="1">
                  <c:v>Rénovation</c:v>
                </c:pt>
              </c:strCache>
            </c:strRef>
          </c:cat>
          <c:val>
            <c:numRef>
              <c:f>Feuil1!$D$20:$D$21</c:f>
              <c:numCache>
                <c:formatCode>General</c:formatCode>
                <c:ptCount val="2"/>
                <c:pt idx="0">
                  <c:v>53</c:v>
                </c:pt>
                <c:pt idx="1">
                  <c:v>47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>
                <a:solidFill>
                  <a:schemeClr val="tx1"/>
                </a:solidFill>
              </a:rPr>
              <a:t>Répartition des 3000 acteurs</a:t>
            </a:r>
            <a:r>
              <a:rPr lang="fr-FR" sz="1600" baseline="0">
                <a:solidFill>
                  <a:schemeClr val="tx1"/>
                </a:solidFill>
              </a:rPr>
              <a:t> interviewés</a:t>
            </a:r>
            <a:endParaRPr lang="fr-FR" sz="16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Feuil1!$C$24:$C$29</c:f>
              <c:strCache>
                <c:ptCount val="6"/>
                <c:pt idx="0">
                  <c:v>Maîtres d'ouvrage</c:v>
                </c:pt>
                <c:pt idx="1">
                  <c:v>Architectes</c:v>
                </c:pt>
                <c:pt idx="2">
                  <c:v>Bureaux d'études</c:v>
                </c:pt>
                <c:pt idx="3">
                  <c:v>Entreprises</c:v>
                </c:pt>
                <c:pt idx="4">
                  <c:v>Exploitants</c:v>
                </c:pt>
                <c:pt idx="5">
                  <c:v>Usagers</c:v>
                </c:pt>
              </c:strCache>
            </c:strRef>
          </c:cat>
          <c:val>
            <c:numRef>
              <c:f>Feuil1!$D$24:$D$29</c:f>
              <c:numCache>
                <c:formatCode>0%</c:formatCode>
                <c:ptCount val="6"/>
                <c:pt idx="0">
                  <c:v>0.3</c:v>
                </c:pt>
                <c:pt idx="1">
                  <c:v>0.24</c:v>
                </c:pt>
                <c:pt idx="2">
                  <c:v>0.16</c:v>
                </c:pt>
                <c:pt idx="3">
                  <c:v>0.12</c:v>
                </c:pt>
                <c:pt idx="4">
                  <c:v>0.1</c:v>
                </c:pt>
                <c:pt idx="5">
                  <c:v>0.08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4090792"/>
        <c:axId val="414091184"/>
      </c:barChart>
      <c:catAx>
        <c:axId val="414090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4091184"/>
        <c:crosses val="autoZero"/>
        <c:auto val="1"/>
        <c:lblAlgn val="ctr"/>
        <c:lblOffset val="100"/>
        <c:noMultiLvlLbl val="0"/>
      </c:catAx>
      <c:valAx>
        <c:axId val="4140911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14090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DFAE9-1AA1-41EE-8FB9-F7BECCC8B16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EADFD02-D89D-4F70-ABC3-02DA27606E55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1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D85AB319-BD85-40B7-9232-BA8E9AC41921}" type="parTrans" cxnId="{BC370F99-30F0-4CE9-BF16-A6DD6F8300A0}">
      <dgm:prSet/>
      <dgm:spPr/>
      <dgm:t>
        <a:bodyPr/>
        <a:lstStyle/>
        <a:p>
          <a:endParaRPr lang="fr-FR"/>
        </a:p>
      </dgm:t>
    </dgm:pt>
    <dgm:pt modelId="{926A9950-F373-48A1-8ECF-FF8A22C0ECA0}" type="sibTrans" cxnId="{BC370F99-30F0-4CE9-BF16-A6DD6F8300A0}">
      <dgm:prSet/>
      <dgm:spPr/>
      <dgm:t>
        <a:bodyPr/>
        <a:lstStyle/>
        <a:p>
          <a:endParaRPr lang="fr-FR"/>
        </a:p>
      </dgm:t>
    </dgm:pt>
    <dgm:pt modelId="{2B4EC5AC-C680-4D78-A8AF-AE48E349E57E}">
      <dgm:prSet phldrT="[Texte]"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Collecte sur le terrain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3DBA659-B10E-4972-864D-F3E738C7E930}" type="parTrans" cxnId="{C93D950E-9E80-47DD-AC5B-16894CA9F5E1}">
      <dgm:prSet/>
      <dgm:spPr/>
      <dgm:t>
        <a:bodyPr/>
        <a:lstStyle/>
        <a:p>
          <a:endParaRPr lang="fr-FR"/>
        </a:p>
      </dgm:t>
    </dgm:pt>
    <dgm:pt modelId="{3AA3BFB6-F6E0-4236-A8A0-7A6757282946}" type="sibTrans" cxnId="{C93D950E-9E80-47DD-AC5B-16894CA9F5E1}">
      <dgm:prSet/>
      <dgm:spPr/>
      <dgm:t>
        <a:bodyPr/>
        <a:lstStyle/>
        <a:p>
          <a:endParaRPr lang="fr-FR"/>
        </a:p>
      </dgm:t>
    </dgm:pt>
    <dgm:pt modelId="{CD541A3B-8A5C-4607-9744-41E900B994B3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2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CDBF50F0-61F9-4721-9860-A1CA4E547A96}" type="parTrans" cxnId="{F855AF6B-E269-4B5B-B35D-7F4949801AD7}">
      <dgm:prSet/>
      <dgm:spPr/>
      <dgm:t>
        <a:bodyPr/>
        <a:lstStyle/>
        <a:p>
          <a:endParaRPr lang="fr-FR"/>
        </a:p>
      </dgm:t>
    </dgm:pt>
    <dgm:pt modelId="{0D693FDD-8391-4AE3-B6F1-DEAB83C0FAD1}" type="sibTrans" cxnId="{F855AF6B-E269-4B5B-B35D-7F4949801AD7}">
      <dgm:prSet/>
      <dgm:spPr/>
      <dgm:t>
        <a:bodyPr/>
        <a:lstStyle/>
        <a:p>
          <a:endParaRPr lang="fr-FR"/>
        </a:p>
      </dgm:t>
    </dgm:pt>
    <dgm:pt modelId="{10BB5C59-B2DF-4D50-93A5-43BE190B6BCB}">
      <dgm:prSet phldrT="[Texte]"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Consolidation dans une base de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92E9BD5D-1773-4293-ABB8-878E60F9DFCB}" type="parTrans" cxnId="{03F5AE74-B799-4306-8551-90C8CA172A31}">
      <dgm:prSet/>
      <dgm:spPr/>
      <dgm:t>
        <a:bodyPr/>
        <a:lstStyle/>
        <a:p>
          <a:endParaRPr lang="fr-FR"/>
        </a:p>
      </dgm:t>
    </dgm:pt>
    <dgm:pt modelId="{79BE3CD6-2B5F-4503-99F8-81AA333F25B9}" type="sibTrans" cxnId="{03F5AE74-B799-4306-8551-90C8CA172A31}">
      <dgm:prSet/>
      <dgm:spPr/>
      <dgm:t>
        <a:bodyPr/>
        <a:lstStyle/>
        <a:p>
          <a:endParaRPr lang="fr-FR"/>
        </a:p>
      </dgm:t>
    </dgm:pt>
    <dgm:pt modelId="{7A7DA4FA-E0A0-4ECA-8507-8DB563F0E1B9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3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8B70D0A-3426-4AD4-983D-57F9FF34B92F}" type="parTrans" cxnId="{6A776946-E543-4D75-B00B-EF284988421F}">
      <dgm:prSet/>
      <dgm:spPr/>
      <dgm:t>
        <a:bodyPr/>
        <a:lstStyle/>
        <a:p>
          <a:endParaRPr lang="fr-FR"/>
        </a:p>
      </dgm:t>
    </dgm:pt>
    <dgm:pt modelId="{D0A95222-BC49-43E1-9582-B96C0B1F1016}" type="sibTrans" cxnId="{6A776946-E543-4D75-B00B-EF284988421F}">
      <dgm:prSet/>
      <dgm:spPr/>
      <dgm:t>
        <a:bodyPr/>
        <a:lstStyle/>
        <a:p>
          <a:endParaRPr lang="fr-FR"/>
        </a:p>
      </dgm:t>
    </dgm:pt>
    <dgm:pt modelId="{3AD45493-5D7B-4BA6-B0AD-03C4F32988EB}">
      <dgm:prSet phldrT="[Texte]"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Analyse des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004765B6-48B0-481E-8E33-5C6A21AA9DF7}" type="parTrans" cxnId="{4349E1B7-C951-4169-A1A2-87A1816500B6}">
      <dgm:prSet/>
      <dgm:spPr/>
      <dgm:t>
        <a:bodyPr/>
        <a:lstStyle/>
        <a:p>
          <a:endParaRPr lang="fr-FR"/>
        </a:p>
      </dgm:t>
    </dgm:pt>
    <dgm:pt modelId="{E3130285-762D-4912-B461-09C2353DE805}" type="sibTrans" cxnId="{4349E1B7-C951-4169-A1A2-87A1816500B6}">
      <dgm:prSet/>
      <dgm:spPr/>
      <dgm:t>
        <a:bodyPr/>
        <a:lstStyle/>
        <a:p>
          <a:endParaRPr lang="fr-FR"/>
        </a:p>
      </dgm:t>
    </dgm:pt>
    <dgm:pt modelId="{B5F945BE-5A8A-4C87-BC01-2E5227C90219}">
      <dgm:prSet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4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AD36AADF-75B6-486D-BF1E-7D4F2C7B576B}" type="parTrans" cxnId="{ABAA657C-5C17-45E1-8AF7-DDCFC6A8303D}">
      <dgm:prSet/>
      <dgm:spPr/>
      <dgm:t>
        <a:bodyPr/>
        <a:lstStyle/>
        <a:p>
          <a:endParaRPr lang="fr-FR"/>
        </a:p>
      </dgm:t>
    </dgm:pt>
    <dgm:pt modelId="{638204B8-2E60-4365-B28C-B85506B2AEF6}" type="sibTrans" cxnId="{ABAA657C-5C17-45E1-8AF7-DDCFC6A8303D}">
      <dgm:prSet/>
      <dgm:spPr/>
      <dgm:t>
        <a:bodyPr/>
        <a:lstStyle/>
        <a:p>
          <a:endParaRPr lang="fr-FR"/>
        </a:p>
      </dgm:t>
    </dgm:pt>
    <dgm:pt modelId="{2204D7E1-6851-4D51-91D5-63DA8C03439D}">
      <dgm:prSet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Valorisation des enseignements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BF2A92C6-ABAD-4C89-8413-916F2B3835A3}" type="parTrans" cxnId="{5B3D853E-7F10-4A19-945C-20B05B08522A}">
      <dgm:prSet/>
      <dgm:spPr/>
      <dgm:t>
        <a:bodyPr/>
        <a:lstStyle/>
        <a:p>
          <a:endParaRPr lang="fr-FR"/>
        </a:p>
      </dgm:t>
    </dgm:pt>
    <dgm:pt modelId="{9645B134-339E-4E29-B3C2-78D801BB1306}" type="sibTrans" cxnId="{5B3D853E-7F10-4A19-945C-20B05B08522A}">
      <dgm:prSet/>
      <dgm:spPr/>
      <dgm:t>
        <a:bodyPr/>
        <a:lstStyle/>
        <a:p>
          <a:endParaRPr lang="fr-FR"/>
        </a:p>
      </dgm:t>
    </dgm:pt>
    <dgm:pt modelId="{7B66C62D-CBDA-4A72-A130-00A360D6073F}" type="pres">
      <dgm:prSet presAssocID="{ECDDFAE9-1AA1-41EE-8FB9-F7BECCC8B1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4A53D89-7187-4904-B0F3-70D61A596B4F}" type="pres">
      <dgm:prSet presAssocID="{1EADFD02-D89D-4F70-ABC3-02DA27606E55}" presName="composite" presStyleCnt="0"/>
      <dgm:spPr/>
    </dgm:pt>
    <dgm:pt modelId="{FC2848A7-9722-4706-B3D0-99496F610963}" type="pres">
      <dgm:prSet presAssocID="{1EADFD02-D89D-4F70-ABC3-02DA27606E5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AF6BD8-62A5-4BB4-AC5A-16E7172B3476}" type="pres">
      <dgm:prSet presAssocID="{1EADFD02-D89D-4F70-ABC3-02DA27606E5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816869-1C51-41A6-84E8-BC1A15E9C96F}" type="pres">
      <dgm:prSet presAssocID="{926A9950-F373-48A1-8ECF-FF8A22C0ECA0}" presName="sp" presStyleCnt="0"/>
      <dgm:spPr/>
    </dgm:pt>
    <dgm:pt modelId="{FB9CE73B-895C-4EDC-B198-7C7ABA46C5D0}" type="pres">
      <dgm:prSet presAssocID="{CD541A3B-8A5C-4607-9744-41E900B994B3}" presName="composite" presStyleCnt="0"/>
      <dgm:spPr/>
    </dgm:pt>
    <dgm:pt modelId="{143B2DE7-42AE-4769-A4F7-5BA47B04A7DA}" type="pres">
      <dgm:prSet presAssocID="{CD541A3B-8A5C-4607-9744-41E900B994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F4683B-4B33-456D-9920-5D0343DED26E}" type="pres">
      <dgm:prSet presAssocID="{CD541A3B-8A5C-4607-9744-41E900B994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F9F64C-9690-4CCA-89C6-90867FF9904A}" type="pres">
      <dgm:prSet presAssocID="{0D693FDD-8391-4AE3-B6F1-DEAB83C0FAD1}" presName="sp" presStyleCnt="0"/>
      <dgm:spPr/>
    </dgm:pt>
    <dgm:pt modelId="{AE45C176-83A3-47CF-B197-FCB3CF9AAAF1}" type="pres">
      <dgm:prSet presAssocID="{7A7DA4FA-E0A0-4ECA-8507-8DB563F0E1B9}" presName="composite" presStyleCnt="0"/>
      <dgm:spPr/>
    </dgm:pt>
    <dgm:pt modelId="{F694EC1E-31BD-40B7-9874-C651F7FCB8FF}" type="pres">
      <dgm:prSet presAssocID="{7A7DA4FA-E0A0-4ECA-8507-8DB563F0E1B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A6BB24-7BB4-470C-8ADE-3FEFE124FDE6}" type="pres">
      <dgm:prSet presAssocID="{7A7DA4FA-E0A0-4ECA-8507-8DB563F0E1B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8D8B34-7E80-47C3-AEAB-698B4E0B4088}" type="pres">
      <dgm:prSet presAssocID="{D0A95222-BC49-43E1-9582-B96C0B1F1016}" presName="sp" presStyleCnt="0"/>
      <dgm:spPr/>
    </dgm:pt>
    <dgm:pt modelId="{304AEC99-3A1F-4A91-9033-661245405D90}" type="pres">
      <dgm:prSet presAssocID="{B5F945BE-5A8A-4C87-BC01-2E5227C90219}" presName="composite" presStyleCnt="0"/>
      <dgm:spPr/>
    </dgm:pt>
    <dgm:pt modelId="{E34361AE-DE06-4793-A0BF-51CD3E56303C}" type="pres">
      <dgm:prSet presAssocID="{B5F945BE-5A8A-4C87-BC01-2E5227C9021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762E95-0A2D-4DD5-9CB1-B3D0E5A6CD6D}" type="pres">
      <dgm:prSet presAssocID="{B5F945BE-5A8A-4C87-BC01-2E5227C9021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B3D853E-7F10-4A19-945C-20B05B08522A}" srcId="{B5F945BE-5A8A-4C87-BC01-2E5227C90219}" destId="{2204D7E1-6851-4D51-91D5-63DA8C03439D}" srcOrd="0" destOrd="0" parTransId="{BF2A92C6-ABAD-4C89-8413-916F2B3835A3}" sibTransId="{9645B134-339E-4E29-B3C2-78D801BB1306}"/>
    <dgm:cxn modelId="{BC370F99-30F0-4CE9-BF16-A6DD6F8300A0}" srcId="{ECDDFAE9-1AA1-41EE-8FB9-F7BECCC8B165}" destId="{1EADFD02-D89D-4F70-ABC3-02DA27606E55}" srcOrd="0" destOrd="0" parTransId="{D85AB319-BD85-40B7-9232-BA8E9AC41921}" sibTransId="{926A9950-F373-48A1-8ECF-FF8A22C0ECA0}"/>
    <dgm:cxn modelId="{6A776946-E543-4D75-B00B-EF284988421F}" srcId="{ECDDFAE9-1AA1-41EE-8FB9-F7BECCC8B165}" destId="{7A7DA4FA-E0A0-4ECA-8507-8DB563F0E1B9}" srcOrd="2" destOrd="0" parTransId="{58B70D0A-3426-4AD4-983D-57F9FF34B92F}" sibTransId="{D0A95222-BC49-43E1-9582-B96C0B1F1016}"/>
    <dgm:cxn modelId="{4349E1B7-C951-4169-A1A2-87A1816500B6}" srcId="{7A7DA4FA-E0A0-4ECA-8507-8DB563F0E1B9}" destId="{3AD45493-5D7B-4BA6-B0AD-03C4F32988EB}" srcOrd="0" destOrd="0" parTransId="{004765B6-48B0-481E-8E33-5C6A21AA9DF7}" sibTransId="{E3130285-762D-4912-B461-09C2353DE805}"/>
    <dgm:cxn modelId="{F855AF6B-E269-4B5B-B35D-7F4949801AD7}" srcId="{ECDDFAE9-1AA1-41EE-8FB9-F7BECCC8B165}" destId="{CD541A3B-8A5C-4607-9744-41E900B994B3}" srcOrd="1" destOrd="0" parTransId="{CDBF50F0-61F9-4721-9860-A1CA4E547A96}" sibTransId="{0D693FDD-8391-4AE3-B6F1-DEAB83C0FAD1}"/>
    <dgm:cxn modelId="{ABAA657C-5C17-45E1-8AF7-DDCFC6A8303D}" srcId="{ECDDFAE9-1AA1-41EE-8FB9-F7BECCC8B165}" destId="{B5F945BE-5A8A-4C87-BC01-2E5227C90219}" srcOrd="3" destOrd="0" parTransId="{AD36AADF-75B6-486D-BF1E-7D4F2C7B576B}" sibTransId="{638204B8-2E60-4365-B28C-B85506B2AEF6}"/>
    <dgm:cxn modelId="{2D060AEF-5787-4BBA-8D6D-A4A559A99402}" type="presOf" srcId="{CD541A3B-8A5C-4607-9744-41E900B994B3}" destId="{143B2DE7-42AE-4769-A4F7-5BA47B04A7DA}" srcOrd="0" destOrd="0" presId="urn:microsoft.com/office/officeart/2005/8/layout/chevron2"/>
    <dgm:cxn modelId="{F4758227-5F16-46E1-9B5D-0369FF6B2F3A}" type="presOf" srcId="{B5F945BE-5A8A-4C87-BC01-2E5227C90219}" destId="{E34361AE-DE06-4793-A0BF-51CD3E56303C}" srcOrd="0" destOrd="0" presId="urn:microsoft.com/office/officeart/2005/8/layout/chevron2"/>
    <dgm:cxn modelId="{C8B0F13C-04C9-4BD4-8A32-97319F82DA59}" type="presOf" srcId="{2204D7E1-6851-4D51-91D5-63DA8C03439D}" destId="{85762E95-0A2D-4DD5-9CB1-B3D0E5A6CD6D}" srcOrd="0" destOrd="0" presId="urn:microsoft.com/office/officeart/2005/8/layout/chevron2"/>
    <dgm:cxn modelId="{3E8D6572-5574-43BC-B3D4-499960EA4399}" type="presOf" srcId="{7A7DA4FA-E0A0-4ECA-8507-8DB563F0E1B9}" destId="{F694EC1E-31BD-40B7-9874-C651F7FCB8FF}" srcOrd="0" destOrd="0" presId="urn:microsoft.com/office/officeart/2005/8/layout/chevron2"/>
    <dgm:cxn modelId="{DBD383FB-AAE0-4303-B1A5-491595708C97}" type="presOf" srcId="{3AD45493-5D7B-4BA6-B0AD-03C4F32988EB}" destId="{95A6BB24-7BB4-470C-8ADE-3FEFE124FDE6}" srcOrd="0" destOrd="0" presId="urn:microsoft.com/office/officeart/2005/8/layout/chevron2"/>
    <dgm:cxn modelId="{EB694C30-04B0-474F-8BA9-382E21B25A59}" type="presOf" srcId="{10BB5C59-B2DF-4D50-93A5-43BE190B6BCB}" destId="{D9F4683B-4B33-456D-9920-5D0343DED26E}" srcOrd="0" destOrd="0" presId="urn:microsoft.com/office/officeart/2005/8/layout/chevron2"/>
    <dgm:cxn modelId="{C93D950E-9E80-47DD-AC5B-16894CA9F5E1}" srcId="{1EADFD02-D89D-4F70-ABC3-02DA27606E55}" destId="{2B4EC5AC-C680-4D78-A8AF-AE48E349E57E}" srcOrd="0" destOrd="0" parTransId="{53DBA659-B10E-4972-864D-F3E738C7E930}" sibTransId="{3AA3BFB6-F6E0-4236-A8A0-7A6757282946}"/>
    <dgm:cxn modelId="{03F5AE74-B799-4306-8551-90C8CA172A31}" srcId="{CD541A3B-8A5C-4607-9744-41E900B994B3}" destId="{10BB5C59-B2DF-4D50-93A5-43BE190B6BCB}" srcOrd="0" destOrd="0" parTransId="{92E9BD5D-1773-4293-ABB8-878E60F9DFCB}" sibTransId="{79BE3CD6-2B5F-4503-99F8-81AA333F25B9}"/>
    <dgm:cxn modelId="{6BF175D2-48D7-41FD-B67B-B4B945150E91}" type="presOf" srcId="{ECDDFAE9-1AA1-41EE-8FB9-F7BECCC8B165}" destId="{7B66C62D-CBDA-4A72-A130-00A360D6073F}" srcOrd="0" destOrd="0" presId="urn:microsoft.com/office/officeart/2005/8/layout/chevron2"/>
    <dgm:cxn modelId="{A0D71346-2F60-47AD-9A8B-FDE6FE0B731C}" type="presOf" srcId="{1EADFD02-D89D-4F70-ABC3-02DA27606E55}" destId="{FC2848A7-9722-4706-B3D0-99496F610963}" srcOrd="0" destOrd="0" presId="urn:microsoft.com/office/officeart/2005/8/layout/chevron2"/>
    <dgm:cxn modelId="{80BF812C-69B1-44EA-81F7-5A18C6702CA7}" type="presOf" srcId="{2B4EC5AC-C680-4D78-A8AF-AE48E349E57E}" destId="{64AF6BD8-62A5-4BB4-AC5A-16E7172B3476}" srcOrd="0" destOrd="0" presId="urn:microsoft.com/office/officeart/2005/8/layout/chevron2"/>
    <dgm:cxn modelId="{96D02B74-DFB8-41D0-8BB6-96B0685F539F}" type="presParOf" srcId="{7B66C62D-CBDA-4A72-A130-00A360D6073F}" destId="{54A53D89-7187-4904-B0F3-70D61A596B4F}" srcOrd="0" destOrd="0" presId="urn:microsoft.com/office/officeart/2005/8/layout/chevron2"/>
    <dgm:cxn modelId="{238ECD50-AD57-42E0-8FA9-7AC897B0D10A}" type="presParOf" srcId="{54A53D89-7187-4904-B0F3-70D61A596B4F}" destId="{FC2848A7-9722-4706-B3D0-99496F610963}" srcOrd="0" destOrd="0" presId="urn:microsoft.com/office/officeart/2005/8/layout/chevron2"/>
    <dgm:cxn modelId="{9B3286E4-5488-4221-939B-6A18031CA2CA}" type="presParOf" srcId="{54A53D89-7187-4904-B0F3-70D61A596B4F}" destId="{64AF6BD8-62A5-4BB4-AC5A-16E7172B3476}" srcOrd="1" destOrd="0" presId="urn:microsoft.com/office/officeart/2005/8/layout/chevron2"/>
    <dgm:cxn modelId="{0F2ED3F9-925F-4371-B5C0-F610845F3C50}" type="presParOf" srcId="{7B66C62D-CBDA-4A72-A130-00A360D6073F}" destId="{A8816869-1C51-41A6-84E8-BC1A15E9C96F}" srcOrd="1" destOrd="0" presId="urn:microsoft.com/office/officeart/2005/8/layout/chevron2"/>
    <dgm:cxn modelId="{6AE8F960-7B56-43D3-AA71-4A6E42A01ADA}" type="presParOf" srcId="{7B66C62D-CBDA-4A72-A130-00A360D6073F}" destId="{FB9CE73B-895C-4EDC-B198-7C7ABA46C5D0}" srcOrd="2" destOrd="0" presId="urn:microsoft.com/office/officeart/2005/8/layout/chevron2"/>
    <dgm:cxn modelId="{05C68156-0CE8-42B1-8A52-D086FEDEBA0E}" type="presParOf" srcId="{FB9CE73B-895C-4EDC-B198-7C7ABA46C5D0}" destId="{143B2DE7-42AE-4769-A4F7-5BA47B04A7DA}" srcOrd="0" destOrd="0" presId="urn:microsoft.com/office/officeart/2005/8/layout/chevron2"/>
    <dgm:cxn modelId="{D0CA18A4-E1AC-4AA0-9A2B-1731D64EDD1A}" type="presParOf" srcId="{FB9CE73B-895C-4EDC-B198-7C7ABA46C5D0}" destId="{D9F4683B-4B33-456D-9920-5D0343DED26E}" srcOrd="1" destOrd="0" presId="urn:microsoft.com/office/officeart/2005/8/layout/chevron2"/>
    <dgm:cxn modelId="{6896EB73-3145-4B20-A880-4DF467B00976}" type="presParOf" srcId="{7B66C62D-CBDA-4A72-A130-00A360D6073F}" destId="{01F9F64C-9690-4CCA-89C6-90867FF9904A}" srcOrd="3" destOrd="0" presId="urn:microsoft.com/office/officeart/2005/8/layout/chevron2"/>
    <dgm:cxn modelId="{DA0A842B-22C6-427F-B8CC-1B50EBD8ADC1}" type="presParOf" srcId="{7B66C62D-CBDA-4A72-A130-00A360D6073F}" destId="{AE45C176-83A3-47CF-B197-FCB3CF9AAAF1}" srcOrd="4" destOrd="0" presId="urn:microsoft.com/office/officeart/2005/8/layout/chevron2"/>
    <dgm:cxn modelId="{ACDA0885-4219-424F-A38B-59A19FB4519D}" type="presParOf" srcId="{AE45C176-83A3-47CF-B197-FCB3CF9AAAF1}" destId="{F694EC1E-31BD-40B7-9874-C651F7FCB8FF}" srcOrd="0" destOrd="0" presId="urn:microsoft.com/office/officeart/2005/8/layout/chevron2"/>
    <dgm:cxn modelId="{DE713DF1-5397-4AEF-AF75-A0ED9455F2AE}" type="presParOf" srcId="{AE45C176-83A3-47CF-B197-FCB3CF9AAAF1}" destId="{95A6BB24-7BB4-470C-8ADE-3FEFE124FDE6}" srcOrd="1" destOrd="0" presId="urn:microsoft.com/office/officeart/2005/8/layout/chevron2"/>
    <dgm:cxn modelId="{1DFC8590-AA5F-4B78-A500-383B1C9C8BE0}" type="presParOf" srcId="{7B66C62D-CBDA-4A72-A130-00A360D6073F}" destId="{C48D8B34-7E80-47C3-AEAB-698B4E0B4088}" srcOrd="5" destOrd="0" presId="urn:microsoft.com/office/officeart/2005/8/layout/chevron2"/>
    <dgm:cxn modelId="{22BE5A20-97E8-4ADD-8C91-C84C0DE0B2D4}" type="presParOf" srcId="{7B66C62D-CBDA-4A72-A130-00A360D6073F}" destId="{304AEC99-3A1F-4A91-9033-661245405D90}" srcOrd="6" destOrd="0" presId="urn:microsoft.com/office/officeart/2005/8/layout/chevron2"/>
    <dgm:cxn modelId="{30037879-385B-463B-9704-DD8B3432E122}" type="presParOf" srcId="{304AEC99-3A1F-4A91-9033-661245405D90}" destId="{E34361AE-DE06-4793-A0BF-51CD3E56303C}" srcOrd="0" destOrd="0" presId="urn:microsoft.com/office/officeart/2005/8/layout/chevron2"/>
    <dgm:cxn modelId="{2AE602CA-F9F0-4E34-AFCB-D963DD3DCD50}" type="presParOf" srcId="{304AEC99-3A1F-4A91-9033-661245405D90}" destId="{85762E95-0A2D-4DD5-9CB1-B3D0E5A6CD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DDFAE9-1AA1-41EE-8FB9-F7BECCC8B16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EADFD02-D89D-4F70-ABC3-02DA27606E55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1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D85AB319-BD85-40B7-9232-BA8E9AC41921}" type="parTrans" cxnId="{BC370F99-30F0-4CE9-BF16-A6DD6F8300A0}">
      <dgm:prSet/>
      <dgm:spPr/>
      <dgm:t>
        <a:bodyPr/>
        <a:lstStyle/>
        <a:p>
          <a:endParaRPr lang="fr-FR"/>
        </a:p>
      </dgm:t>
    </dgm:pt>
    <dgm:pt modelId="{926A9950-F373-48A1-8ECF-FF8A22C0ECA0}" type="sibTrans" cxnId="{BC370F99-30F0-4CE9-BF16-A6DD6F8300A0}">
      <dgm:prSet/>
      <dgm:spPr/>
      <dgm:t>
        <a:bodyPr/>
        <a:lstStyle/>
        <a:p>
          <a:endParaRPr lang="fr-FR"/>
        </a:p>
      </dgm:t>
    </dgm:pt>
    <dgm:pt modelId="{2B4EC5AC-C680-4D78-A8AF-AE48E349E57E}">
      <dgm:prSet phldrT="[Texte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Collecte sur le terrain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3DBA659-B10E-4972-864D-F3E738C7E930}" type="parTrans" cxnId="{C93D950E-9E80-47DD-AC5B-16894CA9F5E1}">
      <dgm:prSet/>
      <dgm:spPr/>
      <dgm:t>
        <a:bodyPr/>
        <a:lstStyle/>
        <a:p>
          <a:endParaRPr lang="fr-FR"/>
        </a:p>
      </dgm:t>
    </dgm:pt>
    <dgm:pt modelId="{3AA3BFB6-F6E0-4236-A8A0-7A6757282946}" type="sibTrans" cxnId="{C93D950E-9E80-47DD-AC5B-16894CA9F5E1}">
      <dgm:prSet/>
      <dgm:spPr/>
      <dgm:t>
        <a:bodyPr/>
        <a:lstStyle/>
        <a:p>
          <a:endParaRPr lang="fr-FR"/>
        </a:p>
      </dgm:t>
    </dgm:pt>
    <dgm:pt modelId="{CD541A3B-8A5C-4607-9744-41E900B994B3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2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CDBF50F0-61F9-4721-9860-A1CA4E547A96}" type="parTrans" cxnId="{F855AF6B-E269-4B5B-B35D-7F4949801AD7}">
      <dgm:prSet/>
      <dgm:spPr/>
      <dgm:t>
        <a:bodyPr/>
        <a:lstStyle/>
        <a:p>
          <a:endParaRPr lang="fr-FR"/>
        </a:p>
      </dgm:t>
    </dgm:pt>
    <dgm:pt modelId="{0D693FDD-8391-4AE3-B6F1-DEAB83C0FAD1}" type="sibTrans" cxnId="{F855AF6B-E269-4B5B-B35D-7F4949801AD7}">
      <dgm:prSet/>
      <dgm:spPr/>
      <dgm:t>
        <a:bodyPr/>
        <a:lstStyle/>
        <a:p>
          <a:endParaRPr lang="fr-FR"/>
        </a:p>
      </dgm:t>
    </dgm:pt>
    <dgm:pt modelId="{10BB5C59-B2DF-4D50-93A5-43BE190B6BCB}">
      <dgm:prSet phldrT="[Texte]"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Consolidation dans une base de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92E9BD5D-1773-4293-ABB8-878E60F9DFCB}" type="parTrans" cxnId="{03F5AE74-B799-4306-8551-90C8CA172A31}">
      <dgm:prSet/>
      <dgm:spPr/>
      <dgm:t>
        <a:bodyPr/>
        <a:lstStyle/>
        <a:p>
          <a:endParaRPr lang="fr-FR"/>
        </a:p>
      </dgm:t>
    </dgm:pt>
    <dgm:pt modelId="{79BE3CD6-2B5F-4503-99F8-81AA333F25B9}" type="sibTrans" cxnId="{03F5AE74-B799-4306-8551-90C8CA172A31}">
      <dgm:prSet/>
      <dgm:spPr/>
      <dgm:t>
        <a:bodyPr/>
        <a:lstStyle/>
        <a:p>
          <a:endParaRPr lang="fr-FR"/>
        </a:p>
      </dgm:t>
    </dgm:pt>
    <dgm:pt modelId="{7A7DA4FA-E0A0-4ECA-8507-8DB563F0E1B9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3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8B70D0A-3426-4AD4-983D-57F9FF34B92F}" type="parTrans" cxnId="{6A776946-E543-4D75-B00B-EF284988421F}">
      <dgm:prSet/>
      <dgm:spPr/>
      <dgm:t>
        <a:bodyPr/>
        <a:lstStyle/>
        <a:p>
          <a:endParaRPr lang="fr-FR"/>
        </a:p>
      </dgm:t>
    </dgm:pt>
    <dgm:pt modelId="{D0A95222-BC49-43E1-9582-B96C0B1F1016}" type="sibTrans" cxnId="{6A776946-E543-4D75-B00B-EF284988421F}">
      <dgm:prSet/>
      <dgm:spPr/>
      <dgm:t>
        <a:bodyPr/>
        <a:lstStyle/>
        <a:p>
          <a:endParaRPr lang="fr-FR"/>
        </a:p>
      </dgm:t>
    </dgm:pt>
    <dgm:pt modelId="{3AD45493-5D7B-4BA6-B0AD-03C4F32988EB}">
      <dgm:prSet phldrT="[Texte]"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Analyse des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004765B6-48B0-481E-8E33-5C6A21AA9DF7}" type="parTrans" cxnId="{4349E1B7-C951-4169-A1A2-87A1816500B6}">
      <dgm:prSet/>
      <dgm:spPr/>
      <dgm:t>
        <a:bodyPr/>
        <a:lstStyle/>
        <a:p>
          <a:endParaRPr lang="fr-FR"/>
        </a:p>
      </dgm:t>
    </dgm:pt>
    <dgm:pt modelId="{E3130285-762D-4912-B461-09C2353DE805}" type="sibTrans" cxnId="{4349E1B7-C951-4169-A1A2-87A1816500B6}">
      <dgm:prSet/>
      <dgm:spPr/>
      <dgm:t>
        <a:bodyPr/>
        <a:lstStyle/>
        <a:p>
          <a:endParaRPr lang="fr-FR"/>
        </a:p>
      </dgm:t>
    </dgm:pt>
    <dgm:pt modelId="{B5F945BE-5A8A-4C87-BC01-2E5227C90219}">
      <dgm:prSet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4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AD36AADF-75B6-486D-BF1E-7D4F2C7B576B}" type="parTrans" cxnId="{ABAA657C-5C17-45E1-8AF7-DDCFC6A8303D}">
      <dgm:prSet/>
      <dgm:spPr/>
      <dgm:t>
        <a:bodyPr/>
        <a:lstStyle/>
        <a:p>
          <a:endParaRPr lang="fr-FR"/>
        </a:p>
      </dgm:t>
    </dgm:pt>
    <dgm:pt modelId="{638204B8-2E60-4365-B28C-B85506B2AEF6}" type="sibTrans" cxnId="{ABAA657C-5C17-45E1-8AF7-DDCFC6A8303D}">
      <dgm:prSet/>
      <dgm:spPr/>
      <dgm:t>
        <a:bodyPr/>
        <a:lstStyle/>
        <a:p>
          <a:endParaRPr lang="fr-FR"/>
        </a:p>
      </dgm:t>
    </dgm:pt>
    <dgm:pt modelId="{2204D7E1-6851-4D51-91D5-63DA8C03439D}">
      <dgm:prSet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Valorisation des enseignements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BF2A92C6-ABAD-4C89-8413-916F2B3835A3}" type="parTrans" cxnId="{5B3D853E-7F10-4A19-945C-20B05B08522A}">
      <dgm:prSet/>
      <dgm:spPr/>
      <dgm:t>
        <a:bodyPr/>
        <a:lstStyle/>
        <a:p>
          <a:endParaRPr lang="fr-FR"/>
        </a:p>
      </dgm:t>
    </dgm:pt>
    <dgm:pt modelId="{9645B134-339E-4E29-B3C2-78D801BB1306}" type="sibTrans" cxnId="{5B3D853E-7F10-4A19-945C-20B05B08522A}">
      <dgm:prSet/>
      <dgm:spPr/>
      <dgm:t>
        <a:bodyPr/>
        <a:lstStyle/>
        <a:p>
          <a:endParaRPr lang="fr-FR"/>
        </a:p>
      </dgm:t>
    </dgm:pt>
    <dgm:pt modelId="{7B66C62D-CBDA-4A72-A130-00A360D6073F}" type="pres">
      <dgm:prSet presAssocID="{ECDDFAE9-1AA1-41EE-8FB9-F7BECCC8B1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4A53D89-7187-4904-B0F3-70D61A596B4F}" type="pres">
      <dgm:prSet presAssocID="{1EADFD02-D89D-4F70-ABC3-02DA27606E55}" presName="composite" presStyleCnt="0"/>
      <dgm:spPr/>
    </dgm:pt>
    <dgm:pt modelId="{FC2848A7-9722-4706-B3D0-99496F610963}" type="pres">
      <dgm:prSet presAssocID="{1EADFD02-D89D-4F70-ABC3-02DA27606E5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AF6BD8-62A5-4BB4-AC5A-16E7172B3476}" type="pres">
      <dgm:prSet presAssocID="{1EADFD02-D89D-4F70-ABC3-02DA27606E5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816869-1C51-41A6-84E8-BC1A15E9C96F}" type="pres">
      <dgm:prSet presAssocID="{926A9950-F373-48A1-8ECF-FF8A22C0ECA0}" presName="sp" presStyleCnt="0"/>
      <dgm:spPr/>
    </dgm:pt>
    <dgm:pt modelId="{FB9CE73B-895C-4EDC-B198-7C7ABA46C5D0}" type="pres">
      <dgm:prSet presAssocID="{CD541A3B-8A5C-4607-9744-41E900B994B3}" presName="composite" presStyleCnt="0"/>
      <dgm:spPr/>
    </dgm:pt>
    <dgm:pt modelId="{143B2DE7-42AE-4769-A4F7-5BA47B04A7DA}" type="pres">
      <dgm:prSet presAssocID="{CD541A3B-8A5C-4607-9744-41E900B994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F4683B-4B33-456D-9920-5D0343DED26E}" type="pres">
      <dgm:prSet presAssocID="{CD541A3B-8A5C-4607-9744-41E900B994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F9F64C-9690-4CCA-89C6-90867FF9904A}" type="pres">
      <dgm:prSet presAssocID="{0D693FDD-8391-4AE3-B6F1-DEAB83C0FAD1}" presName="sp" presStyleCnt="0"/>
      <dgm:spPr/>
    </dgm:pt>
    <dgm:pt modelId="{AE45C176-83A3-47CF-B197-FCB3CF9AAAF1}" type="pres">
      <dgm:prSet presAssocID="{7A7DA4FA-E0A0-4ECA-8507-8DB563F0E1B9}" presName="composite" presStyleCnt="0"/>
      <dgm:spPr/>
    </dgm:pt>
    <dgm:pt modelId="{F694EC1E-31BD-40B7-9874-C651F7FCB8FF}" type="pres">
      <dgm:prSet presAssocID="{7A7DA4FA-E0A0-4ECA-8507-8DB563F0E1B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A6BB24-7BB4-470C-8ADE-3FEFE124FDE6}" type="pres">
      <dgm:prSet presAssocID="{7A7DA4FA-E0A0-4ECA-8507-8DB563F0E1B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8D8B34-7E80-47C3-AEAB-698B4E0B4088}" type="pres">
      <dgm:prSet presAssocID="{D0A95222-BC49-43E1-9582-B96C0B1F1016}" presName="sp" presStyleCnt="0"/>
      <dgm:spPr/>
    </dgm:pt>
    <dgm:pt modelId="{304AEC99-3A1F-4A91-9033-661245405D90}" type="pres">
      <dgm:prSet presAssocID="{B5F945BE-5A8A-4C87-BC01-2E5227C90219}" presName="composite" presStyleCnt="0"/>
      <dgm:spPr/>
    </dgm:pt>
    <dgm:pt modelId="{E34361AE-DE06-4793-A0BF-51CD3E56303C}" type="pres">
      <dgm:prSet presAssocID="{B5F945BE-5A8A-4C87-BC01-2E5227C9021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762E95-0A2D-4DD5-9CB1-B3D0E5A6CD6D}" type="pres">
      <dgm:prSet presAssocID="{B5F945BE-5A8A-4C87-BC01-2E5227C9021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B3D853E-7F10-4A19-945C-20B05B08522A}" srcId="{B5F945BE-5A8A-4C87-BC01-2E5227C90219}" destId="{2204D7E1-6851-4D51-91D5-63DA8C03439D}" srcOrd="0" destOrd="0" parTransId="{BF2A92C6-ABAD-4C89-8413-916F2B3835A3}" sibTransId="{9645B134-339E-4E29-B3C2-78D801BB1306}"/>
    <dgm:cxn modelId="{BC370F99-30F0-4CE9-BF16-A6DD6F8300A0}" srcId="{ECDDFAE9-1AA1-41EE-8FB9-F7BECCC8B165}" destId="{1EADFD02-D89D-4F70-ABC3-02DA27606E55}" srcOrd="0" destOrd="0" parTransId="{D85AB319-BD85-40B7-9232-BA8E9AC41921}" sibTransId="{926A9950-F373-48A1-8ECF-FF8A22C0ECA0}"/>
    <dgm:cxn modelId="{6A776946-E543-4D75-B00B-EF284988421F}" srcId="{ECDDFAE9-1AA1-41EE-8FB9-F7BECCC8B165}" destId="{7A7DA4FA-E0A0-4ECA-8507-8DB563F0E1B9}" srcOrd="2" destOrd="0" parTransId="{58B70D0A-3426-4AD4-983D-57F9FF34B92F}" sibTransId="{D0A95222-BC49-43E1-9582-B96C0B1F1016}"/>
    <dgm:cxn modelId="{4349E1B7-C951-4169-A1A2-87A1816500B6}" srcId="{7A7DA4FA-E0A0-4ECA-8507-8DB563F0E1B9}" destId="{3AD45493-5D7B-4BA6-B0AD-03C4F32988EB}" srcOrd="0" destOrd="0" parTransId="{004765B6-48B0-481E-8E33-5C6A21AA9DF7}" sibTransId="{E3130285-762D-4912-B461-09C2353DE805}"/>
    <dgm:cxn modelId="{F855AF6B-E269-4B5B-B35D-7F4949801AD7}" srcId="{ECDDFAE9-1AA1-41EE-8FB9-F7BECCC8B165}" destId="{CD541A3B-8A5C-4607-9744-41E900B994B3}" srcOrd="1" destOrd="0" parTransId="{CDBF50F0-61F9-4721-9860-A1CA4E547A96}" sibTransId="{0D693FDD-8391-4AE3-B6F1-DEAB83C0FAD1}"/>
    <dgm:cxn modelId="{5B26C677-A06C-494F-B033-8244A805F927}" type="presOf" srcId="{CD541A3B-8A5C-4607-9744-41E900B994B3}" destId="{143B2DE7-42AE-4769-A4F7-5BA47B04A7DA}" srcOrd="0" destOrd="0" presId="urn:microsoft.com/office/officeart/2005/8/layout/chevron2"/>
    <dgm:cxn modelId="{ABAA657C-5C17-45E1-8AF7-DDCFC6A8303D}" srcId="{ECDDFAE9-1AA1-41EE-8FB9-F7BECCC8B165}" destId="{B5F945BE-5A8A-4C87-BC01-2E5227C90219}" srcOrd="3" destOrd="0" parTransId="{AD36AADF-75B6-486D-BF1E-7D4F2C7B576B}" sibTransId="{638204B8-2E60-4365-B28C-B85506B2AEF6}"/>
    <dgm:cxn modelId="{8CC4C8BA-7F8C-4147-98D5-6F1583978647}" type="presOf" srcId="{ECDDFAE9-1AA1-41EE-8FB9-F7BECCC8B165}" destId="{7B66C62D-CBDA-4A72-A130-00A360D6073F}" srcOrd="0" destOrd="0" presId="urn:microsoft.com/office/officeart/2005/8/layout/chevron2"/>
    <dgm:cxn modelId="{A593A458-9BE1-483E-936E-A99CAA104B47}" type="presOf" srcId="{B5F945BE-5A8A-4C87-BC01-2E5227C90219}" destId="{E34361AE-DE06-4793-A0BF-51CD3E56303C}" srcOrd="0" destOrd="0" presId="urn:microsoft.com/office/officeart/2005/8/layout/chevron2"/>
    <dgm:cxn modelId="{30DA13AA-4978-4932-8E02-D1A4FA0E2A10}" type="presOf" srcId="{2B4EC5AC-C680-4D78-A8AF-AE48E349E57E}" destId="{64AF6BD8-62A5-4BB4-AC5A-16E7172B3476}" srcOrd="0" destOrd="0" presId="urn:microsoft.com/office/officeart/2005/8/layout/chevron2"/>
    <dgm:cxn modelId="{8FCE6AD0-A904-4C45-BA76-5548D513147A}" type="presOf" srcId="{1EADFD02-D89D-4F70-ABC3-02DA27606E55}" destId="{FC2848A7-9722-4706-B3D0-99496F610963}" srcOrd="0" destOrd="0" presId="urn:microsoft.com/office/officeart/2005/8/layout/chevron2"/>
    <dgm:cxn modelId="{DE29FB49-80BD-4AC0-8A6A-9AFAE2ED6C59}" type="presOf" srcId="{2204D7E1-6851-4D51-91D5-63DA8C03439D}" destId="{85762E95-0A2D-4DD5-9CB1-B3D0E5A6CD6D}" srcOrd="0" destOrd="0" presId="urn:microsoft.com/office/officeart/2005/8/layout/chevron2"/>
    <dgm:cxn modelId="{A54A2AE5-4F84-4C91-9CB1-3637A5AD69A6}" type="presOf" srcId="{3AD45493-5D7B-4BA6-B0AD-03C4F32988EB}" destId="{95A6BB24-7BB4-470C-8ADE-3FEFE124FDE6}" srcOrd="0" destOrd="0" presId="urn:microsoft.com/office/officeart/2005/8/layout/chevron2"/>
    <dgm:cxn modelId="{9C71D786-E018-4C8F-9DCC-7B0317AF47B7}" type="presOf" srcId="{7A7DA4FA-E0A0-4ECA-8507-8DB563F0E1B9}" destId="{F694EC1E-31BD-40B7-9874-C651F7FCB8FF}" srcOrd="0" destOrd="0" presId="urn:microsoft.com/office/officeart/2005/8/layout/chevron2"/>
    <dgm:cxn modelId="{C93D950E-9E80-47DD-AC5B-16894CA9F5E1}" srcId="{1EADFD02-D89D-4F70-ABC3-02DA27606E55}" destId="{2B4EC5AC-C680-4D78-A8AF-AE48E349E57E}" srcOrd="0" destOrd="0" parTransId="{53DBA659-B10E-4972-864D-F3E738C7E930}" sibTransId="{3AA3BFB6-F6E0-4236-A8A0-7A6757282946}"/>
    <dgm:cxn modelId="{CEBC0045-4F0B-45BB-8047-30FB51C92ADD}" type="presOf" srcId="{10BB5C59-B2DF-4D50-93A5-43BE190B6BCB}" destId="{D9F4683B-4B33-456D-9920-5D0343DED26E}" srcOrd="0" destOrd="0" presId="urn:microsoft.com/office/officeart/2005/8/layout/chevron2"/>
    <dgm:cxn modelId="{03F5AE74-B799-4306-8551-90C8CA172A31}" srcId="{CD541A3B-8A5C-4607-9744-41E900B994B3}" destId="{10BB5C59-B2DF-4D50-93A5-43BE190B6BCB}" srcOrd="0" destOrd="0" parTransId="{92E9BD5D-1773-4293-ABB8-878E60F9DFCB}" sibTransId="{79BE3CD6-2B5F-4503-99F8-81AA333F25B9}"/>
    <dgm:cxn modelId="{1CABFDED-5D27-458F-A18A-DE5707479D0D}" type="presParOf" srcId="{7B66C62D-CBDA-4A72-A130-00A360D6073F}" destId="{54A53D89-7187-4904-B0F3-70D61A596B4F}" srcOrd="0" destOrd="0" presId="urn:microsoft.com/office/officeart/2005/8/layout/chevron2"/>
    <dgm:cxn modelId="{9824AD9B-2625-4290-BF53-8C45ED94B7E9}" type="presParOf" srcId="{54A53D89-7187-4904-B0F3-70D61A596B4F}" destId="{FC2848A7-9722-4706-B3D0-99496F610963}" srcOrd="0" destOrd="0" presId="urn:microsoft.com/office/officeart/2005/8/layout/chevron2"/>
    <dgm:cxn modelId="{58656F16-4861-4A7E-94D7-CD7CE155338C}" type="presParOf" srcId="{54A53D89-7187-4904-B0F3-70D61A596B4F}" destId="{64AF6BD8-62A5-4BB4-AC5A-16E7172B3476}" srcOrd="1" destOrd="0" presId="urn:microsoft.com/office/officeart/2005/8/layout/chevron2"/>
    <dgm:cxn modelId="{5FCFAFFA-137C-4512-B5CB-C256DF627221}" type="presParOf" srcId="{7B66C62D-CBDA-4A72-A130-00A360D6073F}" destId="{A8816869-1C51-41A6-84E8-BC1A15E9C96F}" srcOrd="1" destOrd="0" presId="urn:microsoft.com/office/officeart/2005/8/layout/chevron2"/>
    <dgm:cxn modelId="{AC14A585-85DE-497F-B0BE-D3320F79E441}" type="presParOf" srcId="{7B66C62D-CBDA-4A72-A130-00A360D6073F}" destId="{FB9CE73B-895C-4EDC-B198-7C7ABA46C5D0}" srcOrd="2" destOrd="0" presId="urn:microsoft.com/office/officeart/2005/8/layout/chevron2"/>
    <dgm:cxn modelId="{D7ACF6DF-9A53-4021-BCA8-D014CD8E5E53}" type="presParOf" srcId="{FB9CE73B-895C-4EDC-B198-7C7ABA46C5D0}" destId="{143B2DE7-42AE-4769-A4F7-5BA47B04A7DA}" srcOrd="0" destOrd="0" presId="urn:microsoft.com/office/officeart/2005/8/layout/chevron2"/>
    <dgm:cxn modelId="{16C07713-A75A-4B90-BFA6-9AB00841FAA4}" type="presParOf" srcId="{FB9CE73B-895C-4EDC-B198-7C7ABA46C5D0}" destId="{D9F4683B-4B33-456D-9920-5D0343DED26E}" srcOrd="1" destOrd="0" presId="urn:microsoft.com/office/officeart/2005/8/layout/chevron2"/>
    <dgm:cxn modelId="{3E0A3047-3B49-4DDC-A367-E1500B1A08D9}" type="presParOf" srcId="{7B66C62D-CBDA-4A72-A130-00A360D6073F}" destId="{01F9F64C-9690-4CCA-89C6-90867FF9904A}" srcOrd="3" destOrd="0" presId="urn:microsoft.com/office/officeart/2005/8/layout/chevron2"/>
    <dgm:cxn modelId="{4FA87B58-33AC-4877-912D-3098CF8FB8AC}" type="presParOf" srcId="{7B66C62D-CBDA-4A72-A130-00A360D6073F}" destId="{AE45C176-83A3-47CF-B197-FCB3CF9AAAF1}" srcOrd="4" destOrd="0" presId="urn:microsoft.com/office/officeart/2005/8/layout/chevron2"/>
    <dgm:cxn modelId="{15766D9B-77EC-4289-9461-C09CC938BE71}" type="presParOf" srcId="{AE45C176-83A3-47CF-B197-FCB3CF9AAAF1}" destId="{F694EC1E-31BD-40B7-9874-C651F7FCB8FF}" srcOrd="0" destOrd="0" presId="urn:microsoft.com/office/officeart/2005/8/layout/chevron2"/>
    <dgm:cxn modelId="{4CC81FF2-DE5A-481D-A50D-3893691AE640}" type="presParOf" srcId="{AE45C176-83A3-47CF-B197-FCB3CF9AAAF1}" destId="{95A6BB24-7BB4-470C-8ADE-3FEFE124FDE6}" srcOrd="1" destOrd="0" presId="urn:microsoft.com/office/officeart/2005/8/layout/chevron2"/>
    <dgm:cxn modelId="{4FB6884E-540D-406A-9A1B-5C117988777D}" type="presParOf" srcId="{7B66C62D-CBDA-4A72-A130-00A360D6073F}" destId="{C48D8B34-7E80-47C3-AEAB-698B4E0B4088}" srcOrd="5" destOrd="0" presId="urn:microsoft.com/office/officeart/2005/8/layout/chevron2"/>
    <dgm:cxn modelId="{50817A03-37B9-4A5B-891B-FF6C05DED650}" type="presParOf" srcId="{7B66C62D-CBDA-4A72-A130-00A360D6073F}" destId="{304AEC99-3A1F-4A91-9033-661245405D90}" srcOrd="6" destOrd="0" presId="urn:microsoft.com/office/officeart/2005/8/layout/chevron2"/>
    <dgm:cxn modelId="{D06AD896-4961-448A-849A-B61831D5D85B}" type="presParOf" srcId="{304AEC99-3A1F-4A91-9033-661245405D90}" destId="{E34361AE-DE06-4793-A0BF-51CD3E56303C}" srcOrd="0" destOrd="0" presId="urn:microsoft.com/office/officeart/2005/8/layout/chevron2"/>
    <dgm:cxn modelId="{9300918F-0ED8-44E5-8F00-AD087CB9B2CE}" type="presParOf" srcId="{304AEC99-3A1F-4A91-9033-661245405D90}" destId="{85762E95-0A2D-4DD5-9CB1-B3D0E5A6CD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DDFAE9-1AA1-41EE-8FB9-F7BECCC8B16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EADFD02-D89D-4F70-ABC3-02DA27606E55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1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D85AB319-BD85-40B7-9232-BA8E9AC41921}" type="parTrans" cxnId="{BC370F99-30F0-4CE9-BF16-A6DD6F8300A0}">
      <dgm:prSet/>
      <dgm:spPr/>
      <dgm:t>
        <a:bodyPr/>
        <a:lstStyle/>
        <a:p>
          <a:endParaRPr lang="fr-FR"/>
        </a:p>
      </dgm:t>
    </dgm:pt>
    <dgm:pt modelId="{926A9950-F373-48A1-8ECF-FF8A22C0ECA0}" type="sibTrans" cxnId="{BC370F99-30F0-4CE9-BF16-A6DD6F8300A0}">
      <dgm:prSet/>
      <dgm:spPr/>
      <dgm:t>
        <a:bodyPr/>
        <a:lstStyle/>
        <a:p>
          <a:endParaRPr lang="fr-FR"/>
        </a:p>
      </dgm:t>
    </dgm:pt>
    <dgm:pt modelId="{2B4EC5AC-C680-4D78-A8AF-AE48E349E57E}">
      <dgm:prSet phldrT="[Texte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Collecte sur le terrain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3DBA659-B10E-4972-864D-F3E738C7E930}" type="parTrans" cxnId="{C93D950E-9E80-47DD-AC5B-16894CA9F5E1}">
      <dgm:prSet/>
      <dgm:spPr/>
      <dgm:t>
        <a:bodyPr/>
        <a:lstStyle/>
        <a:p>
          <a:endParaRPr lang="fr-FR"/>
        </a:p>
      </dgm:t>
    </dgm:pt>
    <dgm:pt modelId="{3AA3BFB6-F6E0-4236-A8A0-7A6757282946}" type="sibTrans" cxnId="{C93D950E-9E80-47DD-AC5B-16894CA9F5E1}">
      <dgm:prSet/>
      <dgm:spPr/>
      <dgm:t>
        <a:bodyPr/>
        <a:lstStyle/>
        <a:p>
          <a:endParaRPr lang="fr-FR"/>
        </a:p>
      </dgm:t>
    </dgm:pt>
    <dgm:pt modelId="{CD541A3B-8A5C-4607-9744-41E900B994B3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2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CDBF50F0-61F9-4721-9860-A1CA4E547A96}" type="parTrans" cxnId="{F855AF6B-E269-4B5B-B35D-7F4949801AD7}">
      <dgm:prSet/>
      <dgm:spPr/>
      <dgm:t>
        <a:bodyPr/>
        <a:lstStyle/>
        <a:p>
          <a:endParaRPr lang="fr-FR"/>
        </a:p>
      </dgm:t>
    </dgm:pt>
    <dgm:pt modelId="{0D693FDD-8391-4AE3-B6F1-DEAB83C0FAD1}" type="sibTrans" cxnId="{F855AF6B-E269-4B5B-B35D-7F4949801AD7}">
      <dgm:prSet/>
      <dgm:spPr/>
      <dgm:t>
        <a:bodyPr/>
        <a:lstStyle/>
        <a:p>
          <a:endParaRPr lang="fr-FR"/>
        </a:p>
      </dgm:t>
    </dgm:pt>
    <dgm:pt modelId="{10BB5C59-B2DF-4D50-93A5-43BE190B6BCB}">
      <dgm:prSet phldrT="[Texte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Consolidation dans une base de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92E9BD5D-1773-4293-ABB8-878E60F9DFCB}" type="parTrans" cxnId="{03F5AE74-B799-4306-8551-90C8CA172A31}">
      <dgm:prSet/>
      <dgm:spPr/>
      <dgm:t>
        <a:bodyPr/>
        <a:lstStyle/>
        <a:p>
          <a:endParaRPr lang="fr-FR"/>
        </a:p>
      </dgm:t>
    </dgm:pt>
    <dgm:pt modelId="{79BE3CD6-2B5F-4503-99F8-81AA333F25B9}" type="sibTrans" cxnId="{03F5AE74-B799-4306-8551-90C8CA172A31}">
      <dgm:prSet/>
      <dgm:spPr/>
      <dgm:t>
        <a:bodyPr/>
        <a:lstStyle/>
        <a:p>
          <a:endParaRPr lang="fr-FR"/>
        </a:p>
      </dgm:t>
    </dgm:pt>
    <dgm:pt modelId="{7A7DA4FA-E0A0-4ECA-8507-8DB563F0E1B9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3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8B70D0A-3426-4AD4-983D-57F9FF34B92F}" type="parTrans" cxnId="{6A776946-E543-4D75-B00B-EF284988421F}">
      <dgm:prSet/>
      <dgm:spPr/>
      <dgm:t>
        <a:bodyPr/>
        <a:lstStyle/>
        <a:p>
          <a:endParaRPr lang="fr-FR"/>
        </a:p>
      </dgm:t>
    </dgm:pt>
    <dgm:pt modelId="{D0A95222-BC49-43E1-9582-B96C0B1F1016}" type="sibTrans" cxnId="{6A776946-E543-4D75-B00B-EF284988421F}">
      <dgm:prSet/>
      <dgm:spPr/>
      <dgm:t>
        <a:bodyPr/>
        <a:lstStyle/>
        <a:p>
          <a:endParaRPr lang="fr-FR"/>
        </a:p>
      </dgm:t>
    </dgm:pt>
    <dgm:pt modelId="{3AD45493-5D7B-4BA6-B0AD-03C4F32988EB}">
      <dgm:prSet phldrT="[Texte]"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Analyse des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004765B6-48B0-481E-8E33-5C6A21AA9DF7}" type="parTrans" cxnId="{4349E1B7-C951-4169-A1A2-87A1816500B6}">
      <dgm:prSet/>
      <dgm:spPr/>
      <dgm:t>
        <a:bodyPr/>
        <a:lstStyle/>
        <a:p>
          <a:endParaRPr lang="fr-FR"/>
        </a:p>
      </dgm:t>
    </dgm:pt>
    <dgm:pt modelId="{E3130285-762D-4912-B461-09C2353DE805}" type="sibTrans" cxnId="{4349E1B7-C951-4169-A1A2-87A1816500B6}">
      <dgm:prSet/>
      <dgm:spPr/>
      <dgm:t>
        <a:bodyPr/>
        <a:lstStyle/>
        <a:p>
          <a:endParaRPr lang="fr-FR"/>
        </a:p>
      </dgm:t>
    </dgm:pt>
    <dgm:pt modelId="{B5F945BE-5A8A-4C87-BC01-2E5227C90219}">
      <dgm:prSet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4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AD36AADF-75B6-486D-BF1E-7D4F2C7B576B}" type="parTrans" cxnId="{ABAA657C-5C17-45E1-8AF7-DDCFC6A8303D}">
      <dgm:prSet/>
      <dgm:spPr/>
      <dgm:t>
        <a:bodyPr/>
        <a:lstStyle/>
        <a:p>
          <a:endParaRPr lang="fr-FR"/>
        </a:p>
      </dgm:t>
    </dgm:pt>
    <dgm:pt modelId="{638204B8-2E60-4365-B28C-B85506B2AEF6}" type="sibTrans" cxnId="{ABAA657C-5C17-45E1-8AF7-DDCFC6A8303D}">
      <dgm:prSet/>
      <dgm:spPr/>
      <dgm:t>
        <a:bodyPr/>
        <a:lstStyle/>
        <a:p>
          <a:endParaRPr lang="fr-FR"/>
        </a:p>
      </dgm:t>
    </dgm:pt>
    <dgm:pt modelId="{2204D7E1-6851-4D51-91D5-63DA8C03439D}">
      <dgm:prSet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Valorisation des enseignements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BF2A92C6-ABAD-4C89-8413-916F2B3835A3}" type="parTrans" cxnId="{5B3D853E-7F10-4A19-945C-20B05B08522A}">
      <dgm:prSet/>
      <dgm:spPr/>
      <dgm:t>
        <a:bodyPr/>
        <a:lstStyle/>
        <a:p>
          <a:endParaRPr lang="fr-FR"/>
        </a:p>
      </dgm:t>
    </dgm:pt>
    <dgm:pt modelId="{9645B134-339E-4E29-B3C2-78D801BB1306}" type="sibTrans" cxnId="{5B3D853E-7F10-4A19-945C-20B05B08522A}">
      <dgm:prSet/>
      <dgm:spPr/>
      <dgm:t>
        <a:bodyPr/>
        <a:lstStyle/>
        <a:p>
          <a:endParaRPr lang="fr-FR"/>
        </a:p>
      </dgm:t>
    </dgm:pt>
    <dgm:pt modelId="{7B66C62D-CBDA-4A72-A130-00A360D6073F}" type="pres">
      <dgm:prSet presAssocID="{ECDDFAE9-1AA1-41EE-8FB9-F7BECCC8B1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4A53D89-7187-4904-B0F3-70D61A596B4F}" type="pres">
      <dgm:prSet presAssocID="{1EADFD02-D89D-4F70-ABC3-02DA27606E55}" presName="composite" presStyleCnt="0"/>
      <dgm:spPr/>
    </dgm:pt>
    <dgm:pt modelId="{FC2848A7-9722-4706-B3D0-99496F610963}" type="pres">
      <dgm:prSet presAssocID="{1EADFD02-D89D-4F70-ABC3-02DA27606E5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AF6BD8-62A5-4BB4-AC5A-16E7172B3476}" type="pres">
      <dgm:prSet presAssocID="{1EADFD02-D89D-4F70-ABC3-02DA27606E5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816869-1C51-41A6-84E8-BC1A15E9C96F}" type="pres">
      <dgm:prSet presAssocID="{926A9950-F373-48A1-8ECF-FF8A22C0ECA0}" presName="sp" presStyleCnt="0"/>
      <dgm:spPr/>
    </dgm:pt>
    <dgm:pt modelId="{FB9CE73B-895C-4EDC-B198-7C7ABA46C5D0}" type="pres">
      <dgm:prSet presAssocID="{CD541A3B-8A5C-4607-9744-41E900B994B3}" presName="composite" presStyleCnt="0"/>
      <dgm:spPr/>
    </dgm:pt>
    <dgm:pt modelId="{143B2DE7-42AE-4769-A4F7-5BA47B04A7DA}" type="pres">
      <dgm:prSet presAssocID="{CD541A3B-8A5C-4607-9744-41E900B994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F4683B-4B33-456D-9920-5D0343DED26E}" type="pres">
      <dgm:prSet presAssocID="{CD541A3B-8A5C-4607-9744-41E900B994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F9F64C-9690-4CCA-89C6-90867FF9904A}" type="pres">
      <dgm:prSet presAssocID="{0D693FDD-8391-4AE3-B6F1-DEAB83C0FAD1}" presName="sp" presStyleCnt="0"/>
      <dgm:spPr/>
    </dgm:pt>
    <dgm:pt modelId="{AE45C176-83A3-47CF-B197-FCB3CF9AAAF1}" type="pres">
      <dgm:prSet presAssocID="{7A7DA4FA-E0A0-4ECA-8507-8DB563F0E1B9}" presName="composite" presStyleCnt="0"/>
      <dgm:spPr/>
    </dgm:pt>
    <dgm:pt modelId="{F694EC1E-31BD-40B7-9874-C651F7FCB8FF}" type="pres">
      <dgm:prSet presAssocID="{7A7DA4FA-E0A0-4ECA-8507-8DB563F0E1B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A6BB24-7BB4-470C-8ADE-3FEFE124FDE6}" type="pres">
      <dgm:prSet presAssocID="{7A7DA4FA-E0A0-4ECA-8507-8DB563F0E1B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8D8B34-7E80-47C3-AEAB-698B4E0B4088}" type="pres">
      <dgm:prSet presAssocID="{D0A95222-BC49-43E1-9582-B96C0B1F1016}" presName="sp" presStyleCnt="0"/>
      <dgm:spPr/>
    </dgm:pt>
    <dgm:pt modelId="{304AEC99-3A1F-4A91-9033-661245405D90}" type="pres">
      <dgm:prSet presAssocID="{B5F945BE-5A8A-4C87-BC01-2E5227C90219}" presName="composite" presStyleCnt="0"/>
      <dgm:spPr/>
    </dgm:pt>
    <dgm:pt modelId="{E34361AE-DE06-4793-A0BF-51CD3E56303C}" type="pres">
      <dgm:prSet presAssocID="{B5F945BE-5A8A-4C87-BC01-2E5227C9021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762E95-0A2D-4DD5-9CB1-B3D0E5A6CD6D}" type="pres">
      <dgm:prSet presAssocID="{B5F945BE-5A8A-4C87-BC01-2E5227C9021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B3D853E-7F10-4A19-945C-20B05B08522A}" srcId="{B5F945BE-5A8A-4C87-BC01-2E5227C90219}" destId="{2204D7E1-6851-4D51-91D5-63DA8C03439D}" srcOrd="0" destOrd="0" parTransId="{BF2A92C6-ABAD-4C89-8413-916F2B3835A3}" sibTransId="{9645B134-339E-4E29-B3C2-78D801BB1306}"/>
    <dgm:cxn modelId="{BC370F99-30F0-4CE9-BF16-A6DD6F8300A0}" srcId="{ECDDFAE9-1AA1-41EE-8FB9-F7BECCC8B165}" destId="{1EADFD02-D89D-4F70-ABC3-02DA27606E55}" srcOrd="0" destOrd="0" parTransId="{D85AB319-BD85-40B7-9232-BA8E9AC41921}" sibTransId="{926A9950-F373-48A1-8ECF-FF8A22C0ECA0}"/>
    <dgm:cxn modelId="{63A84B8F-E93F-49F7-9624-C8376B54F83D}" type="presOf" srcId="{7A7DA4FA-E0A0-4ECA-8507-8DB563F0E1B9}" destId="{F694EC1E-31BD-40B7-9874-C651F7FCB8FF}" srcOrd="0" destOrd="0" presId="urn:microsoft.com/office/officeart/2005/8/layout/chevron2"/>
    <dgm:cxn modelId="{C8B140CE-81DE-4A60-B236-5FCF94CC35C1}" type="presOf" srcId="{1EADFD02-D89D-4F70-ABC3-02DA27606E55}" destId="{FC2848A7-9722-4706-B3D0-99496F610963}" srcOrd="0" destOrd="0" presId="urn:microsoft.com/office/officeart/2005/8/layout/chevron2"/>
    <dgm:cxn modelId="{6A776946-E543-4D75-B00B-EF284988421F}" srcId="{ECDDFAE9-1AA1-41EE-8FB9-F7BECCC8B165}" destId="{7A7DA4FA-E0A0-4ECA-8507-8DB563F0E1B9}" srcOrd="2" destOrd="0" parTransId="{58B70D0A-3426-4AD4-983D-57F9FF34B92F}" sibTransId="{D0A95222-BC49-43E1-9582-B96C0B1F1016}"/>
    <dgm:cxn modelId="{4349E1B7-C951-4169-A1A2-87A1816500B6}" srcId="{7A7DA4FA-E0A0-4ECA-8507-8DB563F0E1B9}" destId="{3AD45493-5D7B-4BA6-B0AD-03C4F32988EB}" srcOrd="0" destOrd="0" parTransId="{004765B6-48B0-481E-8E33-5C6A21AA9DF7}" sibTransId="{E3130285-762D-4912-B461-09C2353DE805}"/>
    <dgm:cxn modelId="{F855AF6B-E269-4B5B-B35D-7F4949801AD7}" srcId="{ECDDFAE9-1AA1-41EE-8FB9-F7BECCC8B165}" destId="{CD541A3B-8A5C-4607-9744-41E900B994B3}" srcOrd="1" destOrd="0" parTransId="{CDBF50F0-61F9-4721-9860-A1CA4E547A96}" sibTransId="{0D693FDD-8391-4AE3-B6F1-DEAB83C0FAD1}"/>
    <dgm:cxn modelId="{0B9F436B-21A4-4453-B931-1BDC6CE04B10}" type="presOf" srcId="{CD541A3B-8A5C-4607-9744-41E900B994B3}" destId="{143B2DE7-42AE-4769-A4F7-5BA47B04A7DA}" srcOrd="0" destOrd="0" presId="urn:microsoft.com/office/officeart/2005/8/layout/chevron2"/>
    <dgm:cxn modelId="{ABAA657C-5C17-45E1-8AF7-DDCFC6A8303D}" srcId="{ECDDFAE9-1AA1-41EE-8FB9-F7BECCC8B165}" destId="{B5F945BE-5A8A-4C87-BC01-2E5227C90219}" srcOrd="3" destOrd="0" parTransId="{AD36AADF-75B6-486D-BF1E-7D4F2C7B576B}" sibTransId="{638204B8-2E60-4365-B28C-B85506B2AEF6}"/>
    <dgm:cxn modelId="{F7332153-A0EC-442B-8560-F21790872776}" type="presOf" srcId="{2204D7E1-6851-4D51-91D5-63DA8C03439D}" destId="{85762E95-0A2D-4DD5-9CB1-B3D0E5A6CD6D}" srcOrd="0" destOrd="0" presId="urn:microsoft.com/office/officeart/2005/8/layout/chevron2"/>
    <dgm:cxn modelId="{9E2E5E4E-EB9C-4968-993C-5CD42EEC05D6}" type="presOf" srcId="{3AD45493-5D7B-4BA6-B0AD-03C4F32988EB}" destId="{95A6BB24-7BB4-470C-8ADE-3FEFE124FDE6}" srcOrd="0" destOrd="0" presId="urn:microsoft.com/office/officeart/2005/8/layout/chevron2"/>
    <dgm:cxn modelId="{D6C72FFA-AA54-42BD-849C-9984871EE5C5}" type="presOf" srcId="{2B4EC5AC-C680-4D78-A8AF-AE48E349E57E}" destId="{64AF6BD8-62A5-4BB4-AC5A-16E7172B3476}" srcOrd="0" destOrd="0" presId="urn:microsoft.com/office/officeart/2005/8/layout/chevron2"/>
    <dgm:cxn modelId="{C1C9A995-5E64-48EA-9A7C-CEAC39C2F528}" type="presOf" srcId="{B5F945BE-5A8A-4C87-BC01-2E5227C90219}" destId="{E34361AE-DE06-4793-A0BF-51CD3E56303C}" srcOrd="0" destOrd="0" presId="urn:microsoft.com/office/officeart/2005/8/layout/chevron2"/>
    <dgm:cxn modelId="{B99D39D7-719B-4391-8307-F5DF4D9E0339}" type="presOf" srcId="{10BB5C59-B2DF-4D50-93A5-43BE190B6BCB}" destId="{D9F4683B-4B33-456D-9920-5D0343DED26E}" srcOrd="0" destOrd="0" presId="urn:microsoft.com/office/officeart/2005/8/layout/chevron2"/>
    <dgm:cxn modelId="{C93D950E-9E80-47DD-AC5B-16894CA9F5E1}" srcId="{1EADFD02-D89D-4F70-ABC3-02DA27606E55}" destId="{2B4EC5AC-C680-4D78-A8AF-AE48E349E57E}" srcOrd="0" destOrd="0" parTransId="{53DBA659-B10E-4972-864D-F3E738C7E930}" sibTransId="{3AA3BFB6-F6E0-4236-A8A0-7A6757282946}"/>
    <dgm:cxn modelId="{03F5AE74-B799-4306-8551-90C8CA172A31}" srcId="{CD541A3B-8A5C-4607-9744-41E900B994B3}" destId="{10BB5C59-B2DF-4D50-93A5-43BE190B6BCB}" srcOrd="0" destOrd="0" parTransId="{92E9BD5D-1773-4293-ABB8-878E60F9DFCB}" sibTransId="{79BE3CD6-2B5F-4503-99F8-81AA333F25B9}"/>
    <dgm:cxn modelId="{11C6887E-AF39-4A98-8FEF-FE7CE8758280}" type="presOf" srcId="{ECDDFAE9-1AA1-41EE-8FB9-F7BECCC8B165}" destId="{7B66C62D-CBDA-4A72-A130-00A360D6073F}" srcOrd="0" destOrd="0" presId="urn:microsoft.com/office/officeart/2005/8/layout/chevron2"/>
    <dgm:cxn modelId="{58A32FA7-6F6D-4160-9767-AF4F558208CC}" type="presParOf" srcId="{7B66C62D-CBDA-4A72-A130-00A360D6073F}" destId="{54A53D89-7187-4904-B0F3-70D61A596B4F}" srcOrd="0" destOrd="0" presId="urn:microsoft.com/office/officeart/2005/8/layout/chevron2"/>
    <dgm:cxn modelId="{53182C40-4FFC-4AE3-BA58-0783B4331CE6}" type="presParOf" srcId="{54A53D89-7187-4904-B0F3-70D61A596B4F}" destId="{FC2848A7-9722-4706-B3D0-99496F610963}" srcOrd="0" destOrd="0" presId="urn:microsoft.com/office/officeart/2005/8/layout/chevron2"/>
    <dgm:cxn modelId="{84FB7B99-1309-474D-AD27-D7377263B981}" type="presParOf" srcId="{54A53D89-7187-4904-B0F3-70D61A596B4F}" destId="{64AF6BD8-62A5-4BB4-AC5A-16E7172B3476}" srcOrd="1" destOrd="0" presId="urn:microsoft.com/office/officeart/2005/8/layout/chevron2"/>
    <dgm:cxn modelId="{C1ABA888-4AB1-494B-953E-9452EFB60636}" type="presParOf" srcId="{7B66C62D-CBDA-4A72-A130-00A360D6073F}" destId="{A8816869-1C51-41A6-84E8-BC1A15E9C96F}" srcOrd="1" destOrd="0" presId="urn:microsoft.com/office/officeart/2005/8/layout/chevron2"/>
    <dgm:cxn modelId="{14D9FABD-B72D-4395-8F6A-512244B25B77}" type="presParOf" srcId="{7B66C62D-CBDA-4A72-A130-00A360D6073F}" destId="{FB9CE73B-895C-4EDC-B198-7C7ABA46C5D0}" srcOrd="2" destOrd="0" presId="urn:microsoft.com/office/officeart/2005/8/layout/chevron2"/>
    <dgm:cxn modelId="{EB851AD0-0BAA-4C4A-8495-24F0250C99A6}" type="presParOf" srcId="{FB9CE73B-895C-4EDC-B198-7C7ABA46C5D0}" destId="{143B2DE7-42AE-4769-A4F7-5BA47B04A7DA}" srcOrd="0" destOrd="0" presId="urn:microsoft.com/office/officeart/2005/8/layout/chevron2"/>
    <dgm:cxn modelId="{D083A7E8-2C97-4BCB-B2D0-A3F886973527}" type="presParOf" srcId="{FB9CE73B-895C-4EDC-B198-7C7ABA46C5D0}" destId="{D9F4683B-4B33-456D-9920-5D0343DED26E}" srcOrd="1" destOrd="0" presId="urn:microsoft.com/office/officeart/2005/8/layout/chevron2"/>
    <dgm:cxn modelId="{1E408E57-D283-422E-AF75-800EE1E65CB4}" type="presParOf" srcId="{7B66C62D-CBDA-4A72-A130-00A360D6073F}" destId="{01F9F64C-9690-4CCA-89C6-90867FF9904A}" srcOrd="3" destOrd="0" presId="urn:microsoft.com/office/officeart/2005/8/layout/chevron2"/>
    <dgm:cxn modelId="{16961E29-1384-4CD7-8163-0DE24EA49724}" type="presParOf" srcId="{7B66C62D-CBDA-4A72-A130-00A360D6073F}" destId="{AE45C176-83A3-47CF-B197-FCB3CF9AAAF1}" srcOrd="4" destOrd="0" presId="urn:microsoft.com/office/officeart/2005/8/layout/chevron2"/>
    <dgm:cxn modelId="{8AF017D9-0E1B-4A73-A5F8-8828629D8157}" type="presParOf" srcId="{AE45C176-83A3-47CF-B197-FCB3CF9AAAF1}" destId="{F694EC1E-31BD-40B7-9874-C651F7FCB8FF}" srcOrd="0" destOrd="0" presId="urn:microsoft.com/office/officeart/2005/8/layout/chevron2"/>
    <dgm:cxn modelId="{F74D7651-FA18-4245-B814-2D6D407B4060}" type="presParOf" srcId="{AE45C176-83A3-47CF-B197-FCB3CF9AAAF1}" destId="{95A6BB24-7BB4-470C-8ADE-3FEFE124FDE6}" srcOrd="1" destOrd="0" presId="urn:microsoft.com/office/officeart/2005/8/layout/chevron2"/>
    <dgm:cxn modelId="{CF8B8415-4734-49C2-AEC4-2FEDFB525A2D}" type="presParOf" srcId="{7B66C62D-CBDA-4A72-A130-00A360D6073F}" destId="{C48D8B34-7E80-47C3-AEAB-698B4E0B4088}" srcOrd="5" destOrd="0" presId="urn:microsoft.com/office/officeart/2005/8/layout/chevron2"/>
    <dgm:cxn modelId="{433212B4-4A0A-4348-98AB-B3739C04BA4E}" type="presParOf" srcId="{7B66C62D-CBDA-4A72-A130-00A360D6073F}" destId="{304AEC99-3A1F-4A91-9033-661245405D90}" srcOrd="6" destOrd="0" presId="urn:microsoft.com/office/officeart/2005/8/layout/chevron2"/>
    <dgm:cxn modelId="{6F6FC61F-F700-408F-934A-08058C9E1D56}" type="presParOf" srcId="{304AEC99-3A1F-4A91-9033-661245405D90}" destId="{E34361AE-DE06-4793-A0BF-51CD3E56303C}" srcOrd="0" destOrd="0" presId="urn:microsoft.com/office/officeart/2005/8/layout/chevron2"/>
    <dgm:cxn modelId="{EE64ED55-21A4-409C-AFC8-C23BB4DBD4D0}" type="presParOf" srcId="{304AEC99-3A1F-4A91-9033-661245405D90}" destId="{85762E95-0A2D-4DD5-9CB1-B3D0E5A6CD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DDFAE9-1AA1-41EE-8FB9-F7BECCC8B16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EADFD02-D89D-4F70-ABC3-02DA27606E55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1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D85AB319-BD85-40B7-9232-BA8E9AC41921}" type="parTrans" cxnId="{BC370F99-30F0-4CE9-BF16-A6DD6F8300A0}">
      <dgm:prSet/>
      <dgm:spPr/>
      <dgm:t>
        <a:bodyPr/>
        <a:lstStyle/>
        <a:p>
          <a:endParaRPr lang="fr-FR"/>
        </a:p>
      </dgm:t>
    </dgm:pt>
    <dgm:pt modelId="{926A9950-F373-48A1-8ECF-FF8A22C0ECA0}" type="sibTrans" cxnId="{BC370F99-30F0-4CE9-BF16-A6DD6F8300A0}">
      <dgm:prSet/>
      <dgm:spPr/>
      <dgm:t>
        <a:bodyPr/>
        <a:lstStyle/>
        <a:p>
          <a:endParaRPr lang="fr-FR"/>
        </a:p>
      </dgm:t>
    </dgm:pt>
    <dgm:pt modelId="{2B4EC5AC-C680-4D78-A8AF-AE48E349E57E}">
      <dgm:prSet phldrT="[Texte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Collecte sur le terrain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3DBA659-B10E-4972-864D-F3E738C7E930}" type="parTrans" cxnId="{C93D950E-9E80-47DD-AC5B-16894CA9F5E1}">
      <dgm:prSet/>
      <dgm:spPr/>
      <dgm:t>
        <a:bodyPr/>
        <a:lstStyle/>
        <a:p>
          <a:endParaRPr lang="fr-FR"/>
        </a:p>
      </dgm:t>
    </dgm:pt>
    <dgm:pt modelId="{3AA3BFB6-F6E0-4236-A8A0-7A6757282946}" type="sibTrans" cxnId="{C93D950E-9E80-47DD-AC5B-16894CA9F5E1}">
      <dgm:prSet/>
      <dgm:spPr/>
      <dgm:t>
        <a:bodyPr/>
        <a:lstStyle/>
        <a:p>
          <a:endParaRPr lang="fr-FR"/>
        </a:p>
      </dgm:t>
    </dgm:pt>
    <dgm:pt modelId="{CD541A3B-8A5C-4607-9744-41E900B994B3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2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CDBF50F0-61F9-4721-9860-A1CA4E547A96}" type="parTrans" cxnId="{F855AF6B-E269-4B5B-B35D-7F4949801AD7}">
      <dgm:prSet/>
      <dgm:spPr/>
      <dgm:t>
        <a:bodyPr/>
        <a:lstStyle/>
        <a:p>
          <a:endParaRPr lang="fr-FR"/>
        </a:p>
      </dgm:t>
    </dgm:pt>
    <dgm:pt modelId="{0D693FDD-8391-4AE3-B6F1-DEAB83C0FAD1}" type="sibTrans" cxnId="{F855AF6B-E269-4B5B-B35D-7F4949801AD7}">
      <dgm:prSet/>
      <dgm:spPr/>
      <dgm:t>
        <a:bodyPr/>
        <a:lstStyle/>
        <a:p>
          <a:endParaRPr lang="fr-FR"/>
        </a:p>
      </dgm:t>
    </dgm:pt>
    <dgm:pt modelId="{10BB5C59-B2DF-4D50-93A5-43BE190B6BCB}">
      <dgm:prSet phldrT="[Texte]" custT="1"/>
      <dgm:spPr>
        <a:solidFill>
          <a:schemeClr val="bg1">
            <a:lumMod val="65000"/>
            <a:lumOff val="35000"/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Consolidation dans une base de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92E9BD5D-1773-4293-ABB8-878E60F9DFCB}" type="parTrans" cxnId="{03F5AE74-B799-4306-8551-90C8CA172A31}">
      <dgm:prSet/>
      <dgm:spPr/>
      <dgm:t>
        <a:bodyPr/>
        <a:lstStyle/>
        <a:p>
          <a:endParaRPr lang="fr-FR"/>
        </a:p>
      </dgm:t>
    </dgm:pt>
    <dgm:pt modelId="{79BE3CD6-2B5F-4503-99F8-81AA333F25B9}" type="sibTrans" cxnId="{03F5AE74-B799-4306-8551-90C8CA172A31}">
      <dgm:prSet/>
      <dgm:spPr/>
      <dgm:t>
        <a:bodyPr/>
        <a:lstStyle/>
        <a:p>
          <a:endParaRPr lang="fr-FR"/>
        </a:p>
      </dgm:t>
    </dgm:pt>
    <dgm:pt modelId="{7A7DA4FA-E0A0-4ECA-8507-8DB563F0E1B9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3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8B70D0A-3426-4AD4-983D-57F9FF34B92F}" type="parTrans" cxnId="{6A776946-E543-4D75-B00B-EF284988421F}">
      <dgm:prSet/>
      <dgm:spPr/>
      <dgm:t>
        <a:bodyPr/>
        <a:lstStyle/>
        <a:p>
          <a:endParaRPr lang="fr-FR"/>
        </a:p>
      </dgm:t>
    </dgm:pt>
    <dgm:pt modelId="{D0A95222-BC49-43E1-9582-B96C0B1F1016}" type="sibTrans" cxnId="{6A776946-E543-4D75-B00B-EF284988421F}">
      <dgm:prSet/>
      <dgm:spPr/>
      <dgm:t>
        <a:bodyPr/>
        <a:lstStyle/>
        <a:p>
          <a:endParaRPr lang="fr-FR"/>
        </a:p>
      </dgm:t>
    </dgm:pt>
    <dgm:pt modelId="{3AD45493-5D7B-4BA6-B0AD-03C4F32988EB}">
      <dgm:prSet phldrT="[Texte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Analyse des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004765B6-48B0-481E-8E33-5C6A21AA9DF7}" type="parTrans" cxnId="{4349E1B7-C951-4169-A1A2-87A1816500B6}">
      <dgm:prSet/>
      <dgm:spPr/>
      <dgm:t>
        <a:bodyPr/>
        <a:lstStyle/>
        <a:p>
          <a:endParaRPr lang="fr-FR"/>
        </a:p>
      </dgm:t>
    </dgm:pt>
    <dgm:pt modelId="{E3130285-762D-4912-B461-09C2353DE805}" type="sibTrans" cxnId="{4349E1B7-C951-4169-A1A2-87A1816500B6}">
      <dgm:prSet/>
      <dgm:spPr/>
      <dgm:t>
        <a:bodyPr/>
        <a:lstStyle/>
        <a:p>
          <a:endParaRPr lang="fr-FR"/>
        </a:p>
      </dgm:t>
    </dgm:pt>
    <dgm:pt modelId="{B5F945BE-5A8A-4C87-BC01-2E5227C90219}">
      <dgm:prSet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4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AD36AADF-75B6-486D-BF1E-7D4F2C7B576B}" type="parTrans" cxnId="{ABAA657C-5C17-45E1-8AF7-DDCFC6A8303D}">
      <dgm:prSet/>
      <dgm:spPr/>
      <dgm:t>
        <a:bodyPr/>
        <a:lstStyle/>
        <a:p>
          <a:endParaRPr lang="fr-FR"/>
        </a:p>
      </dgm:t>
    </dgm:pt>
    <dgm:pt modelId="{638204B8-2E60-4365-B28C-B85506B2AEF6}" type="sibTrans" cxnId="{ABAA657C-5C17-45E1-8AF7-DDCFC6A8303D}">
      <dgm:prSet/>
      <dgm:spPr/>
      <dgm:t>
        <a:bodyPr/>
        <a:lstStyle/>
        <a:p>
          <a:endParaRPr lang="fr-FR"/>
        </a:p>
      </dgm:t>
    </dgm:pt>
    <dgm:pt modelId="{2204D7E1-6851-4D51-91D5-63DA8C03439D}">
      <dgm:prSet custT="1"/>
      <dgm:spPr/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Valorisation des enseignements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BF2A92C6-ABAD-4C89-8413-916F2B3835A3}" type="parTrans" cxnId="{5B3D853E-7F10-4A19-945C-20B05B08522A}">
      <dgm:prSet/>
      <dgm:spPr/>
      <dgm:t>
        <a:bodyPr/>
        <a:lstStyle/>
        <a:p>
          <a:endParaRPr lang="fr-FR"/>
        </a:p>
      </dgm:t>
    </dgm:pt>
    <dgm:pt modelId="{9645B134-339E-4E29-B3C2-78D801BB1306}" type="sibTrans" cxnId="{5B3D853E-7F10-4A19-945C-20B05B08522A}">
      <dgm:prSet/>
      <dgm:spPr/>
      <dgm:t>
        <a:bodyPr/>
        <a:lstStyle/>
        <a:p>
          <a:endParaRPr lang="fr-FR"/>
        </a:p>
      </dgm:t>
    </dgm:pt>
    <dgm:pt modelId="{7B66C62D-CBDA-4A72-A130-00A360D6073F}" type="pres">
      <dgm:prSet presAssocID="{ECDDFAE9-1AA1-41EE-8FB9-F7BECCC8B1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4A53D89-7187-4904-B0F3-70D61A596B4F}" type="pres">
      <dgm:prSet presAssocID="{1EADFD02-D89D-4F70-ABC3-02DA27606E55}" presName="composite" presStyleCnt="0"/>
      <dgm:spPr/>
    </dgm:pt>
    <dgm:pt modelId="{FC2848A7-9722-4706-B3D0-99496F610963}" type="pres">
      <dgm:prSet presAssocID="{1EADFD02-D89D-4F70-ABC3-02DA27606E5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AF6BD8-62A5-4BB4-AC5A-16E7172B3476}" type="pres">
      <dgm:prSet presAssocID="{1EADFD02-D89D-4F70-ABC3-02DA27606E5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816869-1C51-41A6-84E8-BC1A15E9C96F}" type="pres">
      <dgm:prSet presAssocID="{926A9950-F373-48A1-8ECF-FF8A22C0ECA0}" presName="sp" presStyleCnt="0"/>
      <dgm:spPr/>
    </dgm:pt>
    <dgm:pt modelId="{FB9CE73B-895C-4EDC-B198-7C7ABA46C5D0}" type="pres">
      <dgm:prSet presAssocID="{CD541A3B-8A5C-4607-9744-41E900B994B3}" presName="composite" presStyleCnt="0"/>
      <dgm:spPr/>
    </dgm:pt>
    <dgm:pt modelId="{143B2DE7-42AE-4769-A4F7-5BA47B04A7DA}" type="pres">
      <dgm:prSet presAssocID="{CD541A3B-8A5C-4607-9744-41E900B994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F4683B-4B33-456D-9920-5D0343DED26E}" type="pres">
      <dgm:prSet presAssocID="{CD541A3B-8A5C-4607-9744-41E900B994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F9F64C-9690-4CCA-89C6-90867FF9904A}" type="pres">
      <dgm:prSet presAssocID="{0D693FDD-8391-4AE3-B6F1-DEAB83C0FAD1}" presName="sp" presStyleCnt="0"/>
      <dgm:spPr/>
    </dgm:pt>
    <dgm:pt modelId="{AE45C176-83A3-47CF-B197-FCB3CF9AAAF1}" type="pres">
      <dgm:prSet presAssocID="{7A7DA4FA-E0A0-4ECA-8507-8DB563F0E1B9}" presName="composite" presStyleCnt="0"/>
      <dgm:spPr/>
    </dgm:pt>
    <dgm:pt modelId="{F694EC1E-31BD-40B7-9874-C651F7FCB8FF}" type="pres">
      <dgm:prSet presAssocID="{7A7DA4FA-E0A0-4ECA-8507-8DB563F0E1B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A6BB24-7BB4-470C-8ADE-3FEFE124FDE6}" type="pres">
      <dgm:prSet presAssocID="{7A7DA4FA-E0A0-4ECA-8507-8DB563F0E1B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8D8B34-7E80-47C3-AEAB-698B4E0B4088}" type="pres">
      <dgm:prSet presAssocID="{D0A95222-BC49-43E1-9582-B96C0B1F1016}" presName="sp" presStyleCnt="0"/>
      <dgm:spPr/>
    </dgm:pt>
    <dgm:pt modelId="{304AEC99-3A1F-4A91-9033-661245405D90}" type="pres">
      <dgm:prSet presAssocID="{B5F945BE-5A8A-4C87-BC01-2E5227C90219}" presName="composite" presStyleCnt="0"/>
      <dgm:spPr/>
    </dgm:pt>
    <dgm:pt modelId="{E34361AE-DE06-4793-A0BF-51CD3E56303C}" type="pres">
      <dgm:prSet presAssocID="{B5F945BE-5A8A-4C87-BC01-2E5227C9021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762E95-0A2D-4DD5-9CB1-B3D0E5A6CD6D}" type="pres">
      <dgm:prSet presAssocID="{B5F945BE-5A8A-4C87-BC01-2E5227C9021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B3D853E-7F10-4A19-945C-20B05B08522A}" srcId="{B5F945BE-5A8A-4C87-BC01-2E5227C90219}" destId="{2204D7E1-6851-4D51-91D5-63DA8C03439D}" srcOrd="0" destOrd="0" parTransId="{BF2A92C6-ABAD-4C89-8413-916F2B3835A3}" sibTransId="{9645B134-339E-4E29-B3C2-78D801BB1306}"/>
    <dgm:cxn modelId="{BC370F99-30F0-4CE9-BF16-A6DD6F8300A0}" srcId="{ECDDFAE9-1AA1-41EE-8FB9-F7BECCC8B165}" destId="{1EADFD02-D89D-4F70-ABC3-02DA27606E55}" srcOrd="0" destOrd="0" parTransId="{D85AB319-BD85-40B7-9232-BA8E9AC41921}" sibTransId="{926A9950-F373-48A1-8ECF-FF8A22C0ECA0}"/>
    <dgm:cxn modelId="{D0FAD96E-02C1-4999-B61F-EEFFD4E6CFCC}" type="presOf" srcId="{1EADFD02-D89D-4F70-ABC3-02DA27606E55}" destId="{FC2848A7-9722-4706-B3D0-99496F610963}" srcOrd="0" destOrd="0" presId="urn:microsoft.com/office/officeart/2005/8/layout/chevron2"/>
    <dgm:cxn modelId="{6A776946-E543-4D75-B00B-EF284988421F}" srcId="{ECDDFAE9-1AA1-41EE-8FB9-F7BECCC8B165}" destId="{7A7DA4FA-E0A0-4ECA-8507-8DB563F0E1B9}" srcOrd="2" destOrd="0" parTransId="{58B70D0A-3426-4AD4-983D-57F9FF34B92F}" sibTransId="{D0A95222-BC49-43E1-9582-B96C0B1F1016}"/>
    <dgm:cxn modelId="{4349E1B7-C951-4169-A1A2-87A1816500B6}" srcId="{7A7DA4FA-E0A0-4ECA-8507-8DB563F0E1B9}" destId="{3AD45493-5D7B-4BA6-B0AD-03C4F32988EB}" srcOrd="0" destOrd="0" parTransId="{004765B6-48B0-481E-8E33-5C6A21AA9DF7}" sibTransId="{E3130285-762D-4912-B461-09C2353DE805}"/>
    <dgm:cxn modelId="{F855AF6B-E269-4B5B-B35D-7F4949801AD7}" srcId="{ECDDFAE9-1AA1-41EE-8FB9-F7BECCC8B165}" destId="{CD541A3B-8A5C-4607-9744-41E900B994B3}" srcOrd="1" destOrd="0" parTransId="{CDBF50F0-61F9-4721-9860-A1CA4E547A96}" sibTransId="{0D693FDD-8391-4AE3-B6F1-DEAB83C0FAD1}"/>
    <dgm:cxn modelId="{4B4D00AB-51BE-48CD-A44D-AAC5348485DF}" type="presOf" srcId="{2204D7E1-6851-4D51-91D5-63DA8C03439D}" destId="{85762E95-0A2D-4DD5-9CB1-B3D0E5A6CD6D}" srcOrd="0" destOrd="0" presId="urn:microsoft.com/office/officeart/2005/8/layout/chevron2"/>
    <dgm:cxn modelId="{ABAA657C-5C17-45E1-8AF7-DDCFC6A8303D}" srcId="{ECDDFAE9-1AA1-41EE-8FB9-F7BECCC8B165}" destId="{B5F945BE-5A8A-4C87-BC01-2E5227C90219}" srcOrd="3" destOrd="0" parTransId="{AD36AADF-75B6-486D-BF1E-7D4F2C7B576B}" sibTransId="{638204B8-2E60-4365-B28C-B85506B2AEF6}"/>
    <dgm:cxn modelId="{A95EEBCF-4594-4D11-8562-0E269E176FE5}" type="presOf" srcId="{3AD45493-5D7B-4BA6-B0AD-03C4F32988EB}" destId="{95A6BB24-7BB4-470C-8ADE-3FEFE124FDE6}" srcOrd="0" destOrd="0" presId="urn:microsoft.com/office/officeart/2005/8/layout/chevron2"/>
    <dgm:cxn modelId="{BE2821BE-165B-4E6F-860B-421B12C1122D}" type="presOf" srcId="{ECDDFAE9-1AA1-41EE-8FB9-F7BECCC8B165}" destId="{7B66C62D-CBDA-4A72-A130-00A360D6073F}" srcOrd="0" destOrd="0" presId="urn:microsoft.com/office/officeart/2005/8/layout/chevron2"/>
    <dgm:cxn modelId="{B6B31C04-CE65-4AAA-8D99-49C27D63E2CF}" type="presOf" srcId="{2B4EC5AC-C680-4D78-A8AF-AE48E349E57E}" destId="{64AF6BD8-62A5-4BB4-AC5A-16E7172B3476}" srcOrd="0" destOrd="0" presId="urn:microsoft.com/office/officeart/2005/8/layout/chevron2"/>
    <dgm:cxn modelId="{0ADE7F9F-2BC1-41C1-BE80-2BD6FC332ACE}" type="presOf" srcId="{7A7DA4FA-E0A0-4ECA-8507-8DB563F0E1B9}" destId="{F694EC1E-31BD-40B7-9874-C651F7FCB8FF}" srcOrd="0" destOrd="0" presId="urn:microsoft.com/office/officeart/2005/8/layout/chevron2"/>
    <dgm:cxn modelId="{79811606-3934-45D2-9101-F6F562A6514E}" type="presOf" srcId="{CD541A3B-8A5C-4607-9744-41E900B994B3}" destId="{143B2DE7-42AE-4769-A4F7-5BA47B04A7DA}" srcOrd="0" destOrd="0" presId="urn:microsoft.com/office/officeart/2005/8/layout/chevron2"/>
    <dgm:cxn modelId="{C93D950E-9E80-47DD-AC5B-16894CA9F5E1}" srcId="{1EADFD02-D89D-4F70-ABC3-02DA27606E55}" destId="{2B4EC5AC-C680-4D78-A8AF-AE48E349E57E}" srcOrd="0" destOrd="0" parTransId="{53DBA659-B10E-4972-864D-F3E738C7E930}" sibTransId="{3AA3BFB6-F6E0-4236-A8A0-7A6757282946}"/>
    <dgm:cxn modelId="{B310029D-AC7B-420B-990E-05840C57EA6A}" type="presOf" srcId="{10BB5C59-B2DF-4D50-93A5-43BE190B6BCB}" destId="{D9F4683B-4B33-456D-9920-5D0343DED26E}" srcOrd="0" destOrd="0" presId="urn:microsoft.com/office/officeart/2005/8/layout/chevron2"/>
    <dgm:cxn modelId="{35C4DCC6-1A7A-4243-9598-4DFC35262668}" type="presOf" srcId="{B5F945BE-5A8A-4C87-BC01-2E5227C90219}" destId="{E34361AE-DE06-4793-A0BF-51CD3E56303C}" srcOrd="0" destOrd="0" presId="urn:microsoft.com/office/officeart/2005/8/layout/chevron2"/>
    <dgm:cxn modelId="{03F5AE74-B799-4306-8551-90C8CA172A31}" srcId="{CD541A3B-8A5C-4607-9744-41E900B994B3}" destId="{10BB5C59-B2DF-4D50-93A5-43BE190B6BCB}" srcOrd="0" destOrd="0" parTransId="{92E9BD5D-1773-4293-ABB8-878E60F9DFCB}" sibTransId="{79BE3CD6-2B5F-4503-99F8-81AA333F25B9}"/>
    <dgm:cxn modelId="{FC028A1C-0DA9-48DB-9473-29AED177D543}" type="presParOf" srcId="{7B66C62D-CBDA-4A72-A130-00A360D6073F}" destId="{54A53D89-7187-4904-B0F3-70D61A596B4F}" srcOrd="0" destOrd="0" presId="urn:microsoft.com/office/officeart/2005/8/layout/chevron2"/>
    <dgm:cxn modelId="{78062536-B870-486C-A7C6-FD6634B84AEA}" type="presParOf" srcId="{54A53D89-7187-4904-B0F3-70D61A596B4F}" destId="{FC2848A7-9722-4706-B3D0-99496F610963}" srcOrd="0" destOrd="0" presId="urn:microsoft.com/office/officeart/2005/8/layout/chevron2"/>
    <dgm:cxn modelId="{66559265-F61A-4631-A2AC-287D34D53046}" type="presParOf" srcId="{54A53D89-7187-4904-B0F3-70D61A596B4F}" destId="{64AF6BD8-62A5-4BB4-AC5A-16E7172B3476}" srcOrd="1" destOrd="0" presId="urn:microsoft.com/office/officeart/2005/8/layout/chevron2"/>
    <dgm:cxn modelId="{3837502F-8C9D-4C76-B1DE-30CE8BC59B35}" type="presParOf" srcId="{7B66C62D-CBDA-4A72-A130-00A360D6073F}" destId="{A8816869-1C51-41A6-84E8-BC1A15E9C96F}" srcOrd="1" destOrd="0" presId="urn:microsoft.com/office/officeart/2005/8/layout/chevron2"/>
    <dgm:cxn modelId="{8CE20D3D-5DE5-4E8C-9727-43CB444C5538}" type="presParOf" srcId="{7B66C62D-CBDA-4A72-A130-00A360D6073F}" destId="{FB9CE73B-895C-4EDC-B198-7C7ABA46C5D0}" srcOrd="2" destOrd="0" presId="urn:microsoft.com/office/officeart/2005/8/layout/chevron2"/>
    <dgm:cxn modelId="{08457AA6-822A-43B6-9EE0-4CAE5552C6D2}" type="presParOf" srcId="{FB9CE73B-895C-4EDC-B198-7C7ABA46C5D0}" destId="{143B2DE7-42AE-4769-A4F7-5BA47B04A7DA}" srcOrd="0" destOrd="0" presId="urn:microsoft.com/office/officeart/2005/8/layout/chevron2"/>
    <dgm:cxn modelId="{2D9D31F6-FBF5-42C0-B827-4040CE2E7B65}" type="presParOf" srcId="{FB9CE73B-895C-4EDC-B198-7C7ABA46C5D0}" destId="{D9F4683B-4B33-456D-9920-5D0343DED26E}" srcOrd="1" destOrd="0" presId="urn:microsoft.com/office/officeart/2005/8/layout/chevron2"/>
    <dgm:cxn modelId="{E6B28C6A-6264-4DDC-9728-581EF0CBE0F7}" type="presParOf" srcId="{7B66C62D-CBDA-4A72-A130-00A360D6073F}" destId="{01F9F64C-9690-4CCA-89C6-90867FF9904A}" srcOrd="3" destOrd="0" presId="urn:microsoft.com/office/officeart/2005/8/layout/chevron2"/>
    <dgm:cxn modelId="{EA52A547-D30E-49BC-B2CA-E00EA5BC3021}" type="presParOf" srcId="{7B66C62D-CBDA-4A72-A130-00A360D6073F}" destId="{AE45C176-83A3-47CF-B197-FCB3CF9AAAF1}" srcOrd="4" destOrd="0" presId="urn:microsoft.com/office/officeart/2005/8/layout/chevron2"/>
    <dgm:cxn modelId="{26136FE7-9FEC-464D-989D-7CD21B6A7F46}" type="presParOf" srcId="{AE45C176-83A3-47CF-B197-FCB3CF9AAAF1}" destId="{F694EC1E-31BD-40B7-9874-C651F7FCB8FF}" srcOrd="0" destOrd="0" presId="urn:microsoft.com/office/officeart/2005/8/layout/chevron2"/>
    <dgm:cxn modelId="{540379F2-B448-4D9B-BA74-FBCCD1ADD740}" type="presParOf" srcId="{AE45C176-83A3-47CF-B197-FCB3CF9AAAF1}" destId="{95A6BB24-7BB4-470C-8ADE-3FEFE124FDE6}" srcOrd="1" destOrd="0" presId="urn:microsoft.com/office/officeart/2005/8/layout/chevron2"/>
    <dgm:cxn modelId="{28F227C0-3B27-4B61-87AD-6861E4C168AA}" type="presParOf" srcId="{7B66C62D-CBDA-4A72-A130-00A360D6073F}" destId="{C48D8B34-7E80-47C3-AEAB-698B4E0B4088}" srcOrd="5" destOrd="0" presId="urn:microsoft.com/office/officeart/2005/8/layout/chevron2"/>
    <dgm:cxn modelId="{BEEBB1DD-B260-4CB9-96B4-0812A10036BD}" type="presParOf" srcId="{7B66C62D-CBDA-4A72-A130-00A360D6073F}" destId="{304AEC99-3A1F-4A91-9033-661245405D90}" srcOrd="6" destOrd="0" presId="urn:microsoft.com/office/officeart/2005/8/layout/chevron2"/>
    <dgm:cxn modelId="{AF6C3728-1201-41B2-A5DD-0B3E99657C4B}" type="presParOf" srcId="{304AEC99-3A1F-4A91-9033-661245405D90}" destId="{E34361AE-DE06-4793-A0BF-51CD3E56303C}" srcOrd="0" destOrd="0" presId="urn:microsoft.com/office/officeart/2005/8/layout/chevron2"/>
    <dgm:cxn modelId="{816342E9-C6EA-4684-8274-7126665EC9EE}" type="presParOf" srcId="{304AEC99-3A1F-4A91-9033-661245405D90}" destId="{85762E95-0A2D-4DD5-9CB1-B3D0E5A6CD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DDFAE9-1AA1-41EE-8FB9-F7BECCC8B16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EADFD02-D89D-4F70-ABC3-02DA27606E55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1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D85AB319-BD85-40B7-9232-BA8E9AC41921}" type="parTrans" cxnId="{BC370F99-30F0-4CE9-BF16-A6DD6F8300A0}">
      <dgm:prSet/>
      <dgm:spPr/>
      <dgm:t>
        <a:bodyPr/>
        <a:lstStyle/>
        <a:p>
          <a:endParaRPr lang="fr-FR"/>
        </a:p>
      </dgm:t>
    </dgm:pt>
    <dgm:pt modelId="{926A9950-F373-48A1-8ECF-FF8A22C0ECA0}" type="sibTrans" cxnId="{BC370F99-30F0-4CE9-BF16-A6DD6F8300A0}">
      <dgm:prSet/>
      <dgm:spPr/>
      <dgm:t>
        <a:bodyPr/>
        <a:lstStyle/>
        <a:p>
          <a:endParaRPr lang="fr-FR"/>
        </a:p>
      </dgm:t>
    </dgm:pt>
    <dgm:pt modelId="{2B4EC5AC-C680-4D78-A8AF-AE48E349E57E}">
      <dgm:prSet phldrT="[Texte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Collecte sur le terrain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3DBA659-B10E-4972-864D-F3E738C7E930}" type="parTrans" cxnId="{C93D950E-9E80-47DD-AC5B-16894CA9F5E1}">
      <dgm:prSet/>
      <dgm:spPr/>
      <dgm:t>
        <a:bodyPr/>
        <a:lstStyle/>
        <a:p>
          <a:endParaRPr lang="fr-FR"/>
        </a:p>
      </dgm:t>
    </dgm:pt>
    <dgm:pt modelId="{3AA3BFB6-F6E0-4236-A8A0-7A6757282946}" type="sibTrans" cxnId="{C93D950E-9E80-47DD-AC5B-16894CA9F5E1}">
      <dgm:prSet/>
      <dgm:spPr/>
      <dgm:t>
        <a:bodyPr/>
        <a:lstStyle/>
        <a:p>
          <a:endParaRPr lang="fr-FR"/>
        </a:p>
      </dgm:t>
    </dgm:pt>
    <dgm:pt modelId="{CD541A3B-8A5C-4607-9744-41E900B994B3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2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CDBF50F0-61F9-4721-9860-A1CA4E547A96}" type="parTrans" cxnId="{F855AF6B-E269-4B5B-B35D-7F4949801AD7}">
      <dgm:prSet/>
      <dgm:spPr/>
      <dgm:t>
        <a:bodyPr/>
        <a:lstStyle/>
        <a:p>
          <a:endParaRPr lang="fr-FR"/>
        </a:p>
      </dgm:t>
    </dgm:pt>
    <dgm:pt modelId="{0D693FDD-8391-4AE3-B6F1-DEAB83C0FAD1}" type="sibTrans" cxnId="{F855AF6B-E269-4B5B-B35D-7F4949801AD7}">
      <dgm:prSet/>
      <dgm:spPr/>
      <dgm:t>
        <a:bodyPr/>
        <a:lstStyle/>
        <a:p>
          <a:endParaRPr lang="fr-FR"/>
        </a:p>
      </dgm:t>
    </dgm:pt>
    <dgm:pt modelId="{10BB5C59-B2DF-4D50-93A5-43BE190B6BCB}">
      <dgm:prSet phldrT="[Texte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Consolidation dans une base de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92E9BD5D-1773-4293-ABB8-878E60F9DFCB}" type="parTrans" cxnId="{03F5AE74-B799-4306-8551-90C8CA172A31}">
      <dgm:prSet/>
      <dgm:spPr/>
      <dgm:t>
        <a:bodyPr/>
        <a:lstStyle/>
        <a:p>
          <a:endParaRPr lang="fr-FR"/>
        </a:p>
      </dgm:t>
    </dgm:pt>
    <dgm:pt modelId="{79BE3CD6-2B5F-4503-99F8-81AA333F25B9}" type="sibTrans" cxnId="{03F5AE74-B799-4306-8551-90C8CA172A31}">
      <dgm:prSet/>
      <dgm:spPr/>
      <dgm:t>
        <a:bodyPr/>
        <a:lstStyle/>
        <a:p>
          <a:endParaRPr lang="fr-FR"/>
        </a:p>
      </dgm:t>
    </dgm:pt>
    <dgm:pt modelId="{7A7DA4FA-E0A0-4ECA-8507-8DB563F0E1B9}">
      <dgm:prSet phldrT="[Texte]"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3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58B70D0A-3426-4AD4-983D-57F9FF34B92F}" type="parTrans" cxnId="{6A776946-E543-4D75-B00B-EF284988421F}">
      <dgm:prSet/>
      <dgm:spPr/>
      <dgm:t>
        <a:bodyPr/>
        <a:lstStyle/>
        <a:p>
          <a:endParaRPr lang="fr-FR"/>
        </a:p>
      </dgm:t>
    </dgm:pt>
    <dgm:pt modelId="{D0A95222-BC49-43E1-9582-B96C0B1F1016}" type="sibTrans" cxnId="{6A776946-E543-4D75-B00B-EF284988421F}">
      <dgm:prSet/>
      <dgm:spPr/>
      <dgm:t>
        <a:bodyPr/>
        <a:lstStyle/>
        <a:p>
          <a:endParaRPr lang="fr-FR"/>
        </a:p>
      </dgm:t>
    </dgm:pt>
    <dgm:pt modelId="{3AD45493-5D7B-4BA6-B0AD-03C4F32988EB}">
      <dgm:prSet phldrT="[Texte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Analyse des données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004765B6-48B0-481E-8E33-5C6A21AA9DF7}" type="parTrans" cxnId="{4349E1B7-C951-4169-A1A2-87A1816500B6}">
      <dgm:prSet/>
      <dgm:spPr/>
      <dgm:t>
        <a:bodyPr/>
        <a:lstStyle/>
        <a:p>
          <a:endParaRPr lang="fr-FR"/>
        </a:p>
      </dgm:t>
    </dgm:pt>
    <dgm:pt modelId="{E3130285-762D-4912-B461-09C2353DE805}" type="sibTrans" cxnId="{4349E1B7-C951-4169-A1A2-87A1816500B6}">
      <dgm:prSet/>
      <dgm:spPr/>
      <dgm:t>
        <a:bodyPr/>
        <a:lstStyle/>
        <a:p>
          <a:endParaRPr lang="fr-FR"/>
        </a:p>
      </dgm:t>
    </dgm:pt>
    <dgm:pt modelId="{B5F945BE-5A8A-4C87-BC01-2E5227C90219}">
      <dgm:prSet custT="1"/>
      <dgm:spPr/>
      <dgm:t>
        <a:bodyPr/>
        <a:lstStyle/>
        <a:p>
          <a:r>
            <a:rPr lang="fr-FR" sz="1800" b="1" kern="1200" dirty="0" smtClean="0">
              <a:solidFill>
                <a:schemeClr val="tx1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Etape 4</a:t>
          </a:r>
          <a:endParaRPr lang="fr-FR" sz="1800" b="1" kern="1200" dirty="0">
            <a:solidFill>
              <a:schemeClr val="tx1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AD36AADF-75B6-486D-BF1E-7D4F2C7B576B}" type="parTrans" cxnId="{ABAA657C-5C17-45E1-8AF7-DDCFC6A8303D}">
      <dgm:prSet/>
      <dgm:spPr/>
      <dgm:t>
        <a:bodyPr/>
        <a:lstStyle/>
        <a:p>
          <a:endParaRPr lang="fr-FR"/>
        </a:p>
      </dgm:t>
    </dgm:pt>
    <dgm:pt modelId="{638204B8-2E60-4365-B28C-B85506B2AEF6}" type="sibTrans" cxnId="{ABAA657C-5C17-45E1-8AF7-DDCFC6A8303D}">
      <dgm:prSet/>
      <dgm:spPr/>
      <dgm:t>
        <a:bodyPr/>
        <a:lstStyle/>
        <a:p>
          <a:endParaRPr lang="fr-FR"/>
        </a:p>
      </dgm:t>
    </dgm:pt>
    <dgm:pt modelId="{2204D7E1-6851-4D51-91D5-63DA8C03439D}">
      <dgm:prSet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fr-FR" sz="2000" b="1" kern="1200" dirty="0" smtClean="0">
              <a:solidFill>
                <a:prstClr val="black"/>
              </a:solidFill>
              <a:latin typeface="Open Sans Semibold"/>
              <a:ea typeface="Open Sans Semibold" panose="020B0706030804020204" pitchFamily="34" charset="0"/>
              <a:cs typeface="Open Sans Semibold"/>
            </a:rPr>
            <a:t>Valorisation des enseignements</a:t>
          </a:r>
          <a:endParaRPr lang="fr-FR" sz="2000" b="1" kern="1200" dirty="0">
            <a:solidFill>
              <a:prstClr val="black"/>
            </a:solidFill>
            <a:latin typeface="Open Sans Semibold"/>
            <a:ea typeface="Open Sans Semibold" panose="020B0706030804020204" pitchFamily="34" charset="0"/>
            <a:cs typeface="Open Sans Semibold"/>
          </a:endParaRPr>
        </a:p>
      </dgm:t>
    </dgm:pt>
    <dgm:pt modelId="{BF2A92C6-ABAD-4C89-8413-916F2B3835A3}" type="parTrans" cxnId="{5B3D853E-7F10-4A19-945C-20B05B08522A}">
      <dgm:prSet/>
      <dgm:spPr/>
      <dgm:t>
        <a:bodyPr/>
        <a:lstStyle/>
        <a:p>
          <a:endParaRPr lang="fr-FR"/>
        </a:p>
      </dgm:t>
    </dgm:pt>
    <dgm:pt modelId="{9645B134-339E-4E29-B3C2-78D801BB1306}" type="sibTrans" cxnId="{5B3D853E-7F10-4A19-945C-20B05B08522A}">
      <dgm:prSet/>
      <dgm:spPr/>
      <dgm:t>
        <a:bodyPr/>
        <a:lstStyle/>
        <a:p>
          <a:endParaRPr lang="fr-FR"/>
        </a:p>
      </dgm:t>
    </dgm:pt>
    <dgm:pt modelId="{7B66C62D-CBDA-4A72-A130-00A360D6073F}" type="pres">
      <dgm:prSet presAssocID="{ECDDFAE9-1AA1-41EE-8FB9-F7BECCC8B1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4A53D89-7187-4904-B0F3-70D61A596B4F}" type="pres">
      <dgm:prSet presAssocID="{1EADFD02-D89D-4F70-ABC3-02DA27606E55}" presName="composite" presStyleCnt="0"/>
      <dgm:spPr/>
    </dgm:pt>
    <dgm:pt modelId="{FC2848A7-9722-4706-B3D0-99496F610963}" type="pres">
      <dgm:prSet presAssocID="{1EADFD02-D89D-4F70-ABC3-02DA27606E5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AF6BD8-62A5-4BB4-AC5A-16E7172B3476}" type="pres">
      <dgm:prSet presAssocID="{1EADFD02-D89D-4F70-ABC3-02DA27606E5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816869-1C51-41A6-84E8-BC1A15E9C96F}" type="pres">
      <dgm:prSet presAssocID="{926A9950-F373-48A1-8ECF-FF8A22C0ECA0}" presName="sp" presStyleCnt="0"/>
      <dgm:spPr/>
    </dgm:pt>
    <dgm:pt modelId="{FB9CE73B-895C-4EDC-B198-7C7ABA46C5D0}" type="pres">
      <dgm:prSet presAssocID="{CD541A3B-8A5C-4607-9744-41E900B994B3}" presName="composite" presStyleCnt="0"/>
      <dgm:spPr/>
    </dgm:pt>
    <dgm:pt modelId="{143B2DE7-42AE-4769-A4F7-5BA47B04A7DA}" type="pres">
      <dgm:prSet presAssocID="{CD541A3B-8A5C-4607-9744-41E900B994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F4683B-4B33-456D-9920-5D0343DED26E}" type="pres">
      <dgm:prSet presAssocID="{CD541A3B-8A5C-4607-9744-41E900B994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F9F64C-9690-4CCA-89C6-90867FF9904A}" type="pres">
      <dgm:prSet presAssocID="{0D693FDD-8391-4AE3-B6F1-DEAB83C0FAD1}" presName="sp" presStyleCnt="0"/>
      <dgm:spPr/>
    </dgm:pt>
    <dgm:pt modelId="{AE45C176-83A3-47CF-B197-FCB3CF9AAAF1}" type="pres">
      <dgm:prSet presAssocID="{7A7DA4FA-E0A0-4ECA-8507-8DB563F0E1B9}" presName="composite" presStyleCnt="0"/>
      <dgm:spPr/>
    </dgm:pt>
    <dgm:pt modelId="{F694EC1E-31BD-40B7-9874-C651F7FCB8FF}" type="pres">
      <dgm:prSet presAssocID="{7A7DA4FA-E0A0-4ECA-8507-8DB563F0E1B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A6BB24-7BB4-470C-8ADE-3FEFE124FDE6}" type="pres">
      <dgm:prSet presAssocID="{7A7DA4FA-E0A0-4ECA-8507-8DB563F0E1B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8D8B34-7E80-47C3-AEAB-698B4E0B4088}" type="pres">
      <dgm:prSet presAssocID="{D0A95222-BC49-43E1-9582-B96C0B1F1016}" presName="sp" presStyleCnt="0"/>
      <dgm:spPr/>
    </dgm:pt>
    <dgm:pt modelId="{304AEC99-3A1F-4A91-9033-661245405D90}" type="pres">
      <dgm:prSet presAssocID="{B5F945BE-5A8A-4C87-BC01-2E5227C90219}" presName="composite" presStyleCnt="0"/>
      <dgm:spPr/>
    </dgm:pt>
    <dgm:pt modelId="{E34361AE-DE06-4793-A0BF-51CD3E56303C}" type="pres">
      <dgm:prSet presAssocID="{B5F945BE-5A8A-4C87-BC01-2E5227C9021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762E95-0A2D-4DD5-9CB1-B3D0E5A6CD6D}" type="pres">
      <dgm:prSet presAssocID="{B5F945BE-5A8A-4C87-BC01-2E5227C9021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B0C51EB-6B35-4374-B771-1D1099BDC7CE}" type="presOf" srcId="{10BB5C59-B2DF-4D50-93A5-43BE190B6BCB}" destId="{D9F4683B-4B33-456D-9920-5D0343DED26E}" srcOrd="0" destOrd="0" presId="urn:microsoft.com/office/officeart/2005/8/layout/chevron2"/>
    <dgm:cxn modelId="{BC370F99-30F0-4CE9-BF16-A6DD6F8300A0}" srcId="{ECDDFAE9-1AA1-41EE-8FB9-F7BECCC8B165}" destId="{1EADFD02-D89D-4F70-ABC3-02DA27606E55}" srcOrd="0" destOrd="0" parTransId="{D85AB319-BD85-40B7-9232-BA8E9AC41921}" sibTransId="{926A9950-F373-48A1-8ECF-FF8A22C0ECA0}"/>
    <dgm:cxn modelId="{5B3D853E-7F10-4A19-945C-20B05B08522A}" srcId="{B5F945BE-5A8A-4C87-BC01-2E5227C90219}" destId="{2204D7E1-6851-4D51-91D5-63DA8C03439D}" srcOrd="0" destOrd="0" parTransId="{BF2A92C6-ABAD-4C89-8413-916F2B3835A3}" sibTransId="{9645B134-339E-4E29-B3C2-78D801BB1306}"/>
    <dgm:cxn modelId="{6A776946-E543-4D75-B00B-EF284988421F}" srcId="{ECDDFAE9-1AA1-41EE-8FB9-F7BECCC8B165}" destId="{7A7DA4FA-E0A0-4ECA-8507-8DB563F0E1B9}" srcOrd="2" destOrd="0" parTransId="{58B70D0A-3426-4AD4-983D-57F9FF34B92F}" sibTransId="{D0A95222-BC49-43E1-9582-B96C0B1F1016}"/>
    <dgm:cxn modelId="{4349E1B7-C951-4169-A1A2-87A1816500B6}" srcId="{7A7DA4FA-E0A0-4ECA-8507-8DB563F0E1B9}" destId="{3AD45493-5D7B-4BA6-B0AD-03C4F32988EB}" srcOrd="0" destOrd="0" parTransId="{004765B6-48B0-481E-8E33-5C6A21AA9DF7}" sibTransId="{E3130285-762D-4912-B461-09C2353DE805}"/>
    <dgm:cxn modelId="{F855AF6B-E269-4B5B-B35D-7F4949801AD7}" srcId="{ECDDFAE9-1AA1-41EE-8FB9-F7BECCC8B165}" destId="{CD541A3B-8A5C-4607-9744-41E900B994B3}" srcOrd="1" destOrd="0" parTransId="{CDBF50F0-61F9-4721-9860-A1CA4E547A96}" sibTransId="{0D693FDD-8391-4AE3-B6F1-DEAB83C0FAD1}"/>
    <dgm:cxn modelId="{9FB7C322-24FB-48C7-B5CF-4E0D5531B224}" type="presOf" srcId="{CD541A3B-8A5C-4607-9744-41E900B994B3}" destId="{143B2DE7-42AE-4769-A4F7-5BA47B04A7DA}" srcOrd="0" destOrd="0" presId="urn:microsoft.com/office/officeart/2005/8/layout/chevron2"/>
    <dgm:cxn modelId="{F7DBE033-4986-4272-A17C-651F045F5C87}" type="presOf" srcId="{ECDDFAE9-1AA1-41EE-8FB9-F7BECCC8B165}" destId="{7B66C62D-CBDA-4A72-A130-00A360D6073F}" srcOrd="0" destOrd="0" presId="urn:microsoft.com/office/officeart/2005/8/layout/chevron2"/>
    <dgm:cxn modelId="{ABAA657C-5C17-45E1-8AF7-DDCFC6A8303D}" srcId="{ECDDFAE9-1AA1-41EE-8FB9-F7BECCC8B165}" destId="{B5F945BE-5A8A-4C87-BC01-2E5227C90219}" srcOrd="3" destOrd="0" parTransId="{AD36AADF-75B6-486D-BF1E-7D4F2C7B576B}" sibTransId="{638204B8-2E60-4365-B28C-B85506B2AEF6}"/>
    <dgm:cxn modelId="{8B4EF108-561B-4BAA-A3DE-F2867A28A0DA}" type="presOf" srcId="{2204D7E1-6851-4D51-91D5-63DA8C03439D}" destId="{85762E95-0A2D-4DD5-9CB1-B3D0E5A6CD6D}" srcOrd="0" destOrd="0" presId="urn:microsoft.com/office/officeart/2005/8/layout/chevron2"/>
    <dgm:cxn modelId="{185F60EC-E04C-43DF-B8C8-66895A9C8DCD}" type="presOf" srcId="{B5F945BE-5A8A-4C87-BC01-2E5227C90219}" destId="{E34361AE-DE06-4793-A0BF-51CD3E56303C}" srcOrd="0" destOrd="0" presId="urn:microsoft.com/office/officeart/2005/8/layout/chevron2"/>
    <dgm:cxn modelId="{12AD421F-CA27-450A-8BC9-06C2FC57E220}" type="presOf" srcId="{1EADFD02-D89D-4F70-ABC3-02DA27606E55}" destId="{FC2848A7-9722-4706-B3D0-99496F610963}" srcOrd="0" destOrd="0" presId="urn:microsoft.com/office/officeart/2005/8/layout/chevron2"/>
    <dgm:cxn modelId="{7E249C55-65C2-4735-A40D-82F4B448D6EE}" type="presOf" srcId="{3AD45493-5D7B-4BA6-B0AD-03C4F32988EB}" destId="{95A6BB24-7BB4-470C-8ADE-3FEFE124FDE6}" srcOrd="0" destOrd="0" presId="urn:microsoft.com/office/officeart/2005/8/layout/chevron2"/>
    <dgm:cxn modelId="{C93D950E-9E80-47DD-AC5B-16894CA9F5E1}" srcId="{1EADFD02-D89D-4F70-ABC3-02DA27606E55}" destId="{2B4EC5AC-C680-4D78-A8AF-AE48E349E57E}" srcOrd="0" destOrd="0" parTransId="{53DBA659-B10E-4972-864D-F3E738C7E930}" sibTransId="{3AA3BFB6-F6E0-4236-A8A0-7A6757282946}"/>
    <dgm:cxn modelId="{59F5E4D9-6EE7-4994-B5B4-0A68DD989875}" type="presOf" srcId="{2B4EC5AC-C680-4D78-A8AF-AE48E349E57E}" destId="{64AF6BD8-62A5-4BB4-AC5A-16E7172B3476}" srcOrd="0" destOrd="0" presId="urn:microsoft.com/office/officeart/2005/8/layout/chevron2"/>
    <dgm:cxn modelId="{0E108CE5-C3D2-4C91-99C5-E683A16DDD4B}" type="presOf" srcId="{7A7DA4FA-E0A0-4ECA-8507-8DB563F0E1B9}" destId="{F694EC1E-31BD-40B7-9874-C651F7FCB8FF}" srcOrd="0" destOrd="0" presId="urn:microsoft.com/office/officeart/2005/8/layout/chevron2"/>
    <dgm:cxn modelId="{03F5AE74-B799-4306-8551-90C8CA172A31}" srcId="{CD541A3B-8A5C-4607-9744-41E900B994B3}" destId="{10BB5C59-B2DF-4D50-93A5-43BE190B6BCB}" srcOrd="0" destOrd="0" parTransId="{92E9BD5D-1773-4293-ABB8-878E60F9DFCB}" sibTransId="{79BE3CD6-2B5F-4503-99F8-81AA333F25B9}"/>
    <dgm:cxn modelId="{2FA647C7-174F-4677-AAFA-E85E32E497FC}" type="presParOf" srcId="{7B66C62D-CBDA-4A72-A130-00A360D6073F}" destId="{54A53D89-7187-4904-B0F3-70D61A596B4F}" srcOrd="0" destOrd="0" presId="urn:microsoft.com/office/officeart/2005/8/layout/chevron2"/>
    <dgm:cxn modelId="{BEF138AA-A9B6-4A88-A23F-7A7A314B506A}" type="presParOf" srcId="{54A53D89-7187-4904-B0F3-70D61A596B4F}" destId="{FC2848A7-9722-4706-B3D0-99496F610963}" srcOrd="0" destOrd="0" presId="urn:microsoft.com/office/officeart/2005/8/layout/chevron2"/>
    <dgm:cxn modelId="{210B2AA1-428E-4D08-81E7-287E310C23BB}" type="presParOf" srcId="{54A53D89-7187-4904-B0F3-70D61A596B4F}" destId="{64AF6BD8-62A5-4BB4-AC5A-16E7172B3476}" srcOrd="1" destOrd="0" presId="urn:microsoft.com/office/officeart/2005/8/layout/chevron2"/>
    <dgm:cxn modelId="{192DA652-F381-4343-9BBA-DC6C5BD90E89}" type="presParOf" srcId="{7B66C62D-CBDA-4A72-A130-00A360D6073F}" destId="{A8816869-1C51-41A6-84E8-BC1A15E9C96F}" srcOrd="1" destOrd="0" presId="urn:microsoft.com/office/officeart/2005/8/layout/chevron2"/>
    <dgm:cxn modelId="{496F2C73-FA46-4F48-B508-D7ACC88FF65F}" type="presParOf" srcId="{7B66C62D-CBDA-4A72-A130-00A360D6073F}" destId="{FB9CE73B-895C-4EDC-B198-7C7ABA46C5D0}" srcOrd="2" destOrd="0" presId="urn:microsoft.com/office/officeart/2005/8/layout/chevron2"/>
    <dgm:cxn modelId="{98EF0AE1-F5C4-4A90-839D-54CEF12E4544}" type="presParOf" srcId="{FB9CE73B-895C-4EDC-B198-7C7ABA46C5D0}" destId="{143B2DE7-42AE-4769-A4F7-5BA47B04A7DA}" srcOrd="0" destOrd="0" presId="urn:microsoft.com/office/officeart/2005/8/layout/chevron2"/>
    <dgm:cxn modelId="{98355511-02BC-4FC6-A56F-58C838EBA35F}" type="presParOf" srcId="{FB9CE73B-895C-4EDC-B198-7C7ABA46C5D0}" destId="{D9F4683B-4B33-456D-9920-5D0343DED26E}" srcOrd="1" destOrd="0" presId="urn:microsoft.com/office/officeart/2005/8/layout/chevron2"/>
    <dgm:cxn modelId="{EB8B7A71-862C-48DB-B392-F6E7B43F6CEB}" type="presParOf" srcId="{7B66C62D-CBDA-4A72-A130-00A360D6073F}" destId="{01F9F64C-9690-4CCA-89C6-90867FF9904A}" srcOrd="3" destOrd="0" presId="urn:microsoft.com/office/officeart/2005/8/layout/chevron2"/>
    <dgm:cxn modelId="{44896768-B9D6-41DC-AA41-D94FB06F6E69}" type="presParOf" srcId="{7B66C62D-CBDA-4A72-A130-00A360D6073F}" destId="{AE45C176-83A3-47CF-B197-FCB3CF9AAAF1}" srcOrd="4" destOrd="0" presId="urn:microsoft.com/office/officeart/2005/8/layout/chevron2"/>
    <dgm:cxn modelId="{932E48CB-12E9-48DD-B4FF-AAB4CCD9E0A8}" type="presParOf" srcId="{AE45C176-83A3-47CF-B197-FCB3CF9AAAF1}" destId="{F694EC1E-31BD-40B7-9874-C651F7FCB8FF}" srcOrd="0" destOrd="0" presId="urn:microsoft.com/office/officeart/2005/8/layout/chevron2"/>
    <dgm:cxn modelId="{CD5F83DF-3F42-4408-8284-D348E362D567}" type="presParOf" srcId="{AE45C176-83A3-47CF-B197-FCB3CF9AAAF1}" destId="{95A6BB24-7BB4-470C-8ADE-3FEFE124FDE6}" srcOrd="1" destOrd="0" presId="urn:microsoft.com/office/officeart/2005/8/layout/chevron2"/>
    <dgm:cxn modelId="{E6A20468-35D7-46E3-BEB3-B9A4E3879157}" type="presParOf" srcId="{7B66C62D-CBDA-4A72-A130-00A360D6073F}" destId="{C48D8B34-7E80-47C3-AEAB-698B4E0B4088}" srcOrd="5" destOrd="0" presId="urn:microsoft.com/office/officeart/2005/8/layout/chevron2"/>
    <dgm:cxn modelId="{2F7976A4-C697-42C7-98DB-B20EB0CB79CA}" type="presParOf" srcId="{7B66C62D-CBDA-4A72-A130-00A360D6073F}" destId="{304AEC99-3A1F-4A91-9033-661245405D90}" srcOrd="6" destOrd="0" presId="urn:microsoft.com/office/officeart/2005/8/layout/chevron2"/>
    <dgm:cxn modelId="{72A02195-AD5C-4131-BE96-6A9B53B448E3}" type="presParOf" srcId="{304AEC99-3A1F-4A91-9033-661245405D90}" destId="{E34361AE-DE06-4793-A0BF-51CD3E56303C}" srcOrd="0" destOrd="0" presId="urn:microsoft.com/office/officeart/2005/8/layout/chevron2"/>
    <dgm:cxn modelId="{07913DD8-0979-42C2-BF4D-E1F7DD3661EF}" type="presParOf" srcId="{304AEC99-3A1F-4A91-9033-661245405D90}" destId="{85762E95-0A2D-4DD5-9CB1-B3D0E5A6CD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E9BCA29-FB35-B44F-802F-7F8362D30649}" type="datetimeFigureOut">
              <a:rPr lang="fr-FR" smtClean="0"/>
              <a:t>05/12/2018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32BA30A-D2E3-BD47-975A-15A686DBD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2464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2930005-3ED0-F744-80FC-9E08A1BAE655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071236-D622-E84E-826B-3982079AD5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445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39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5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28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383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95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499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963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465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912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425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09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Méthodes / exemples d’observation / livrables</a:t>
            </a:r>
            <a:r>
              <a:rPr lang="fr-FR" baseline="0" dirty="0" smtClean="0"/>
              <a:t> et principalement la mallette.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716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358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393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770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127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243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896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Analyse des données selon thématiques. Représentativité des acteurs de terrain.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741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54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560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7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706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771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157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268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7011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480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952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50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780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723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189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21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91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1236-D622-E84E-826B-3982079AD5F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97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c/AQCTV" TargetMode="External"/><Relationship Id="rId3" Type="http://schemas.openxmlformats.org/officeDocument/2006/relationships/hyperlink" Target="http://www.qualiteconstruction.com/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AQC_FR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://www.linkedin.com/company/agence-qualit&#233;-construction" TargetMode="External"/><Relationship Id="rId9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52671" y="3646741"/>
            <a:ext cx="8404072" cy="1470025"/>
          </a:xfrm>
          <a:prstGeom prst="rect">
            <a:avLst/>
          </a:prstGeom>
        </p:spPr>
        <p:txBody>
          <a:bodyPr/>
          <a:lstStyle>
            <a:lvl1pPr algn="l">
              <a:defRPr cap="all">
                <a:solidFill>
                  <a:srgbClr val="777877"/>
                </a:solidFill>
                <a:latin typeface="GeogrotesqueStencil B Md"/>
                <a:cs typeface="GeogrotesqueStencil B Md"/>
              </a:defRPr>
            </a:lvl1pPr>
          </a:lstStyle>
          <a:p>
            <a:r>
              <a:rPr lang="fr-FR" dirty="0" smtClean="0"/>
              <a:t>Cliquez et </a:t>
            </a:r>
            <a:br>
              <a:rPr lang="fr-FR" dirty="0" smtClean="0"/>
            </a:br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52670" y="5105400"/>
            <a:ext cx="8404073" cy="1250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100" cap="all">
                <a:solidFill>
                  <a:srgbClr val="A3062B"/>
                </a:solidFill>
                <a:latin typeface="GeogrotesqueStencil B Rg"/>
                <a:cs typeface="GeogrotesqueStencil B Rg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modifier le sous-titres</a:t>
            </a:r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52672" y="1"/>
            <a:ext cx="9139329" cy="2286577"/>
          </a:xfrm>
          <a:prstGeom prst="rect">
            <a:avLst/>
          </a:prstGeom>
          <a:solidFill>
            <a:srgbClr val="A306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effectLst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2286578"/>
            <a:ext cx="3052671" cy="1138485"/>
          </a:xfrm>
          <a:prstGeom prst="rect">
            <a:avLst/>
          </a:prstGeom>
          <a:solidFill>
            <a:srgbClr val="A306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9" name="Image 8" descr="PowerpointAQC_tram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71" y="2286578"/>
            <a:ext cx="1243647" cy="1138485"/>
          </a:xfrm>
          <a:prstGeom prst="rect">
            <a:avLst/>
          </a:prstGeom>
        </p:spPr>
      </p:pic>
      <p:pic>
        <p:nvPicPr>
          <p:cNvPr id="10" name="Image 9" descr="LogoAQCRV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9" y="307684"/>
            <a:ext cx="943200" cy="943200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296819" y="1390360"/>
            <a:ext cx="1478290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900" b="1" i="0" dirty="0" smtClean="0">
                <a:latin typeface="Open Sans"/>
                <a:cs typeface="Open Sans"/>
              </a:rPr>
              <a:t>Prévenir les désordres</a:t>
            </a:r>
          </a:p>
          <a:p>
            <a:pPr>
              <a:lnSpc>
                <a:spcPct val="110000"/>
              </a:lnSpc>
            </a:pPr>
            <a:r>
              <a:rPr lang="fr-FR" sz="900" b="1" i="0" dirty="0" smtClean="0">
                <a:latin typeface="Open Sans"/>
                <a:cs typeface="Open Sans"/>
              </a:rPr>
              <a:t>améliorer</a:t>
            </a:r>
            <a:r>
              <a:rPr lang="fr-FR" sz="900" b="1" i="0" baseline="0" dirty="0" smtClean="0">
                <a:latin typeface="Open Sans"/>
                <a:cs typeface="Open Sans"/>
              </a:rPr>
              <a:t> la qualité</a:t>
            </a:r>
          </a:p>
          <a:p>
            <a:pPr>
              <a:lnSpc>
                <a:spcPct val="110000"/>
              </a:lnSpc>
            </a:pPr>
            <a:r>
              <a:rPr lang="fr-FR" sz="900" b="1" i="0" baseline="0" dirty="0" smtClean="0">
                <a:latin typeface="Open Sans"/>
                <a:cs typeface="Open Sans"/>
              </a:rPr>
              <a:t>de la construction</a:t>
            </a:r>
            <a:endParaRPr lang="fr-FR" sz="900" b="1" i="0" dirty="0">
              <a:latin typeface="Open Sans"/>
              <a:cs typeface="Open Sans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204570" y="307976"/>
            <a:ext cx="3252173" cy="1300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pt-BR" dirty="0" err="1" smtClean="0"/>
              <a:t>Rehenis</a:t>
            </a:r>
            <a:r>
              <a:rPr lang="pt-BR" dirty="0" smtClean="0"/>
              <a:t> </a:t>
            </a:r>
            <a:r>
              <a:rPr lang="pt-BR" dirty="0" err="1" smtClean="0"/>
              <a:t>mo</a:t>
            </a:r>
            <a:r>
              <a:rPr lang="pt-BR" dirty="0" smtClean="0"/>
              <a:t> </a:t>
            </a:r>
            <a:r>
              <a:rPr lang="pt-BR" dirty="0" err="1" smtClean="0"/>
              <a:t>cuptate</a:t>
            </a:r>
            <a:r>
              <a:rPr lang="pt-BR" dirty="0" smtClean="0"/>
              <a:t> </a:t>
            </a:r>
            <a:r>
              <a:rPr lang="pt-BR" dirty="0" err="1" smtClean="0"/>
              <a:t>mqudeles</a:t>
            </a:r>
            <a:r>
              <a:rPr lang="pt-BR" dirty="0" smtClean="0"/>
              <a:t> </a:t>
            </a:r>
            <a:r>
              <a:rPr lang="pt-BR" dirty="0" err="1" smtClean="0"/>
              <a:t>aspis</a:t>
            </a:r>
            <a:r>
              <a:rPr lang="pt-BR" dirty="0" smtClean="0"/>
              <a:t> </a:t>
            </a:r>
            <a:r>
              <a:rPr lang="pt-BR" dirty="0" err="1" smtClean="0"/>
              <a:t>ea</a:t>
            </a:r>
            <a:r>
              <a:rPr lang="pt-BR" dirty="0" smtClean="0"/>
              <a:t> </a:t>
            </a:r>
            <a:r>
              <a:rPr lang="pt-BR" dirty="0" err="1" smtClean="0"/>
              <a:t>nonseque</a:t>
            </a:r>
            <a:r>
              <a:rPr lang="pt-BR" dirty="0" smtClean="0"/>
              <a:t> </a:t>
            </a:r>
            <a:r>
              <a:rPr lang="pt-BR" dirty="0" err="1" smtClean="0"/>
              <a:t>mosam</a:t>
            </a:r>
            <a:r>
              <a:rPr lang="pt-BR" dirty="0" smtClean="0"/>
              <a:t> </a:t>
            </a:r>
            <a:r>
              <a:rPr lang="pt-BR" dirty="0" err="1" smtClean="0"/>
              <a:t>corest</a:t>
            </a:r>
            <a:r>
              <a:rPr lang="pt-BR" dirty="0" smtClean="0"/>
              <a:t>, ut </a:t>
            </a:r>
            <a:r>
              <a:rPr lang="pt-BR" dirty="0" err="1" smtClean="0"/>
              <a:t>fugit</a:t>
            </a:r>
            <a:r>
              <a:rPr lang="pt-BR" dirty="0" smtClean="0"/>
              <a:t> </a:t>
            </a:r>
            <a:r>
              <a:rPr lang="pt-BR" dirty="0" err="1" smtClean="0"/>
              <a:t>derspis</a:t>
            </a:r>
            <a:r>
              <a:rPr lang="pt-BR" dirty="0" smtClean="0"/>
              <a:t> </a:t>
            </a:r>
            <a:r>
              <a:rPr lang="pt-BR" dirty="0" err="1" smtClean="0"/>
              <a:t>aperum</a:t>
            </a:r>
            <a:r>
              <a:rPr lang="pt-BR" dirty="0" smtClean="0"/>
              <a:t> </a:t>
            </a:r>
            <a:r>
              <a:rPr lang="pt-BR" dirty="0" err="1" smtClean="0"/>
              <a:t>quam</a:t>
            </a:r>
            <a:r>
              <a:rPr lang="pt-BR" dirty="0" smtClean="0"/>
              <a:t> </a:t>
            </a:r>
            <a:r>
              <a:rPr lang="pt-BR" dirty="0" err="1" smtClean="0"/>
              <a:t>ftur</a:t>
            </a:r>
            <a:endParaRPr lang="pt-BR" dirty="0" smtClean="0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0710" y="6356351"/>
            <a:ext cx="1374225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100">
                <a:solidFill>
                  <a:srgbClr val="777877"/>
                </a:solidFill>
                <a:latin typeface="Open Sans"/>
              </a:defRPr>
            </a:lvl1pPr>
          </a:lstStyle>
          <a:p>
            <a:fld id="{5C51C050-79F1-5447-ADBC-5DC58D65F1BB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290216" y="1390360"/>
            <a:ext cx="1469291" cy="547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Prévenir les désordres</a:t>
            </a:r>
          </a:p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améliorer</a:t>
            </a: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 la qualité</a:t>
            </a:r>
          </a:p>
          <a:p>
            <a:pPr>
              <a:lnSpc>
                <a:spcPct val="110000"/>
              </a:lnSpc>
            </a:pP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de la construction</a:t>
            </a:r>
            <a:endParaRPr lang="fr-FR" sz="900" b="1" i="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409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itre interme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owerpointAQC2_tram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55" y="4057509"/>
            <a:ext cx="7730115" cy="2231248"/>
          </a:xfrm>
          <a:prstGeom prst="rect">
            <a:avLst/>
          </a:prstGeom>
        </p:spPr>
      </p:pic>
      <p:pic>
        <p:nvPicPr>
          <p:cNvPr id="8" name="Image 7" descr="LogoAQCRV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9" y="307684"/>
            <a:ext cx="943200" cy="9432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91600" y="1390360"/>
            <a:ext cx="1478290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900" b="1" i="0" dirty="0" smtClean="0">
                <a:latin typeface="Open Sans"/>
                <a:cs typeface="Open Sans"/>
              </a:rPr>
              <a:t>Prévenir les désordres</a:t>
            </a:r>
          </a:p>
          <a:p>
            <a:pPr>
              <a:lnSpc>
                <a:spcPct val="110000"/>
              </a:lnSpc>
            </a:pPr>
            <a:r>
              <a:rPr lang="fr-FR" sz="900" b="1" i="0" dirty="0" smtClean="0">
                <a:latin typeface="Open Sans"/>
                <a:cs typeface="Open Sans"/>
              </a:rPr>
              <a:t>améliorer</a:t>
            </a:r>
            <a:r>
              <a:rPr lang="fr-FR" sz="900" b="1" i="0" baseline="0" dirty="0" smtClean="0">
                <a:latin typeface="Open Sans"/>
                <a:cs typeface="Open Sans"/>
              </a:rPr>
              <a:t> la qualité</a:t>
            </a:r>
          </a:p>
          <a:p>
            <a:pPr>
              <a:lnSpc>
                <a:spcPct val="110000"/>
              </a:lnSpc>
            </a:pPr>
            <a:r>
              <a:rPr lang="fr-FR" sz="900" b="1" i="0" baseline="0" dirty="0" smtClean="0">
                <a:latin typeface="Open Sans"/>
                <a:cs typeface="Open Sans"/>
              </a:rPr>
              <a:t>de la construction</a:t>
            </a:r>
            <a:endParaRPr lang="fr-FR" sz="900" b="1" i="0" dirty="0">
              <a:latin typeface="Open Sans"/>
              <a:cs typeface="Open San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335912" y="5292244"/>
            <a:ext cx="2856089" cy="1565757"/>
          </a:xfrm>
          <a:prstGeom prst="rect">
            <a:avLst/>
          </a:prstGeom>
          <a:solidFill>
            <a:srgbClr val="A306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3" name="Titre 1"/>
          <p:cNvSpPr>
            <a:spLocks noGrp="1"/>
          </p:cNvSpPr>
          <p:nvPr>
            <p:ph type="ctrTitle" hasCustomPrompt="1"/>
          </p:nvPr>
        </p:nvSpPr>
        <p:spPr>
          <a:xfrm>
            <a:off x="2968977" y="2302935"/>
            <a:ext cx="8466668" cy="1339850"/>
          </a:xfrm>
          <a:prstGeom prst="rect">
            <a:avLst/>
          </a:prstGeom>
        </p:spPr>
        <p:txBody>
          <a:bodyPr/>
          <a:lstStyle>
            <a:lvl1pPr algn="l">
              <a:defRPr sz="3500" cap="all">
                <a:solidFill>
                  <a:srgbClr val="777877"/>
                </a:solidFill>
                <a:latin typeface="GeogrotesqueStencil B Md"/>
                <a:cs typeface="GeogrotesqueStencil B Md"/>
              </a:defRPr>
            </a:lvl1pPr>
          </a:lstStyle>
          <a:p>
            <a:r>
              <a:rPr lang="fr-FR" dirty="0" smtClean="0"/>
              <a:t>Cliquez et modifiez le titre </a:t>
            </a:r>
            <a:r>
              <a:rPr lang="fr-FR" dirty="0" err="1" smtClean="0"/>
              <a:t>intermediaire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16000" y="6356351"/>
            <a:ext cx="587023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1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fld id="{8A9CB0C6-67BF-3043-B1C2-6BE35BAD7B5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968976" y="6361643"/>
            <a:ext cx="6299200" cy="36512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>
                <a:solidFill>
                  <a:srgbClr val="777877"/>
                </a:solidFill>
                <a:latin typeface="Open Sans"/>
                <a:cs typeface="Open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 smtClean="0"/>
              <a:t>Le Dispositif REX BP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0710" y="6356351"/>
            <a:ext cx="1374225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100">
                <a:solidFill>
                  <a:srgbClr val="777877"/>
                </a:solidFill>
                <a:latin typeface="Open Sans"/>
              </a:defRPr>
            </a:lvl1pPr>
          </a:lstStyle>
          <a:p>
            <a:fld id="{12D0B5D1-DE1D-884E-88F9-BB2DC8DA7F0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290216" y="1390360"/>
            <a:ext cx="1469291" cy="547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Prévenir les désordres</a:t>
            </a:r>
          </a:p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améliorer</a:t>
            </a: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 la qualité</a:t>
            </a:r>
          </a:p>
          <a:p>
            <a:pPr>
              <a:lnSpc>
                <a:spcPct val="110000"/>
              </a:lnSpc>
            </a:pP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de la construction</a:t>
            </a:r>
            <a:endParaRPr lang="fr-FR" sz="900" b="1" i="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65126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19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AQCRV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9" y="307684"/>
            <a:ext cx="943200" cy="943200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296819" y="1390360"/>
            <a:ext cx="1478290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900" b="1" i="0" dirty="0" smtClean="0">
                <a:latin typeface="Open Sans"/>
                <a:cs typeface="Open Sans"/>
              </a:rPr>
              <a:t>Prévenir les désordres</a:t>
            </a:r>
          </a:p>
          <a:p>
            <a:pPr>
              <a:lnSpc>
                <a:spcPct val="110000"/>
              </a:lnSpc>
            </a:pPr>
            <a:r>
              <a:rPr lang="fr-FR" sz="900" b="1" i="0" dirty="0" smtClean="0">
                <a:latin typeface="Open Sans"/>
                <a:cs typeface="Open Sans"/>
              </a:rPr>
              <a:t>améliorer</a:t>
            </a:r>
            <a:r>
              <a:rPr lang="fr-FR" sz="900" b="1" i="0" baseline="0" dirty="0" smtClean="0">
                <a:latin typeface="Open Sans"/>
                <a:cs typeface="Open Sans"/>
              </a:rPr>
              <a:t> la qualité</a:t>
            </a:r>
          </a:p>
          <a:p>
            <a:pPr>
              <a:lnSpc>
                <a:spcPct val="110000"/>
              </a:lnSpc>
            </a:pPr>
            <a:r>
              <a:rPr lang="fr-FR" sz="900" b="1" i="0" baseline="0" dirty="0" smtClean="0">
                <a:latin typeface="Open Sans"/>
                <a:cs typeface="Open Sans"/>
              </a:rPr>
              <a:t>de la construction</a:t>
            </a:r>
            <a:endParaRPr lang="fr-FR" sz="900" b="1" i="0" dirty="0">
              <a:latin typeface="Open Sans"/>
              <a:cs typeface="Open Sans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2971201" y="306402"/>
            <a:ext cx="8466668" cy="447297"/>
          </a:xfrm>
          <a:prstGeom prst="rect">
            <a:avLst/>
          </a:prstGeom>
        </p:spPr>
        <p:txBody>
          <a:bodyPr/>
          <a:lstStyle>
            <a:lvl1pPr algn="l">
              <a:defRPr sz="3100" b="0" cap="all">
                <a:solidFill>
                  <a:srgbClr val="777877"/>
                </a:solidFill>
                <a:latin typeface="GeogrotesqueStencil B Md"/>
                <a:cs typeface="GeogrotesqueStencil B Md"/>
              </a:defRPr>
            </a:lvl1pPr>
          </a:lstStyle>
          <a:p>
            <a:r>
              <a:rPr lang="fr-FR" dirty="0" smtClean="0"/>
              <a:t>Titre de la diapositive “Texte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16000" y="6356351"/>
            <a:ext cx="587023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100">
                <a:solidFill>
                  <a:srgbClr val="777877"/>
                </a:solidFill>
                <a:latin typeface="Open Sans"/>
                <a:cs typeface="Open Sans"/>
              </a:defRPr>
            </a:lvl1pPr>
          </a:lstStyle>
          <a:p>
            <a:fld id="{8A9CB0C6-67BF-3043-B1C2-6BE35BAD7B5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971200" y="6361643"/>
            <a:ext cx="6299200" cy="36512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baseline="0">
                <a:solidFill>
                  <a:srgbClr val="777877"/>
                </a:solidFill>
                <a:latin typeface="Open Sans"/>
                <a:cs typeface="Open Sans"/>
              </a:defRPr>
            </a:lvl1pPr>
          </a:lstStyle>
          <a:p>
            <a:r>
              <a:rPr lang="fr-FR" dirty="0" smtClean="0"/>
              <a:t>Le Dispositif REX BP</a:t>
            </a:r>
          </a:p>
        </p:txBody>
      </p:sp>
      <p:pic>
        <p:nvPicPr>
          <p:cNvPr id="12" name="Image 11" descr="PowerpointAQC3_tram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13000"/>
            <a:ext cx="1688676" cy="36074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71201" y="1844676"/>
            <a:ext cx="8466668" cy="686329"/>
          </a:xfrm>
          <a:prstGeom prst="rect">
            <a:avLst/>
          </a:prstGeom>
        </p:spPr>
        <p:txBody>
          <a:bodyPr vert="horz"/>
          <a:lstStyle>
            <a:lvl1pPr marL="0" indent="0" algn="l">
              <a:buClr>
                <a:srgbClr val="A3062B"/>
              </a:buClr>
              <a:buSzPct val="100000"/>
              <a:buFont typeface="Arial"/>
              <a:buNone/>
              <a:defRPr sz="1200">
                <a:solidFill>
                  <a:schemeClr val="bg1"/>
                </a:solidFill>
                <a:latin typeface="Open Sans Semibold"/>
                <a:cs typeface="Open Sans Semibold"/>
              </a:defRPr>
            </a:lvl1pPr>
            <a:lvl2pPr marL="742950" indent="-285750">
              <a:buClr>
                <a:srgbClr val="A3062B"/>
              </a:buClr>
              <a:buSzPct val="100000"/>
              <a:buFontTx/>
              <a:buBlip>
                <a:blip r:embed="rId4"/>
              </a:buBlip>
              <a:defRPr sz="1200">
                <a:latin typeface="Open Sans Semibold"/>
                <a:cs typeface="Open Sans Semibold"/>
              </a:defRPr>
            </a:lvl2pPr>
            <a:lvl3pPr>
              <a:defRPr>
                <a:latin typeface="Open Sans Semibold"/>
                <a:cs typeface="Open Sans Semibold"/>
              </a:defRPr>
            </a:lvl3pPr>
            <a:lvl4pPr>
              <a:defRPr>
                <a:latin typeface="Open Sans Semibold"/>
                <a:cs typeface="Open Sans Semibold"/>
              </a:defRPr>
            </a:lvl4pPr>
            <a:lvl5pPr>
              <a:defRPr>
                <a:latin typeface="Open Sans Semibold"/>
                <a:cs typeface="Open Sans Semibold"/>
              </a:defRPr>
            </a:lvl5pPr>
          </a:lstStyle>
          <a:p>
            <a:pPr lvl="0"/>
            <a:r>
              <a:rPr lang="pt-BR" dirty="0" err="1" smtClean="0"/>
              <a:t>Rehenis</a:t>
            </a:r>
            <a:r>
              <a:rPr lang="pt-BR" dirty="0" smtClean="0"/>
              <a:t> </a:t>
            </a:r>
            <a:r>
              <a:rPr lang="pt-BR" dirty="0" err="1" smtClean="0"/>
              <a:t>mo</a:t>
            </a:r>
            <a:r>
              <a:rPr lang="pt-BR" dirty="0" smtClean="0"/>
              <a:t> </a:t>
            </a:r>
            <a:r>
              <a:rPr lang="pt-BR" dirty="0" err="1" smtClean="0"/>
              <a:t>cuptate</a:t>
            </a:r>
            <a:r>
              <a:rPr lang="pt-BR" dirty="0" smtClean="0"/>
              <a:t> </a:t>
            </a:r>
            <a:r>
              <a:rPr lang="pt-BR" dirty="0" err="1" smtClean="0"/>
              <a:t>mqudeles</a:t>
            </a:r>
            <a:r>
              <a:rPr lang="pt-BR" dirty="0" smtClean="0"/>
              <a:t> </a:t>
            </a:r>
            <a:r>
              <a:rPr lang="pt-BR" dirty="0" err="1" smtClean="0"/>
              <a:t>aspis</a:t>
            </a:r>
            <a:r>
              <a:rPr lang="pt-BR" dirty="0" smtClean="0"/>
              <a:t> </a:t>
            </a:r>
            <a:r>
              <a:rPr lang="pt-BR" dirty="0" err="1" smtClean="0"/>
              <a:t>ea</a:t>
            </a:r>
            <a:r>
              <a:rPr lang="pt-BR" dirty="0" smtClean="0"/>
              <a:t> </a:t>
            </a:r>
            <a:r>
              <a:rPr lang="pt-BR" dirty="0" err="1" smtClean="0"/>
              <a:t>nonseque</a:t>
            </a:r>
            <a:r>
              <a:rPr lang="pt-BR" dirty="0" smtClean="0"/>
              <a:t> </a:t>
            </a:r>
            <a:r>
              <a:rPr lang="pt-BR" dirty="0" err="1" smtClean="0"/>
              <a:t>mosam</a:t>
            </a:r>
            <a:r>
              <a:rPr lang="pt-BR" dirty="0" smtClean="0"/>
              <a:t> </a:t>
            </a:r>
            <a:r>
              <a:rPr lang="pt-BR" dirty="0" err="1" smtClean="0"/>
              <a:t>corest</a:t>
            </a:r>
            <a:r>
              <a:rPr lang="pt-BR" dirty="0" smtClean="0"/>
              <a:t>, ut </a:t>
            </a:r>
            <a:r>
              <a:rPr lang="pt-BR" dirty="0" err="1" smtClean="0"/>
              <a:t>fugit</a:t>
            </a:r>
            <a:r>
              <a:rPr lang="pt-BR" dirty="0" smtClean="0"/>
              <a:t> </a:t>
            </a:r>
            <a:r>
              <a:rPr lang="pt-BR" dirty="0" err="1" smtClean="0"/>
              <a:t>derspis</a:t>
            </a:r>
            <a:r>
              <a:rPr lang="pt-BR" dirty="0" smtClean="0"/>
              <a:t> </a:t>
            </a:r>
            <a:r>
              <a:rPr lang="pt-BR" dirty="0" err="1" smtClean="0"/>
              <a:t>aperum</a:t>
            </a:r>
            <a:r>
              <a:rPr lang="pt-BR" dirty="0" smtClean="0"/>
              <a:t> </a:t>
            </a:r>
            <a:r>
              <a:rPr lang="pt-BR" dirty="0" err="1" smtClean="0"/>
              <a:t>quam</a:t>
            </a:r>
            <a:r>
              <a:rPr lang="pt-BR" dirty="0" smtClean="0"/>
              <a:t> </a:t>
            </a:r>
            <a:r>
              <a:rPr lang="pt-BR" dirty="0" err="1" smtClean="0"/>
              <a:t>fturBusam</a:t>
            </a:r>
            <a:r>
              <a:rPr lang="pt-BR" dirty="0" smtClean="0"/>
              <a:t> </a:t>
            </a:r>
            <a:r>
              <a:rPr lang="pt-BR" dirty="0" err="1" smtClean="0"/>
              <a:t>assinci</a:t>
            </a:r>
            <a:r>
              <a:rPr lang="pt-BR" dirty="0" smtClean="0"/>
              <a:t> </a:t>
            </a:r>
            <a:r>
              <a:rPr lang="pt-BR" dirty="0" err="1" smtClean="0"/>
              <a:t>comnistibus</a:t>
            </a:r>
            <a:r>
              <a:rPr lang="pt-BR" dirty="0" smtClean="0"/>
              <a:t> </a:t>
            </a:r>
            <a:r>
              <a:rPr lang="pt-BR" dirty="0" err="1" smtClean="0"/>
              <a:t>eum</a:t>
            </a:r>
            <a:r>
              <a:rPr lang="pt-BR" dirty="0" smtClean="0"/>
              <a:t> </a:t>
            </a:r>
            <a:r>
              <a:rPr lang="pt-BR" dirty="0" err="1" smtClean="0"/>
              <a:t>comnihicitio</a:t>
            </a:r>
            <a:r>
              <a:rPr lang="pt-BR" dirty="0" smtClean="0"/>
              <a:t> et </a:t>
            </a:r>
            <a:r>
              <a:rPr lang="pt-BR" dirty="0" err="1" smtClean="0"/>
              <a:t>harum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</a:t>
            </a:r>
            <a:r>
              <a:rPr lang="pt-BR" dirty="0" err="1" smtClean="0"/>
              <a:t>ipiet</a:t>
            </a:r>
            <a:r>
              <a:rPr lang="pt-BR" dirty="0" smtClean="0"/>
              <a:t> </a:t>
            </a:r>
            <a:r>
              <a:rPr lang="pt-BR" dirty="0" err="1" smtClean="0"/>
              <a:t>odipienistem</a:t>
            </a:r>
            <a:r>
              <a:rPr lang="pt-BR" dirty="0" smtClean="0"/>
              <a:t> </a:t>
            </a:r>
            <a:r>
              <a:rPr lang="pt-BR" dirty="0" err="1" smtClean="0"/>
              <a:t>asp</a:t>
            </a:r>
            <a:endParaRPr lang="pt-BR" dirty="0" smtClean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6" hasCustomPrompt="1"/>
          </p:nvPr>
        </p:nvSpPr>
        <p:spPr>
          <a:xfrm>
            <a:off x="2971200" y="2598738"/>
            <a:ext cx="8466667" cy="3421750"/>
          </a:xfrm>
        </p:spPr>
        <p:txBody>
          <a:bodyPr/>
          <a:lstStyle>
            <a:lvl1pPr marL="228600" indent="-228600"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fr-FR" dirty="0" smtClean="0"/>
              <a:t>Point n°1 : </a:t>
            </a:r>
            <a:r>
              <a:rPr lang="fr-FR" dirty="0" err="1" smtClean="0"/>
              <a:t>Uptas</a:t>
            </a:r>
            <a:r>
              <a:rPr lang="fr-FR" dirty="0" smtClean="0"/>
              <a:t> a ad </a:t>
            </a:r>
            <a:r>
              <a:rPr lang="fr-FR" dirty="0" err="1" smtClean="0"/>
              <a:t>modiscietur</a:t>
            </a:r>
            <a:r>
              <a:rPr lang="fr-FR" dirty="0" smtClean="0"/>
              <a:t> ? </a:t>
            </a:r>
            <a:r>
              <a:rPr lang="fr-FR" dirty="0" err="1" smtClean="0"/>
              <a:t>Oram</a:t>
            </a:r>
            <a:r>
              <a:rPr lang="fr-FR" dirty="0" smtClean="0"/>
              <a:t>, </a:t>
            </a:r>
            <a:r>
              <a:rPr lang="fr-FR" dirty="0" err="1" smtClean="0"/>
              <a:t>cus</a:t>
            </a:r>
            <a:r>
              <a:rPr lang="fr-FR" dirty="0" smtClean="0"/>
              <a:t> </a:t>
            </a:r>
            <a:r>
              <a:rPr lang="fr-FR" dirty="0" err="1" smtClean="0"/>
              <a:t>nin</a:t>
            </a:r>
            <a:endParaRPr lang="fr-FR" dirty="0" smtClean="0"/>
          </a:p>
          <a:p>
            <a:pPr lvl="0"/>
            <a:endParaRPr lang="fr-FR" dirty="0" smtClean="0"/>
          </a:p>
        </p:txBody>
      </p:sp>
      <p:sp>
        <p:nvSpPr>
          <p:cNvPr id="2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0710" y="6356351"/>
            <a:ext cx="1374225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100">
                <a:solidFill>
                  <a:srgbClr val="777877"/>
                </a:solidFill>
                <a:latin typeface="Open Sans"/>
              </a:defRPr>
            </a:lvl1pPr>
          </a:lstStyle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290216" y="1390360"/>
            <a:ext cx="1469291" cy="547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Prévenir les désordres</a:t>
            </a:r>
          </a:p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améliorer</a:t>
            </a: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 la qualité</a:t>
            </a:r>
          </a:p>
          <a:p>
            <a:pPr>
              <a:lnSpc>
                <a:spcPct val="110000"/>
              </a:lnSpc>
            </a:pP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de la construction</a:t>
            </a:r>
            <a:endParaRPr lang="fr-FR" sz="900" b="1" i="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9331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16000" y="6356351"/>
            <a:ext cx="587023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100">
                <a:solidFill>
                  <a:srgbClr val="777877"/>
                </a:solidFill>
                <a:latin typeface="Open Sans"/>
                <a:cs typeface="Open Sans"/>
              </a:defRPr>
            </a:lvl1pPr>
          </a:lstStyle>
          <a:p>
            <a:fld id="{8A9CB0C6-67BF-3043-B1C2-6BE35BAD7B5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971200" y="6361643"/>
            <a:ext cx="6299200" cy="36512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>
                <a:solidFill>
                  <a:srgbClr val="777877"/>
                </a:solidFill>
                <a:latin typeface="Open Sans"/>
                <a:cs typeface="Open Sans"/>
              </a:defRPr>
            </a:lvl1pPr>
          </a:lstStyle>
          <a:p>
            <a:r>
              <a:rPr lang="fr-FR" dirty="0" smtClean="0"/>
              <a:t>Titre du document</a:t>
            </a:r>
          </a:p>
        </p:txBody>
      </p:sp>
      <p:pic>
        <p:nvPicPr>
          <p:cNvPr id="7" name="Image 6" descr="LogoAQCRV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9" y="307684"/>
            <a:ext cx="943200" cy="943200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91600" y="1390360"/>
            <a:ext cx="1478290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Prévenir les désordres</a:t>
            </a:r>
          </a:p>
          <a:p>
            <a:pPr>
              <a:lnSpc>
                <a:spcPct val="110000"/>
              </a:lnSpc>
            </a:pPr>
            <a:r>
              <a:rPr lang="fr-FR" sz="900" b="1" i="0" dirty="0" smtClean="0">
                <a:solidFill>
                  <a:schemeClr val="bg1"/>
                </a:solidFill>
                <a:latin typeface="Open Sans"/>
                <a:cs typeface="Open Sans"/>
              </a:rPr>
              <a:t>améliorer</a:t>
            </a: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 la qualité</a:t>
            </a:r>
          </a:p>
          <a:p>
            <a:pPr>
              <a:lnSpc>
                <a:spcPct val="110000"/>
              </a:lnSpc>
            </a:pPr>
            <a:r>
              <a:rPr lang="fr-FR" sz="900" b="1" i="0" baseline="0" dirty="0" smtClean="0">
                <a:solidFill>
                  <a:schemeClr val="bg1"/>
                </a:solidFill>
                <a:latin typeface="Open Sans"/>
                <a:cs typeface="Open Sans"/>
              </a:rPr>
              <a:t>de la construction</a:t>
            </a:r>
            <a:endParaRPr lang="fr-FR" sz="900" b="1" i="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1"/>
            <a:ext cx="9144000" cy="5071534"/>
          </a:xfrm>
          <a:prstGeom prst="rect">
            <a:avLst/>
          </a:prstGeom>
          <a:solidFill>
            <a:srgbClr val="A306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2935113" y="5554132"/>
            <a:ext cx="2178756" cy="4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000" dirty="0" smtClean="0">
                <a:solidFill>
                  <a:schemeClr val="bg1"/>
                </a:solidFill>
                <a:latin typeface="Open Sans Semibold"/>
                <a:cs typeface="Open Sans Semibold"/>
              </a:rPr>
              <a:t>29 rue de Miromesnil</a:t>
            </a:r>
          </a:p>
          <a:p>
            <a:pPr>
              <a:lnSpc>
                <a:spcPct val="110000"/>
              </a:lnSpc>
            </a:pPr>
            <a:r>
              <a:rPr lang="fr-FR" sz="1000" dirty="0" smtClean="0">
                <a:solidFill>
                  <a:schemeClr val="bg1"/>
                </a:solidFill>
                <a:latin typeface="Open Sans Semibold"/>
                <a:cs typeface="Open Sans Semibold"/>
              </a:rPr>
              <a:t>75008 Paris</a:t>
            </a:r>
            <a:endParaRPr lang="fr-FR" sz="1000" dirty="0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5238045" y="5554132"/>
            <a:ext cx="1806223" cy="4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000" dirty="0" err="1" smtClean="0">
                <a:solidFill>
                  <a:srgbClr val="A3062B"/>
                </a:solidFill>
                <a:latin typeface="Open Sans Extrabold"/>
                <a:cs typeface="Open Sans Extrabold"/>
              </a:rPr>
              <a:t>T</a:t>
            </a:r>
            <a:r>
              <a:rPr lang="fr-FR" sz="1000" dirty="0" smtClean="0">
                <a:latin typeface="Open Sans Semibold"/>
                <a:cs typeface="Open Sans Semibold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Open Sans Semibold"/>
                <a:cs typeface="Open Sans Semibold"/>
              </a:rPr>
              <a:t>01 44 51 03 51</a:t>
            </a:r>
          </a:p>
          <a:p>
            <a:pPr>
              <a:lnSpc>
                <a:spcPct val="110000"/>
              </a:lnSpc>
            </a:pPr>
            <a:r>
              <a:rPr lang="fr-FR" sz="1000" dirty="0" smtClean="0">
                <a:solidFill>
                  <a:srgbClr val="A3062B"/>
                </a:solidFill>
                <a:latin typeface="Open Sans Extrabold"/>
                <a:cs typeface="Open Sans Extrabold"/>
              </a:rPr>
              <a:t>F</a:t>
            </a:r>
            <a:r>
              <a:rPr lang="fr-FR" sz="1000" dirty="0" smtClean="0">
                <a:latin typeface="Open Sans Semibold"/>
                <a:cs typeface="Open Sans Semibold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Open Sans Semibold"/>
                <a:cs typeface="Open Sans Semibold"/>
              </a:rPr>
              <a:t>01 47 42 81 71 </a:t>
            </a:r>
            <a:endParaRPr lang="fr-FR" sz="1000" dirty="0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044267" y="5554132"/>
            <a:ext cx="3431823" cy="41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>
                <a:solidFill>
                  <a:srgbClr val="A3062B"/>
                </a:solidFill>
                <a:latin typeface="Open Sans Semibold"/>
                <a:cs typeface="Open Sans Semibold"/>
                <a:hlinkClick r:id="rId3"/>
              </a:rPr>
              <a:t>www.qualiteconstruction.com</a:t>
            </a:r>
            <a:endParaRPr lang="fr-FR" sz="1000" dirty="0" smtClean="0">
              <a:solidFill>
                <a:srgbClr val="A3062B"/>
              </a:solidFill>
              <a:latin typeface="Open Sans Semibold"/>
              <a:cs typeface="Open Sans Semibold"/>
            </a:endParaRPr>
          </a:p>
          <a:p>
            <a:pPr>
              <a:lnSpc>
                <a:spcPct val="140000"/>
              </a:lnSpc>
            </a:pPr>
            <a:r>
              <a:rPr lang="fr-FR" sz="800" dirty="0" smtClean="0">
                <a:solidFill>
                  <a:srgbClr val="777877"/>
                </a:solidFill>
                <a:latin typeface="Open Sans Semibold"/>
                <a:cs typeface="Open Sans Semibold"/>
              </a:rPr>
              <a:t>Association loi 1901</a:t>
            </a:r>
            <a:endParaRPr lang="fr-FR" sz="800" dirty="0">
              <a:solidFill>
                <a:srgbClr val="777877"/>
              </a:solidFill>
              <a:latin typeface="Open Sans Semibold"/>
              <a:cs typeface="Open Sans Semibold"/>
            </a:endParaRPr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0710" y="6356351"/>
            <a:ext cx="1374225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100">
                <a:solidFill>
                  <a:srgbClr val="777877"/>
                </a:solidFill>
                <a:latin typeface="Open Sans"/>
              </a:defRPr>
            </a:lvl1pPr>
          </a:lstStyle>
          <a:p>
            <a:fld id="{4BF5F655-F322-544B-BE45-C63CA1676373}" type="datetime1">
              <a:rPr lang="fr-FR" smtClean="0"/>
              <a:pPr/>
              <a:t>05/12/2018</a:t>
            </a:fld>
            <a:endParaRPr lang="fr-FR" dirty="0"/>
          </a:p>
        </p:txBody>
      </p:sp>
      <p:pic>
        <p:nvPicPr>
          <p:cNvPr id="3" name="Image 2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786" y="5631172"/>
            <a:ext cx="271291" cy="252000"/>
          </a:xfrm>
          <a:prstGeom prst="rect">
            <a:avLst/>
          </a:prstGeom>
        </p:spPr>
      </p:pic>
      <p:pic>
        <p:nvPicPr>
          <p:cNvPr id="6" name="Image 5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621" y="5631172"/>
            <a:ext cx="308305" cy="252000"/>
          </a:xfrm>
          <a:prstGeom prst="rect">
            <a:avLst/>
          </a:prstGeom>
        </p:spPr>
      </p:pic>
      <p:pic>
        <p:nvPicPr>
          <p:cNvPr id="14" name="Image 13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70" y="5631172"/>
            <a:ext cx="601027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8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ECE96-C23F-4445-A71C-DF6DD2C32AAC}" type="datetime1">
              <a:rPr lang="fr-FR" smtClean="0"/>
              <a:t>05/12/2018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EC157-B7CA-451D-9B41-C1B2CF775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75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3" r:id="rId3"/>
    <p:sldLayoutId id="2147483654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5.em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5.em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tiff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5.emf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hyperlink" Target="http://www.qualiteconstruction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qualiteconstruction.com/" TargetMode="Externa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RETOURS D’expériences Dans les bâtiments performants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52670" y="5350407"/>
            <a:ext cx="8404073" cy="1250950"/>
          </a:xfrm>
        </p:spPr>
        <p:txBody>
          <a:bodyPr>
            <a:normAutofit/>
          </a:bodyPr>
          <a:lstStyle/>
          <a:p>
            <a:r>
              <a:rPr lang="fr-FR" dirty="0" smtClean="0"/>
              <a:t>Le dispositif REX BP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21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27D2441-1B2D-D54D-8EE8-532593B39634}" type="datetime1">
              <a:rPr lang="fr-FR" smtClean="0"/>
              <a:t>05/12/2018</a:t>
            </a:fld>
            <a:endParaRPr lang="fr-FR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202941" y="56102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052669" y="5968172"/>
            <a:ext cx="12192000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202941" y="69818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4" y="4890108"/>
            <a:ext cx="1826452" cy="10328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1" y="3473511"/>
            <a:ext cx="1274937" cy="14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Etape 1 : la collecte</a:t>
            </a:r>
            <a:endParaRPr lang="fr-FR" sz="2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2" y="2748657"/>
            <a:ext cx="6218380" cy="342175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Sélection des bâtiments performants</a:t>
            </a:r>
            <a:r>
              <a:rPr lang="fr-FR" sz="2000" dirty="0"/>
              <a:t>. </a:t>
            </a:r>
            <a:endParaRPr lang="fr-FR" sz="2000" dirty="0" smtClean="0"/>
          </a:p>
          <a:p>
            <a:r>
              <a:rPr lang="fr-FR" sz="2000" dirty="0" smtClean="0"/>
              <a:t>Prise de contact.</a:t>
            </a:r>
          </a:p>
          <a:p>
            <a:r>
              <a:rPr lang="fr-FR" sz="2000" dirty="0" smtClean="0"/>
              <a:t>Visite </a:t>
            </a:r>
            <a:r>
              <a:rPr lang="fr-FR" sz="2000" i="1" dirty="0" smtClean="0"/>
              <a:t>in situ</a:t>
            </a:r>
            <a:r>
              <a:rPr lang="fr-FR" sz="2000" dirty="0" smtClean="0"/>
              <a:t> en phase chantier ou exploitation : observations, mesures, photos.</a:t>
            </a:r>
          </a:p>
          <a:p>
            <a:r>
              <a:rPr lang="fr-FR" sz="2000" dirty="0" smtClean="0"/>
              <a:t>Interviews de 2 acteurs </a:t>
            </a:r>
            <a:r>
              <a:rPr lang="fr-FR" sz="2000" i="1" dirty="0" smtClean="0"/>
              <a:t>a minima.</a:t>
            </a:r>
          </a:p>
          <a:p>
            <a:r>
              <a:rPr lang="fr-FR" sz="2000" dirty="0" smtClean="0"/>
              <a:t>Partenariat avec les centres de </a:t>
            </a:r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ressources régionaux, programme JRBBC, etc.</a:t>
            </a:r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82" y="2260465"/>
            <a:ext cx="2563715" cy="3188700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2971201" y="1052599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717069" y="5449165"/>
            <a:ext cx="246098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lemotdubonjour.com</a:t>
            </a:r>
          </a:p>
        </p:txBody>
      </p:sp>
    </p:spTree>
    <p:extLst>
      <p:ext uri="{BB962C8B-B14F-4D97-AF65-F5344CB8AC3E}">
        <p14:creationId xmlns:p14="http://schemas.microsoft.com/office/powerpoint/2010/main" val="29874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Etape 1 : la collecte en France métropolitaine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1" y="1052599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232" y="2663582"/>
            <a:ext cx="3559637" cy="326096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905" y="2663582"/>
            <a:ext cx="5425327" cy="326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Etape 1 : la collecte en France métropolitaine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1" y="1052599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aphicFrame>
        <p:nvGraphicFramePr>
          <p:cNvPr id="17" name="Graphique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127381"/>
              </p:ext>
            </p:extLst>
          </p:nvPr>
        </p:nvGraphicFramePr>
        <p:xfrm>
          <a:off x="1794935" y="2531005"/>
          <a:ext cx="5800944" cy="348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aphique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200823"/>
              </p:ext>
            </p:extLst>
          </p:nvPr>
        </p:nvGraphicFramePr>
        <p:xfrm>
          <a:off x="6120800" y="2531005"/>
          <a:ext cx="5482223" cy="328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813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1" y="1027438"/>
            <a:ext cx="8466668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1 : la collecte en France métropolitaine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1" y="295448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aphicFrame>
        <p:nvGraphicFramePr>
          <p:cNvPr id="11" name="Graphique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19247"/>
              </p:ext>
            </p:extLst>
          </p:nvPr>
        </p:nvGraphicFramePr>
        <p:xfrm>
          <a:off x="2971201" y="1674934"/>
          <a:ext cx="7468822" cy="448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03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Confort d’été : </a:t>
            </a:r>
            <a:r>
              <a:rPr lang="fr-FR" dirty="0"/>
              <a:t>absence </a:t>
            </a:r>
            <a:r>
              <a:rPr lang="fr-FR" dirty="0" smtClean="0"/>
              <a:t>de </a:t>
            </a:r>
            <a:r>
              <a:rPr lang="fr-FR" dirty="0"/>
              <a:t>protections solaires ou mauvais dimensionnement.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01" y="2223492"/>
            <a:ext cx="4059064" cy="30442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6264" b="21651"/>
          <a:stretch/>
        </p:blipFill>
        <p:spPr>
          <a:xfrm>
            <a:off x="7260325" y="2223492"/>
            <a:ext cx="4020150" cy="3044298"/>
          </a:xfrm>
          <a:prstGeom prst="rect">
            <a:avLst/>
          </a:prstGeom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  <p:pic>
        <p:nvPicPr>
          <p:cNvPr id="11" name="Picture 8" descr="C:\Documents and Settings\stagiaire2\Mes documents\Photothèque BBC\Surchauffes d'été\vue Sud puits  lumiere + panneau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/>
          <a:stretch/>
        </p:blipFill>
        <p:spPr bwMode="auto">
          <a:xfrm>
            <a:off x="2953265" y="2223492"/>
            <a:ext cx="4077000" cy="304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7050" y="2223492"/>
            <a:ext cx="4061283" cy="304429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Traitement des ponts thermiques en rénovation.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1" t="34250" r="37266" b="19556"/>
          <a:stretch/>
        </p:blipFill>
        <p:spPr>
          <a:xfrm>
            <a:off x="7663543" y="2229916"/>
            <a:ext cx="2344058" cy="3037873"/>
          </a:xfrm>
          <a:prstGeom prst="rect">
            <a:avLst/>
          </a:prstGeom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  <p:sp>
        <p:nvSpPr>
          <p:cNvPr id="13" name="Ellipse 12"/>
          <p:cNvSpPr/>
          <p:nvPr/>
        </p:nvSpPr>
        <p:spPr>
          <a:xfrm>
            <a:off x="9763099" y="1992097"/>
            <a:ext cx="458933" cy="4589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√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49" y="2211107"/>
            <a:ext cx="4061283" cy="3045963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6898865" y="1973739"/>
            <a:ext cx="458933" cy="4589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4899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Mise en œuvre de l’isolation par l’extérieur : malfaçons.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2" name="Ellipse 1"/>
          <p:cNvSpPr/>
          <p:nvPr/>
        </p:nvSpPr>
        <p:spPr>
          <a:xfrm>
            <a:off x="9991672" y="3581400"/>
            <a:ext cx="1308261" cy="7262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9991672" y="3146623"/>
            <a:ext cx="670033" cy="3631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http://mallette-pedagogique-bp.programmepacte.fr/sites/default/files/visuels/fiche_photo_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8392" r="-569" b="12230"/>
          <a:stretch/>
        </p:blipFill>
        <p:spPr bwMode="auto">
          <a:xfrm>
            <a:off x="7283334" y="2127913"/>
            <a:ext cx="397413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Documents and Settings\rexbpr\Mes documents\Photothèque REX BPR\Isolation et doublage\ITE\Pas BBC perso MG (17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t="29821" r="6065" b="27027"/>
          <a:stretch/>
        </p:blipFill>
        <p:spPr bwMode="auto">
          <a:xfrm>
            <a:off x="3028950" y="2105490"/>
            <a:ext cx="3974131" cy="311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060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"/>
          <a:stretch/>
        </p:blipFill>
        <p:spPr bwMode="auto">
          <a:xfrm>
            <a:off x="7260325" y="2224915"/>
            <a:ext cx="4029879" cy="304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Espace réservé du contenu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0483" y="2223492"/>
            <a:ext cx="4061283" cy="304429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Mise en œuvre de l’isolation de plancher et du calorifugeage des réseaux : malfaçons.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  <p:sp>
        <p:nvSpPr>
          <p:cNvPr id="29" name="Ellipse 28"/>
          <p:cNvSpPr/>
          <p:nvPr/>
        </p:nvSpPr>
        <p:spPr>
          <a:xfrm>
            <a:off x="11016000" y="1994025"/>
            <a:ext cx="458933" cy="4589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627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Mise en œuvre de l’étanchéité à l’air : malfaçons.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2" name="Ellipse 1"/>
          <p:cNvSpPr/>
          <p:nvPr/>
        </p:nvSpPr>
        <p:spPr>
          <a:xfrm>
            <a:off x="9991672" y="3581400"/>
            <a:ext cx="1308261" cy="7262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9991672" y="3146623"/>
            <a:ext cx="670033" cy="3631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6"/>
          <a:stretch/>
        </p:blipFill>
        <p:spPr>
          <a:xfrm>
            <a:off x="7247544" y="1647542"/>
            <a:ext cx="4045712" cy="39240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4458" b="30455"/>
          <a:stretch/>
        </p:blipFill>
        <p:spPr>
          <a:xfrm>
            <a:off x="2965195" y="1647542"/>
            <a:ext cx="4044243" cy="3943103"/>
          </a:xfrm>
          <a:prstGeom prst="rect">
            <a:avLst/>
          </a:prstGeom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288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Gestion de l’humidité et des transferts de vapeurs au travers des parois.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 r="8413" b="11118"/>
          <a:stretch/>
        </p:blipFill>
        <p:spPr>
          <a:xfrm>
            <a:off x="2971200" y="1695450"/>
            <a:ext cx="2858100" cy="3713955"/>
          </a:xfrm>
          <a:prstGeom prst="rect">
            <a:avLst/>
          </a:prstGeom>
        </p:spPr>
      </p:pic>
      <p:pic>
        <p:nvPicPr>
          <p:cNvPr id="11" name="Picture 2" descr="C:\Users\stagiaire\Desktop\Thèse professionnelle  QAI\Thèse professionnelle AQC 2012-2013\Photos rapport\RAPPE - Toulou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21596" b="3105"/>
          <a:stretch/>
        </p:blipFill>
        <p:spPr bwMode="auto">
          <a:xfrm>
            <a:off x="6614286" y="1695450"/>
            <a:ext cx="2800664" cy="37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202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contexte : période de MUTATION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2D0B5D1-DE1D-884E-88F9-BB2DC8DA7F06}" type="datetime1">
              <a:rPr lang="fr-FR" smtClean="0"/>
              <a:pPr/>
              <a:t>05/12/2018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6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Surdimensionnement des équipements vis-à-vis des nouveaux besoins énergétiques : surchauffes.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9991672" y="3146623"/>
            <a:ext cx="670033" cy="3631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  <p:pic>
        <p:nvPicPr>
          <p:cNvPr id="16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01" y="1694847"/>
            <a:ext cx="2792446" cy="372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6734629" y="1713767"/>
            <a:ext cx="2680321" cy="373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>
            <a:normAutofit/>
          </a:bodyPr>
          <a:lstStyle/>
          <a:p>
            <a:r>
              <a:rPr lang="fr-FR" dirty="0" smtClean="0"/>
              <a:t>Présence d’équipements non étanches avec prise d’air dans la pièce : risque de refoulement des fumées.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  <p:pic>
        <p:nvPicPr>
          <p:cNvPr id="20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t="38103" r="17597" b="99"/>
          <a:stretch/>
        </p:blipFill>
        <p:spPr bwMode="auto">
          <a:xfrm>
            <a:off x="3018972" y="1712686"/>
            <a:ext cx="2772228" cy="370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20"/>
          <p:cNvSpPr/>
          <p:nvPr/>
        </p:nvSpPr>
        <p:spPr>
          <a:xfrm>
            <a:off x="3687304" y="4399602"/>
            <a:ext cx="1435563" cy="771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2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r="19451"/>
          <a:stretch/>
        </p:blipFill>
        <p:spPr bwMode="auto">
          <a:xfrm>
            <a:off x="6666649" y="1724116"/>
            <a:ext cx="2779021" cy="372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lipse 23"/>
          <p:cNvSpPr/>
          <p:nvPr/>
        </p:nvSpPr>
        <p:spPr>
          <a:xfrm>
            <a:off x="7433632" y="4307703"/>
            <a:ext cx="1727556" cy="92883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9219244" y="1498420"/>
            <a:ext cx="458933" cy="4589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1076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ystèmes de ventilation : non qualités.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53" y="2206422"/>
            <a:ext cx="2268457" cy="3024610"/>
          </a:xfrm>
          <a:prstGeom prst="rect">
            <a:avLst/>
          </a:prstGeom>
        </p:spPr>
      </p:pic>
      <p:pic>
        <p:nvPicPr>
          <p:cNvPr id="2050" name="Picture 2" descr="http://mallette-pedagogique-bp.programmepacte.fr/sites/default/files/visuels/vmc_fiche_15_reseau_gaine_bd_n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66" y="2206422"/>
            <a:ext cx="2279468" cy="303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  <p:pic>
        <p:nvPicPr>
          <p:cNvPr id="13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21593"/>
          <a:stretch>
            <a:fillRect/>
          </a:stretch>
        </p:blipFill>
        <p:spPr bwMode="auto">
          <a:xfrm>
            <a:off x="7978629" y="2206421"/>
            <a:ext cx="2270667" cy="302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2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5"/>
          <p:cNvPicPr>
            <a:picLocks noChangeAspect="1"/>
          </p:cNvPicPr>
          <p:nvPr/>
        </p:nvPicPr>
        <p:blipFill rotWithShape="1">
          <a:blip r:embed="rId3"/>
          <a:srcRect l="1" r="166"/>
          <a:stretch/>
        </p:blipFill>
        <p:spPr bwMode="auto">
          <a:xfrm>
            <a:off x="7271405" y="2206422"/>
            <a:ext cx="4038105" cy="303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Espace réservé pour une image  4"/>
          <p:cNvPicPr>
            <a:picLocks noChangeAspect="1"/>
          </p:cNvPicPr>
          <p:nvPr/>
        </p:nvPicPr>
        <p:blipFill rotWithShape="1">
          <a:blip r:embed="rId4"/>
          <a:srcRect t="13516" r="30540" b="16872"/>
          <a:stretch/>
        </p:blipFill>
        <p:spPr bwMode="auto">
          <a:xfrm>
            <a:off x="2953265" y="2206422"/>
            <a:ext cx="4035208" cy="303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>
            <a:normAutofit/>
          </a:bodyPr>
          <a:lstStyle/>
          <a:p>
            <a:r>
              <a:rPr lang="fr-FR" altLang="fr-FR" dirty="0" smtClean="0"/>
              <a:t>Mauvaise coordination des </a:t>
            </a:r>
            <a:r>
              <a:rPr lang="fr-FR" altLang="fr-FR" dirty="0"/>
              <a:t>taches en phase </a:t>
            </a:r>
            <a:r>
              <a:rPr lang="fr-FR" altLang="fr-FR" dirty="0" smtClean="0"/>
              <a:t>chantier : développement de moisissures.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127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5780088"/>
            <a:ext cx="8466667" cy="373062"/>
          </a:xfrm>
        </p:spPr>
        <p:txBody>
          <a:bodyPr/>
          <a:lstStyle/>
          <a:p>
            <a:r>
              <a:rPr lang="fr-FR" dirty="0" smtClean="0"/>
              <a:t>Problèmes de séchage en phase chantier : développement de moisissures.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1291" r="8097"/>
          <a:stretch/>
        </p:blipFill>
        <p:spPr>
          <a:xfrm>
            <a:off x="6971701" y="1711194"/>
            <a:ext cx="3810599" cy="38257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48"/>
          <a:stretch/>
        </p:blipFill>
        <p:spPr>
          <a:xfrm>
            <a:off x="2971201" y="1695819"/>
            <a:ext cx="3816424" cy="3875776"/>
          </a:xfrm>
          <a:prstGeom prst="rect">
            <a:avLst/>
          </a:prstGeom>
        </p:spPr>
      </p:pic>
      <p:sp>
        <p:nvSpPr>
          <p:cNvPr id="11" name="Espace réservé du texte 4"/>
          <p:cNvSpPr txBox="1">
            <a:spLocks/>
          </p:cNvSpPr>
          <p:nvPr/>
        </p:nvSpPr>
        <p:spPr>
          <a:xfrm>
            <a:off x="2971201" y="1027438"/>
            <a:ext cx="8466668" cy="68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062B"/>
              </a:buClr>
              <a:buSzPct val="100000"/>
              <a:buFont typeface="Arial"/>
              <a:buNone/>
              <a:defRPr sz="1200" kern="120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062B"/>
              </a:buClr>
              <a:buSzPct val="100000"/>
              <a:buFontTx/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Semibold"/>
                <a:ea typeface="+mn-ea"/>
                <a:cs typeface="Open Sans Semi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Etape 1 : quelques exemples d’observations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400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1" y="1018495"/>
            <a:ext cx="8466668" cy="686329"/>
          </a:xfrm>
        </p:spPr>
        <p:txBody>
          <a:bodyPr>
            <a:noAutofit/>
          </a:bodyPr>
          <a:lstStyle/>
          <a:p>
            <a:r>
              <a:rPr lang="fr-FR" sz="2400" dirty="0" smtClean="0"/>
              <a:t>La méthode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34704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656351113"/>
              </p:ext>
            </p:extLst>
          </p:nvPr>
        </p:nvGraphicFramePr>
        <p:xfrm>
          <a:off x="2971201" y="1680239"/>
          <a:ext cx="6714435" cy="443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87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Etape 2 : le remplissage de la base de données</a:t>
            </a:r>
            <a:endParaRPr lang="fr-FR" sz="2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3" y="2710557"/>
            <a:ext cx="5182197" cy="342175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Utilisation d’une application web.</a:t>
            </a:r>
          </a:p>
          <a:p>
            <a:r>
              <a:rPr lang="fr-FR" sz="2000" dirty="0" smtClean="0"/>
              <a:t>Renseignements sur la typologie des bâtiments, les acteurs, les observations, les mesures, les consommations, les retours des usagers…</a:t>
            </a:r>
          </a:p>
          <a:p>
            <a:r>
              <a:rPr lang="fr-FR" sz="2000" dirty="0" smtClean="0"/>
              <a:t>Partenariat avec des experts construction pour la relecture et la vérification des données.</a:t>
            </a:r>
          </a:p>
          <a:p>
            <a:pPr marL="0" indent="0">
              <a:buNone/>
            </a:pPr>
            <a:endParaRPr lang="fr-FR" sz="2000" dirty="0" smtClean="0"/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1" y="1052599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439563" y="5048243"/>
            <a:ext cx="113985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@ </a:t>
            </a:r>
            <a:r>
              <a:rPr lang="fr-FR" sz="1200" dirty="0" err="1">
                <a:solidFill>
                  <a:schemeClr val="bg1"/>
                </a:solidFill>
              </a:rPr>
              <a:t>MaxPPP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" name="Picture 2" descr="RÃ©sultat de recherche d'images pour &quot;taper Ã  l'ordinateu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40" y="2886488"/>
            <a:ext cx="3294103" cy="21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1" y="1018495"/>
            <a:ext cx="8466668" cy="686329"/>
          </a:xfrm>
        </p:spPr>
        <p:txBody>
          <a:bodyPr>
            <a:noAutofit/>
          </a:bodyPr>
          <a:lstStyle/>
          <a:p>
            <a:r>
              <a:rPr lang="fr-FR" sz="2400" dirty="0" smtClean="0"/>
              <a:t>La méthode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34704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226458193"/>
              </p:ext>
            </p:extLst>
          </p:nvPr>
        </p:nvGraphicFramePr>
        <p:xfrm>
          <a:off x="2971201" y="1680239"/>
          <a:ext cx="6714435" cy="443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69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Etape 3 : l’analyse des données</a:t>
            </a:r>
            <a:endParaRPr lang="fr-FR" sz="2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3" y="2868748"/>
            <a:ext cx="4233332" cy="342175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Extractions de données en fonction de requêtes précises.</a:t>
            </a:r>
          </a:p>
          <a:p>
            <a:r>
              <a:rPr lang="fr-FR" sz="2000" dirty="0" smtClean="0"/>
              <a:t>Prises en compte de la récurrence au sein de l’échantillon.</a:t>
            </a:r>
          </a:p>
          <a:p>
            <a:r>
              <a:rPr lang="fr-FR" sz="2000" dirty="0" smtClean="0"/>
              <a:t>Partenariat avec des spécialistes pour réaliser l’évaluation des risques.</a:t>
            </a:r>
          </a:p>
          <a:p>
            <a:endParaRPr lang="fr-FR" sz="2000" dirty="0" smtClean="0"/>
          </a:p>
          <a:p>
            <a:pPr marL="0" indent="0">
              <a:buNone/>
            </a:pPr>
            <a:endParaRPr lang="fr-FR" sz="2000" dirty="0" smtClean="0"/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1" y="1052599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535" y="3117163"/>
            <a:ext cx="4467225" cy="22714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089993" y="5449165"/>
            <a:ext cx="113985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dimelo.com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1" y="1018495"/>
            <a:ext cx="8466668" cy="686329"/>
          </a:xfrm>
        </p:spPr>
        <p:txBody>
          <a:bodyPr>
            <a:noAutofit/>
          </a:bodyPr>
          <a:lstStyle/>
          <a:p>
            <a:r>
              <a:rPr lang="fr-FR" sz="2400" dirty="0" smtClean="0"/>
              <a:t>La méthode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34704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532655021"/>
              </p:ext>
            </p:extLst>
          </p:nvPr>
        </p:nvGraphicFramePr>
        <p:xfrm>
          <a:off x="2971201" y="1680239"/>
          <a:ext cx="6714435" cy="443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96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71201" y="1204290"/>
            <a:ext cx="8466668" cy="44729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contexte : période de MUTATION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0" y="2370138"/>
            <a:ext cx="8466667" cy="342175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La réglementation thermique : accélération et évolutions ambitieuses depuis 2005.</a:t>
            </a:r>
          </a:p>
          <a:p>
            <a:r>
              <a:rPr lang="fr-FR" sz="2000" dirty="0" smtClean="0"/>
              <a:t>Les labels et démarches : de nombreux signes de qualité pour aller plus loin.</a:t>
            </a:r>
          </a:p>
          <a:p>
            <a:r>
              <a:rPr lang="fr-FR" sz="2000" dirty="0" smtClean="0"/>
              <a:t>Le BIM</a:t>
            </a:r>
            <a:r>
              <a:rPr lang="fr-FR" sz="2000" dirty="0"/>
              <a:t> </a:t>
            </a:r>
            <a:r>
              <a:rPr lang="fr-FR" sz="2000" dirty="0" smtClean="0"/>
              <a:t>: évolution des pratiques organisationnelles.</a:t>
            </a:r>
          </a:p>
          <a:p>
            <a:r>
              <a:rPr lang="fr-FR" sz="2000" dirty="0" smtClean="0"/>
              <a:t>E+/C- : le carbone, un élément supplémentaire à prendre en compte lors de la conception.</a:t>
            </a:r>
          </a:p>
          <a:p>
            <a:r>
              <a:rPr lang="fr-FR" sz="2000" dirty="0" smtClean="0"/>
              <a:t>Réemploi, analyse de cycle de vie, autoconsommation, innovations, etc.</a:t>
            </a:r>
            <a:endParaRPr lang="fr-FR" sz="20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530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0" y="1844676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1" y="1052599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3" y="2908808"/>
            <a:ext cx="5563198" cy="342175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Productions de rapports thématiques.</a:t>
            </a:r>
          </a:p>
          <a:p>
            <a:r>
              <a:rPr lang="fr-FR" sz="2000" dirty="0" smtClean="0"/>
              <a:t>Alimentation d’une mallette pédagogique.</a:t>
            </a:r>
          </a:p>
          <a:p>
            <a:r>
              <a:rPr lang="fr-FR" sz="2000" dirty="0" smtClean="0"/>
              <a:t>Productions de vidéos.</a:t>
            </a:r>
          </a:p>
          <a:p>
            <a:r>
              <a:rPr lang="fr-FR" sz="2000" dirty="0" smtClean="0"/>
              <a:t>Productions de plaquettes de sensibilisation.</a:t>
            </a:r>
          </a:p>
          <a:p>
            <a:r>
              <a:rPr lang="fr-FR" sz="2000" dirty="0" smtClean="0"/>
              <a:t>Restitutions publiques.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592595" y="5632400"/>
            <a:ext cx="3433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top-metiers.fr</a:t>
            </a:r>
          </a:p>
        </p:txBody>
      </p:sp>
      <p:pic>
        <p:nvPicPr>
          <p:cNvPr id="5124" name="Picture 4" descr="Formationimage2 - Droit d'auteurÂ : WikimÃ©dia â License C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55" y="2667913"/>
            <a:ext cx="3385834" cy="29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79" y="2325976"/>
            <a:ext cx="1028534" cy="145487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119" y="1952389"/>
            <a:ext cx="2783506" cy="394770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66459" y="1096768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3400236" y="2349589"/>
            <a:ext cx="4857277" cy="3017017"/>
            <a:chOff x="1275340" y="2443312"/>
            <a:chExt cx="6593754" cy="4095601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5340" y="2443312"/>
              <a:ext cx="1381111" cy="196251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1311" y="4561050"/>
              <a:ext cx="1390380" cy="196251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999" y="2443312"/>
              <a:ext cx="1393038" cy="197047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2446410"/>
              <a:ext cx="1390848" cy="1967377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9"/>
            <a:srcRect l="1657" r="493"/>
            <a:stretch/>
          </p:blipFill>
          <p:spPr>
            <a:xfrm>
              <a:off x="1275341" y="4561050"/>
              <a:ext cx="1381111" cy="1977863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11817" y="4561050"/>
              <a:ext cx="1394129" cy="1977863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11"/>
            <a:srcRect l="1585" r="1622"/>
            <a:stretch/>
          </p:blipFill>
          <p:spPr>
            <a:xfrm>
              <a:off x="6507056" y="4545698"/>
              <a:ext cx="1362038" cy="1977862"/>
            </a:xfrm>
            <a:prstGeom prst="rect">
              <a:avLst/>
            </a:prstGeom>
          </p:spPr>
        </p:pic>
      </p:grpSp>
      <p:sp>
        <p:nvSpPr>
          <p:cNvPr id="22" name="ZoneTexte 21"/>
          <p:cNvSpPr txBox="1"/>
          <p:nvPr/>
        </p:nvSpPr>
        <p:spPr>
          <a:xfrm>
            <a:off x="3711198" y="5530767"/>
            <a:ext cx="451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  <a:hlinkClick r:id="rId12"/>
              </a:rPr>
              <a:t>www.qualiteconstruction.com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6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0" y="1244467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82" y="2422794"/>
            <a:ext cx="4690406" cy="263835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78" y="2422795"/>
            <a:ext cx="4690404" cy="263835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756457" y="5339417"/>
            <a:ext cx="451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  <a:hlinkClick r:id="rId5"/>
              </a:rPr>
              <a:t>www.qualiteconstruction.com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309" y="1753300"/>
            <a:ext cx="7412290" cy="407133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67987" y="5761630"/>
            <a:ext cx="668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www.mallette-pedagogique-bp.programmepacte.fr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0" y="1076205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847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67987" y="5761630"/>
            <a:ext cx="668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www.mallette-pedagogique-bp.programmepacte.fr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13" y="1631640"/>
            <a:ext cx="8980165" cy="4068510"/>
          </a:xfrm>
          <a:prstGeom prst="rect">
            <a:avLst/>
          </a:prstGeom>
        </p:spPr>
      </p:pic>
      <p:sp>
        <p:nvSpPr>
          <p:cNvPr id="13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0" y="1076205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695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67987" y="5761630"/>
            <a:ext cx="668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www.mallette-pedagogique-bp.programmepacte.fr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530" b="3121"/>
          <a:stretch/>
        </p:blipFill>
        <p:spPr>
          <a:xfrm>
            <a:off x="3108960" y="1592629"/>
            <a:ext cx="8862153" cy="4076651"/>
          </a:xfrm>
          <a:prstGeom prst="rect">
            <a:avLst/>
          </a:prstGeom>
        </p:spPr>
      </p:pic>
      <p:sp>
        <p:nvSpPr>
          <p:cNvPr id="10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0" y="1076205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330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67987" y="5761630"/>
            <a:ext cx="668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www.mallette-pedagogique-bp.programmepacte.fr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00" y="1547254"/>
            <a:ext cx="9016538" cy="4099036"/>
          </a:xfrm>
          <a:prstGeom prst="rect">
            <a:avLst/>
          </a:prstGeom>
        </p:spPr>
      </p:pic>
      <p:sp>
        <p:nvSpPr>
          <p:cNvPr id="10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0" y="1076205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054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971200" y="376354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67987" y="5761630"/>
            <a:ext cx="668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www.mallette-pedagogique-bp.programmepacte.fr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99" y="1725607"/>
            <a:ext cx="8556560" cy="4072950"/>
          </a:xfrm>
          <a:prstGeom prst="rect">
            <a:avLst/>
          </a:prstGeom>
        </p:spPr>
      </p:pic>
      <p:sp>
        <p:nvSpPr>
          <p:cNvPr id="10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0" y="1076205"/>
            <a:ext cx="8700559" cy="68632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Etape 4 : la valorisation des enseignements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893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86432" y="4003645"/>
            <a:ext cx="8404072" cy="1470025"/>
          </a:xfrm>
        </p:spPr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21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27D2441-1B2D-D54D-8EE8-532593B39634}" type="datetime1">
              <a:rPr lang="fr-FR" smtClean="0"/>
              <a:t>05/12/2018</a:t>
            </a:fld>
            <a:endParaRPr lang="fr-FR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202941" y="56102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052669" y="5968172"/>
            <a:ext cx="12192000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202941" y="69818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4" y="5055092"/>
            <a:ext cx="1826452" cy="10328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1" y="3473511"/>
            <a:ext cx="1274937" cy="14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2" y="2359026"/>
            <a:ext cx="8466668" cy="686329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Pourquoi s’intéresser à la qualité des bâtiments performants ?</a:t>
            </a:r>
            <a:endParaRPr lang="fr-FR" sz="2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2971202" y="3414555"/>
            <a:ext cx="8466667" cy="342175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L’obligation </a:t>
            </a:r>
            <a:r>
              <a:rPr lang="fr-FR" sz="2000" dirty="0"/>
              <a:t>de réaliser des économies </a:t>
            </a:r>
            <a:r>
              <a:rPr lang="fr-FR" sz="2000" dirty="0" smtClean="0"/>
              <a:t>d’énergie.</a:t>
            </a:r>
          </a:p>
          <a:p>
            <a:r>
              <a:rPr lang="fr-FR" sz="2000" dirty="0" smtClean="0"/>
              <a:t>L</a:t>
            </a:r>
            <a:r>
              <a:rPr lang="fr-FR" sz="2000" dirty="0" smtClean="0"/>
              <a:t>es </a:t>
            </a:r>
            <a:r>
              <a:rPr lang="fr-FR" sz="2000" dirty="0"/>
              <a:t>objectifs </a:t>
            </a:r>
            <a:r>
              <a:rPr lang="fr-FR" sz="2000"/>
              <a:t>ambitieux </a:t>
            </a:r>
            <a:r>
              <a:rPr lang="fr-FR" sz="2000" smtClean="0"/>
              <a:t>pour le</a:t>
            </a:r>
            <a:r>
              <a:rPr lang="fr-FR" sz="2000" smtClean="0"/>
              <a:t> </a:t>
            </a:r>
            <a:r>
              <a:rPr lang="fr-FR" sz="2000" dirty="0" smtClean="0"/>
              <a:t>parc </a:t>
            </a:r>
            <a:r>
              <a:rPr lang="fr-FR" sz="2000" dirty="0"/>
              <a:t>existant du Plan de rénovation énergétique (</a:t>
            </a:r>
            <a:r>
              <a:rPr lang="fr-FR" sz="2000"/>
              <a:t>PREB</a:t>
            </a:r>
            <a:r>
              <a:rPr lang="fr-FR" sz="2000" smtClean="0"/>
              <a:t>).</a:t>
            </a:r>
            <a:endParaRPr lang="fr-FR" sz="2000" dirty="0" smtClean="0"/>
          </a:p>
          <a:p>
            <a:r>
              <a:rPr lang="fr-FR" sz="2000" dirty="0" smtClean="0"/>
              <a:t>Des </a:t>
            </a:r>
            <a:r>
              <a:rPr lang="fr-FR" sz="2000" dirty="0"/>
              <a:t>bâtiments aux fonctionnements et aux équilibres </a:t>
            </a:r>
            <a:r>
              <a:rPr lang="fr-FR" sz="2000" dirty="0" smtClean="0"/>
              <a:t>sensibles.</a:t>
            </a:r>
            <a:endParaRPr lang="fr-FR" sz="2000" dirty="0"/>
          </a:p>
          <a:p>
            <a:r>
              <a:rPr lang="fr-FR" sz="2000" dirty="0"/>
              <a:t>Le recours plus fréquent à des produits ou procédés nouveaux ou peu </a:t>
            </a:r>
            <a:r>
              <a:rPr lang="fr-FR" sz="2000" dirty="0" smtClean="0"/>
              <a:t>courants.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120429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contexte : période de MUTATION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7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Dispositif REX BP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2D0B5D1-DE1D-884E-88F9-BB2DC8DA7F06}" type="datetime1">
              <a:rPr lang="fr-FR" smtClean="0"/>
              <a:pPr/>
              <a:t>05/12/2018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400" dirty="0" smtClean="0"/>
              <a:t>Le Dispositif REX Bâtiments performants c’est quoi ?</a:t>
            </a:r>
            <a:endParaRPr lang="fr-FR" sz="2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2000" b="1" u="sng" dirty="0">
                <a:solidFill>
                  <a:prstClr val="black"/>
                </a:solidFill>
                <a:latin typeface="Open Sans Semibold"/>
                <a:cs typeface="Open Sans Semibold"/>
              </a:rPr>
              <a:t>Etude qualitative </a:t>
            </a:r>
            <a:r>
              <a:rPr lang="fr-FR" sz="2000" dirty="0">
                <a:solidFill>
                  <a:prstClr val="black"/>
                </a:solidFill>
                <a:latin typeface="Open Sans Semibold"/>
                <a:cs typeface="Open Sans Semibold"/>
              </a:rPr>
              <a:t>visant à identifier et comprendre </a:t>
            </a:r>
            <a:r>
              <a:rPr lang="fr-FR" sz="2000" b="1" dirty="0">
                <a:solidFill>
                  <a:prstClr val="black"/>
                </a:solidFill>
                <a:latin typeface="Open Sans Semibold"/>
                <a:cs typeface="Open Sans Semibold"/>
              </a:rPr>
              <a:t>les risques </a:t>
            </a:r>
            <a:r>
              <a:rPr lang="fr-FR" sz="2000" b="1" dirty="0" smtClean="0">
                <a:solidFill>
                  <a:prstClr val="black"/>
                </a:solidFill>
                <a:latin typeface="Open Sans Semibold"/>
                <a:cs typeface="Open Sans Semibold"/>
              </a:rPr>
              <a:t>émergents.</a:t>
            </a:r>
          </a:p>
          <a:p>
            <a:r>
              <a:rPr lang="fr-FR" sz="2000" b="1" dirty="0" smtClean="0">
                <a:solidFill>
                  <a:prstClr val="black"/>
                </a:solidFill>
                <a:latin typeface="Open Sans Semibold"/>
                <a:cs typeface="Open Sans Semibold"/>
              </a:rPr>
              <a:t>Depuis 2010.</a:t>
            </a:r>
          </a:p>
          <a:p>
            <a:r>
              <a:rPr lang="fr-FR" sz="2000" b="1" dirty="0" smtClean="0">
                <a:solidFill>
                  <a:prstClr val="black"/>
                </a:solidFill>
                <a:latin typeface="Open Sans Semibold"/>
                <a:cs typeface="Open Sans Semibold"/>
              </a:rPr>
              <a:t>En France et dans les DROM. En Italie dans le cadre du projet A2E (programme européen ALCOTRA).</a:t>
            </a:r>
          </a:p>
          <a:p>
            <a:r>
              <a:rPr lang="fr-FR" sz="2000" b="1" dirty="0" smtClean="0">
                <a:solidFill>
                  <a:prstClr val="black"/>
                </a:solidFill>
                <a:latin typeface="Open Sans Semibold"/>
                <a:cs typeface="Open Sans Semibold"/>
              </a:rPr>
              <a:t>Basée sur l’observation et l’apprentissage </a:t>
            </a:r>
            <a:r>
              <a:rPr lang="fr-FR" sz="2000" b="1" dirty="0">
                <a:solidFill>
                  <a:prstClr val="black"/>
                </a:solidFill>
                <a:latin typeface="Open Sans Semibold"/>
                <a:cs typeface="Open Sans Semibold"/>
              </a:rPr>
              <a:t>par </a:t>
            </a:r>
            <a:r>
              <a:rPr lang="fr-FR" sz="2000" b="1" dirty="0" smtClean="0">
                <a:solidFill>
                  <a:prstClr val="black"/>
                </a:solidFill>
                <a:latin typeface="Open Sans Semibold"/>
                <a:cs typeface="Open Sans Semibold"/>
              </a:rPr>
              <a:t>l’erreur.</a:t>
            </a:r>
            <a:endParaRPr lang="fr-FR" sz="2000" b="1" dirty="0">
              <a:solidFill>
                <a:prstClr val="black"/>
              </a:solidFill>
              <a:latin typeface="Open Sans Semibold"/>
              <a:cs typeface="Open Sans Semibold"/>
            </a:endParaRPr>
          </a:p>
          <a:p>
            <a:r>
              <a:rPr lang="fr-FR" sz="2000" dirty="0" smtClean="0">
                <a:solidFill>
                  <a:prstClr val="black"/>
                </a:solidFill>
                <a:latin typeface="Open Sans Semibold"/>
                <a:cs typeface="Open Sans Semibold"/>
              </a:rPr>
              <a:t>Cette </a:t>
            </a:r>
            <a:r>
              <a:rPr lang="fr-FR" sz="2000" dirty="0">
                <a:solidFill>
                  <a:prstClr val="black"/>
                </a:solidFill>
                <a:latin typeface="Open Sans Semibold"/>
                <a:cs typeface="Open Sans Semibold"/>
              </a:rPr>
              <a:t>action a pour but d’améliorer la qualité des constructions performantes et à faire progresser les </a:t>
            </a:r>
            <a:r>
              <a:rPr lang="fr-FR" sz="2000" dirty="0" smtClean="0">
                <a:solidFill>
                  <a:prstClr val="black"/>
                </a:solidFill>
                <a:latin typeface="Open Sans Semibold"/>
                <a:cs typeface="Open Sans Semibold"/>
              </a:rPr>
              <a:t>filières.</a:t>
            </a:r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120429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42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1" y="977713"/>
            <a:ext cx="8466668" cy="686329"/>
          </a:xfrm>
        </p:spPr>
        <p:txBody>
          <a:bodyPr/>
          <a:lstStyle/>
          <a:p>
            <a:r>
              <a:rPr lang="fr-FR" sz="2400" dirty="0" smtClean="0"/>
              <a:t>La philosophie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34704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4" y="1476374"/>
            <a:ext cx="4657725" cy="46127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767703" y="5809872"/>
            <a:ext cx="2167469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@</a:t>
            </a:r>
            <a:r>
              <a:rPr lang="fr-FR" sz="1200" dirty="0" err="1" smtClean="0">
                <a:solidFill>
                  <a:schemeClr val="bg1"/>
                </a:solidFill>
              </a:rPr>
              <a:t>douglaskarr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1" y="1018495"/>
            <a:ext cx="8466668" cy="686329"/>
          </a:xfrm>
        </p:spPr>
        <p:txBody>
          <a:bodyPr>
            <a:noAutofit/>
          </a:bodyPr>
          <a:lstStyle/>
          <a:p>
            <a:r>
              <a:rPr lang="fr-FR" sz="2400" dirty="0" smtClean="0"/>
              <a:t>La méthode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34704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792838877"/>
              </p:ext>
            </p:extLst>
          </p:nvPr>
        </p:nvGraphicFramePr>
        <p:xfrm>
          <a:off x="2971201" y="1680239"/>
          <a:ext cx="6714435" cy="443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66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B0C6-67BF-3043-B1C2-6BE35BAD7B58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2971201" y="1018495"/>
            <a:ext cx="8466668" cy="686329"/>
          </a:xfrm>
        </p:spPr>
        <p:txBody>
          <a:bodyPr>
            <a:noAutofit/>
          </a:bodyPr>
          <a:lstStyle/>
          <a:p>
            <a:r>
              <a:rPr lang="fr-FR" sz="2400" dirty="0" smtClean="0"/>
              <a:t>La méthode</a:t>
            </a:r>
            <a:endParaRPr lang="fr-FR" sz="2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FBB843-5A6E-1E4C-A902-63D7ADDC6C86}" type="datetime1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1201" y="347040"/>
            <a:ext cx="8466668" cy="44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all">
                <a:solidFill>
                  <a:srgbClr val="777877"/>
                </a:solidFill>
                <a:latin typeface="GeogrotesqueStencil B Md"/>
                <a:ea typeface="+mj-ea"/>
                <a:cs typeface="GeogrotesqueStencil B M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dispositif REX BP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872986244"/>
              </p:ext>
            </p:extLst>
          </p:nvPr>
        </p:nvGraphicFramePr>
        <p:xfrm>
          <a:off x="2971201" y="1680239"/>
          <a:ext cx="6714435" cy="443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3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REPORTCONTROLSVISIBLE" val="Empty"/>
  <p:tag name="_AMO_UNIQUEIDENTIFIER" val="b2951523-04c3-49d9-9a15-0937b1a40d18"/>
</p:tagLst>
</file>

<file path=ppt/theme/theme1.xml><?xml version="1.0" encoding="utf-8"?>
<a:theme xmlns:a="http://schemas.openxmlformats.org/drawingml/2006/main" name="AQC - Thème">
  <a:themeElements>
    <a:clrScheme name="AQC - Couleurs">
      <a:dk1>
        <a:srgbClr val="000000"/>
      </a:dk1>
      <a:lt1>
        <a:sysClr val="window" lastClr="FFFFFF"/>
      </a:lt1>
      <a:dk2>
        <a:srgbClr val="636363"/>
      </a:dk2>
      <a:lt2>
        <a:srgbClr val="FFFFFF"/>
      </a:lt2>
      <a:accent1>
        <a:srgbClr val="C40831"/>
      </a:accent1>
      <a:accent2>
        <a:srgbClr val="F6D200"/>
      </a:accent2>
      <a:accent3>
        <a:srgbClr val="E64415"/>
      </a:accent3>
      <a:accent4>
        <a:srgbClr val="009687"/>
      </a:accent4>
      <a:accent5>
        <a:srgbClr val="38378B"/>
      </a:accent5>
      <a:accent6>
        <a:srgbClr val="636363"/>
      </a:accent6>
      <a:hlink>
        <a:srgbClr val="C40831"/>
      </a:hlink>
      <a:folHlink>
        <a:srgbClr val="E64415"/>
      </a:folHlink>
    </a:clrScheme>
    <a:fontScheme name="AQC - Polices">
      <a:majorFont>
        <a:latin typeface="GeogrotesqueStencil A B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6622443D-16F5-4172-8155-B57F331BFA37}" vid="{6C11DA76-FE0A-4BAA-A9E1-63E3C1885443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QC - Couleurs">
    <a:dk1>
      <a:srgbClr val="000000"/>
    </a:dk1>
    <a:lt1>
      <a:sysClr val="window" lastClr="FFFFFF"/>
    </a:lt1>
    <a:dk2>
      <a:srgbClr val="636363"/>
    </a:dk2>
    <a:lt2>
      <a:srgbClr val="FFFFFF"/>
    </a:lt2>
    <a:accent1>
      <a:srgbClr val="C40831"/>
    </a:accent1>
    <a:accent2>
      <a:srgbClr val="F6D200"/>
    </a:accent2>
    <a:accent3>
      <a:srgbClr val="E64415"/>
    </a:accent3>
    <a:accent4>
      <a:srgbClr val="009687"/>
    </a:accent4>
    <a:accent5>
      <a:srgbClr val="38378B"/>
    </a:accent5>
    <a:accent6>
      <a:srgbClr val="636363"/>
    </a:accent6>
    <a:hlink>
      <a:srgbClr val="C40831"/>
    </a:hlink>
    <a:folHlink>
      <a:srgbClr val="E64415"/>
    </a:folHlink>
  </a:clrScheme>
  <a:fontScheme name="AQC - Polices">
    <a:majorFont>
      <a:latin typeface="GeogrotesqueStencil A B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QC - Couleurs">
    <a:dk1>
      <a:srgbClr val="000000"/>
    </a:dk1>
    <a:lt1>
      <a:sysClr val="window" lastClr="FFFFFF"/>
    </a:lt1>
    <a:dk2>
      <a:srgbClr val="636363"/>
    </a:dk2>
    <a:lt2>
      <a:srgbClr val="FFFFFF"/>
    </a:lt2>
    <a:accent1>
      <a:srgbClr val="C40831"/>
    </a:accent1>
    <a:accent2>
      <a:srgbClr val="F6D200"/>
    </a:accent2>
    <a:accent3>
      <a:srgbClr val="E64415"/>
    </a:accent3>
    <a:accent4>
      <a:srgbClr val="009687"/>
    </a:accent4>
    <a:accent5>
      <a:srgbClr val="38378B"/>
    </a:accent5>
    <a:accent6>
      <a:srgbClr val="636363"/>
    </a:accent6>
    <a:hlink>
      <a:srgbClr val="C40831"/>
    </a:hlink>
    <a:folHlink>
      <a:srgbClr val="E64415"/>
    </a:folHlink>
  </a:clrScheme>
  <a:fontScheme name="AQC - Polices">
    <a:majorFont>
      <a:latin typeface="GeogrotesqueStencil A B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AQC - Couleurs">
    <a:dk1>
      <a:srgbClr val="000000"/>
    </a:dk1>
    <a:lt1>
      <a:sysClr val="window" lastClr="FFFFFF"/>
    </a:lt1>
    <a:dk2>
      <a:srgbClr val="636363"/>
    </a:dk2>
    <a:lt2>
      <a:srgbClr val="FFFFFF"/>
    </a:lt2>
    <a:accent1>
      <a:srgbClr val="C40831"/>
    </a:accent1>
    <a:accent2>
      <a:srgbClr val="F6D200"/>
    </a:accent2>
    <a:accent3>
      <a:srgbClr val="E64415"/>
    </a:accent3>
    <a:accent4>
      <a:srgbClr val="009687"/>
    </a:accent4>
    <a:accent5>
      <a:srgbClr val="38378B"/>
    </a:accent5>
    <a:accent6>
      <a:srgbClr val="636363"/>
    </a:accent6>
    <a:hlink>
      <a:srgbClr val="C40831"/>
    </a:hlink>
    <a:folHlink>
      <a:srgbClr val="E64415"/>
    </a:folHlink>
  </a:clrScheme>
  <a:fontScheme name="AQC - Polices">
    <a:majorFont>
      <a:latin typeface="GeogrotesqueStencil A B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AQC - PPT 16-9</Template>
  <TotalTime>1160</TotalTime>
  <Words>1088</Words>
  <Application>Microsoft Office PowerPoint</Application>
  <PresentationFormat>Grand écran</PresentationFormat>
  <Paragraphs>292</Paragraphs>
  <Slides>38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8" baseType="lpstr">
      <vt:lpstr>Arial</vt:lpstr>
      <vt:lpstr>Calibri</vt:lpstr>
      <vt:lpstr>GeogrotesqueStencil A Bd</vt:lpstr>
      <vt:lpstr>GeogrotesqueStencil B Md</vt:lpstr>
      <vt:lpstr>GeogrotesqueStencil B Rg</vt:lpstr>
      <vt:lpstr>Open Sans</vt:lpstr>
      <vt:lpstr>Open Sans Extrabold</vt:lpstr>
      <vt:lpstr>Open Sans Semibold</vt:lpstr>
      <vt:lpstr>Wingdings</vt:lpstr>
      <vt:lpstr>AQC - Thème</vt:lpstr>
      <vt:lpstr>RETOURS D’expériences Dans les bâtiments performants</vt:lpstr>
      <vt:lpstr>Le contexte : période de MUTATION</vt:lpstr>
      <vt:lpstr>Le contexte : période de MUTATION</vt:lpstr>
      <vt:lpstr>Présentation PowerPoint</vt:lpstr>
      <vt:lpstr>Le Dispositif REX BP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DARCHEN</dc:creator>
  <cp:lastModifiedBy>AQC - Mariangel SANCHEZ</cp:lastModifiedBy>
  <cp:revision>98</cp:revision>
  <cp:lastPrinted>2018-12-05T10:57:14Z</cp:lastPrinted>
  <dcterms:created xsi:type="dcterms:W3CDTF">2017-09-08T14:14:59Z</dcterms:created>
  <dcterms:modified xsi:type="dcterms:W3CDTF">2018-12-05T11:09:32Z</dcterms:modified>
</cp:coreProperties>
</file>