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99" r:id="rId2"/>
    <p:sldId id="300" r:id="rId3"/>
    <p:sldId id="296" r:id="rId4"/>
    <p:sldId id="257" r:id="rId5"/>
    <p:sldId id="258" r:id="rId6"/>
    <p:sldId id="297" r:id="rId7"/>
    <p:sldId id="298" r:id="rId8"/>
    <p:sldId id="259" r:id="rId9"/>
    <p:sldId id="26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06FCD-DC2F-44A5-B18D-FDAF3C14FC3B}" v="781" dt="2018-12-05T14:54:51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dric Dziubanowski" userId="9cf059ebb6151069" providerId="Windows Live" clId="Web-{3FF8C432-7996-4F37-8D88-01431CD6BF8B}"/>
    <pc:docChg chg="modSld">
      <pc:chgData name="Cedric Dziubanowski" userId="9cf059ebb6151069" providerId="Windows Live" clId="Web-{3FF8C432-7996-4F37-8D88-01431CD6BF8B}" dt="2018-12-05T14:15:20.288" v="1"/>
      <pc:docMkLst>
        <pc:docMk/>
      </pc:docMkLst>
      <pc:sldChg chg="addSp delSp modSp">
        <pc:chgData name="Cedric Dziubanowski" userId="9cf059ebb6151069" providerId="Windows Live" clId="Web-{3FF8C432-7996-4F37-8D88-01431CD6BF8B}" dt="2018-12-05T14:15:20.288" v="1"/>
        <pc:sldMkLst>
          <pc:docMk/>
          <pc:sldMk cId="0" sldId="257"/>
        </pc:sldMkLst>
        <pc:picChg chg="add del mod">
          <ac:chgData name="Cedric Dziubanowski" userId="9cf059ebb6151069" providerId="Windows Live" clId="Web-{3FF8C432-7996-4F37-8D88-01431CD6BF8B}" dt="2018-12-05T14:15:20.288" v="1"/>
          <ac:picMkLst>
            <pc:docMk/>
            <pc:sldMk cId="0" sldId="257"/>
            <ac:picMk id="4" creationId="{17F3043E-F1BB-4673-B68B-D523D8B3F13F}"/>
          </ac:picMkLst>
        </pc:picChg>
      </pc:sldChg>
    </pc:docChg>
  </pc:docChgLst>
  <pc:docChgLst>
    <pc:chgData name="Cedric Dziubanowski" userId="9cf059ebb6151069" providerId="LiveId" clId="{24206FCD-DC2F-44A5-B18D-FDAF3C14FC3B}"/>
    <pc:docChg chg="undo custSel addSld delSld modSld sldOrd modMainMaster">
      <pc:chgData name="Cedric Dziubanowski" userId="9cf059ebb6151069" providerId="LiveId" clId="{24206FCD-DC2F-44A5-B18D-FDAF3C14FC3B}" dt="2018-12-05T14:55:14.860" v="1049" actId="14100"/>
      <pc:docMkLst>
        <pc:docMk/>
      </pc:docMkLst>
      <pc:sldChg chg="delSp modSp">
        <pc:chgData name="Cedric Dziubanowski" userId="9cf059ebb6151069" providerId="LiveId" clId="{24206FCD-DC2F-44A5-B18D-FDAF3C14FC3B}" dt="2018-12-05T14:37:07.830" v="761" actId="1076"/>
        <pc:sldMkLst>
          <pc:docMk/>
          <pc:sldMk cId="0" sldId="257"/>
        </pc:sldMkLst>
        <pc:spChg chg="del">
          <ac:chgData name="Cedric Dziubanowski" userId="9cf059ebb6151069" providerId="LiveId" clId="{24206FCD-DC2F-44A5-B18D-FDAF3C14FC3B}" dt="2018-12-05T14:35:28.733" v="743" actId="478"/>
          <ac:spMkLst>
            <pc:docMk/>
            <pc:sldMk cId="0" sldId="257"/>
            <ac:spMk id="9" creationId="{00000000-0000-0000-0000-000000000000}"/>
          </ac:spMkLst>
        </pc:spChg>
        <pc:spChg chg="del">
          <ac:chgData name="Cedric Dziubanowski" userId="9cf059ebb6151069" providerId="LiveId" clId="{24206FCD-DC2F-44A5-B18D-FDAF3C14FC3B}" dt="2018-12-05T14:35:28.733" v="743" actId="478"/>
          <ac:spMkLst>
            <pc:docMk/>
            <pc:sldMk cId="0" sldId="257"/>
            <ac:spMk id="10" creationId="{00000000-0000-0000-0000-000000000000}"/>
          </ac:spMkLst>
        </pc:spChg>
        <pc:spChg chg="del">
          <ac:chgData name="Cedric Dziubanowski" userId="9cf059ebb6151069" providerId="LiveId" clId="{24206FCD-DC2F-44A5-B18D-FDAF3C14FC3B}" dt="2018-12-05T14:35:28.733" v="743" actId="478"/>
          <ac:spMkLst>
            <pc:docMk/>
            <pc:sldMk cId="0" sldId="257"/>
            <ac:spMk id="11" creationId="{00000000-0000-0000-0000-000000000000}"/>
          </ac:spMkLst>
        </pc:spChg>
        <pc:picChg chg="mod">
          <ac:chgData name="Cedric Dziubanowski" userId="9cf059ebb6151069" providerId="LiveId" clId="{24206FCD-DC2F-44A5-B18D-FDAF3C14FC3B}" dt="2018-12-05T14:37:07.830" v="761" actId="1076"/>
          <ac:picMkLst>
            <pc:docMk/>
            <pc:sldMk cId="0" sldId="257"/>
            <ac:picMk id="1026" creationId="{00000000-0000-0000-0000-000000000000}"/>
          </ac:picMkLst>
        </pc:picChg>
        <pc:picChg chg="mod">
          <ac:chgData name="Cedric Dziubanowski" userId="9cf059ebb6151069" providerId="LiveId" clId="{24206FCD-DC2F-44A5-B18D-FDAF3C14FC3B}" dt="2018-12-05T14:37:06.412" v="760" actId="1076"/>
          <ac:picMkLst>
            <pc:docMk/>
            <pc:sldMk cId="0" sldId="257"/>
            <ac:picMk id="1027" creationId="{00000000-0000-0000-0000-000000000000}"/>
          </ac:picMkLst>
        </pc:picChg>
      </pc:sldChg>
      <pc:sldChg chg="delSp modSp">
        <pc:chgData name="Cedric Dziubanowski" userId="9cf059ebb6151069" providerId="LiveId" clId="{24206FCD-DC2F-44A5-B18D-FDAF3C14FC3B}" dt="2018-12-05T14:35:54.109" v="748" actId="20577"/>
        <pc:sldMkLst>
          <pc:docMk/>
          <pc:sldMk cId="0" sldId="258"/>
        </pc:sldMkLst>
        <pc:spChg chg="mod">
          <ac:chgData name="Cedric Dziubanowski" userId="9cf059ebb6151069" providerId="LiveId" clId="{24206FCD-DC2F-44A5-B18D-FDAF3C14FC3B}" dt="2018-12-05T14:35:54.109" v="748" actId="20577"/>
          <ac:spMkLst>
            <pc:docMk/>
            <pc:sldMk cId="0" sldId="258"/>
            <ac:spMk id="3" creationId="{00000000-0000-0000-0000-000000000000}"/>
          </ac:spMkLst>
        </pc:spChg>
        <pc:spChg chg="del">
          <ac:chgData name="Cedric Dziubanowski" userId="9cf059ebb6151069" providerId="LiveId" clId="{24206FCD-DC2F-44A5-B18D-FDAF3C14FC3B}" dt="2018-12-05T14:35:31.566" v="744" actId="478"/>
          <ac:spMkLst>
            <pc:docMk/>
            <pc:sldMk cId="0" sldId="258"/>
            <ac:spMk id="4" creationId="{00000000-0000-0000-0000-000000000000}"/>
          </ac:spMkLst>
        </pc:spChg>
        <pc:spChg chg="del">
          <ac:chgData name="Cedric Dziubanowski" userId="9cf059ebb6151069" providerId="LiveId" clId="{24206FCD-DC2F-44A5-B18D-FDAF3C14FC3B}" dt="2018-12-05T14:35:31.566" v="744" actId="478"/>
          <ac:spMkLst>
            <pc:docMk/>
            <pc:sldMk cId="0" sldId="258"/>
            <ac:spMk id="5" creationId="{00000000-0000-0000-0000-000000000000}"/>
          </ac:spMkLst>
        </pc:spChg>
        <pc:spChg chg="del">
          <ac:chgData name="Cedric Dziubanowski" userId="9cf059ebb6151069" providerId="LiveId" clId="{24206FCD-DC2F-44A5-B18D-FDAF3C14FC3B}" dt="2018-12-05T14:35:31.566" v="744" actId="478"/>
          <ac:spMkLst>
            <pc:docMk/>
            <pc:sldMk cId="0" sldId="258"/>
            <ac:spMk id="6" creationId="{00000000-0000-0000-0000-000000000000}"/>
          </ac:spMkLst>
        </pc:spChg>
      </pc:sldChg>
      <pc:sldChg chg="delSp modSp">
        <pc:chgData name="Cedric Dziubanowski" userId="9cf059ebb6151069" providerId="LiveId" clId="{24206FCD-DC2F-44A5-B18D-FDAF3C14FC3B}" dt="2018-12-05T14:35:45.045" v="747" actId="27636"/>
        <pc:sldMkLst>
          <pc:docMk/>
          <pc:sldMk cId="0" sldId="259"/>
        </pc:sldMkLst>
        <pc:spChg chg="mod">
          <ac:chgData name="Cedric Dziubanowski" userId="9cf059ebb6151069" providerId="LiveId" clId="{24206FCD-DC2F-44A5-B18D-FDAF3C14FC3B}" dt="2018-12-05T14:35:45.045" v="747" actId="27636"/>
          <ac:spMkLst>
            <pc:docMk/>
            <pc:sldMk cId="0" sldId="259"/>
            <ac:spMk id="3" creationId="{00000000-0000-0000-0000-000000000000}"/>
          </ac:spMkLst>
        </pc:spChg>
        <pc:spChg chg="del">
          <ac:chgData name="Cedric Dziubanowski" userId="9cf059ebb6151069" providerId="LiveId" clId="{24206FCD-DC2F-44A5-B18D-FDAF3C14FC3B}" dt="2018-12-05T14:35:34.070" v="745" actId="478"/>
          <ac:spMkLst>
            <pc:docMk/>
            <pc:sldMk cId="0" sldId="259"/>
            <ac:spMk id="4" creationId="{00000000-0000-0000-0000-000000000000}"/>
          </ac:spMkLst>
        </pc:spChg>
        <pc:spChg chg="del">
          <ac:chgData name="Cedric Dziubanowski" userId="9cf059ebb6151069" providerId="LiveId" clId="{24206FCD-DC2F-44A5-B18D-FDAF3C14FC3B}" dt="2018-12-05T14:35:34.070" v="745" actId="478"/>
          <ac:spMkLst>
            <pc:docMk/>
            <pc:sldMk cId="0" sldId="259"/>
            <ac:spMk id="5" creationId="{00000000-0000-0000-0000-000000000000}"/>
          </ac:spMkLst>
        </pc:spChg>
        <pc:spChg chg="del">
          <ac:chgData name="Cedric Dziubanowski" userId="9cf059ebb6151069" providerId="LiveId" clId="{24206FCD-DC2F-44A5-B18D-FDAF3C14FC3B}" dt="2018-12-05T14:35:34.070" v="745" actId="478"/>
          <ac:spMkLst>
            <pc:docMk/>
            <pc:sldMk cId="0" sldId="259"/>
            <ac:spMk id="6" creationId="{00000000-0000-0000-0000-000000000000}"/>
          </ac:spMkLst>
        </pc:spChg>
      </pc:sldChg>
      <pc:sldChg chg="delSp modSp">
        <pc:chgData name="Cedric Dziubanowski" userId="9cf059ebb6151069" providerId="LiveId" clId="{24206FCD-DC2F-44A5-B18D-FDAF3C14FC3B}" dt="2018-12-05T14:37:54.972" v="763" actId="478"/>
        <pc:sldMkLst>
          <pc:docMk/>
          <pc:sldMk cId="0" sldId="260"/>
        </pc:sldMkLst>
        <pc:spChg chg="mod">
          <ac:chgData name="Cedric Dziubanowski" userId="9cf059ebb6151069" providerId="LiveId" clId="{24206FCD-DC2F-44A5-B18D-FDAF3C14FC3B}" dt="2018-12-05T14:35:39.980" v="746" actId="27636"/>
          <ac:spMkLst>
            <pc:docMk/>
            <pc:sldMk cId="0" sldId="260"/>
            <ac:spMk id="3" creationId="{00000000-0000-0000-0000-000000000000}"/>
          </ac:spMkLst>
        </pc:spChg>
        <pc:spChg chg="del">
          <ac:chgData name="Cedric Dziubanowski" userId="9cf059ebb6151069" providerId="LiveId" clId="{24206FCD-DC2F-44A5-B18D-FDAF3C14FC3B}" dt="2018-12-05T14:37:54.972" v="763" actId="478"/>
          <ac:spMkLst>
            <pc:docMk/>
            <pc:sldMk cId="0" sldId="260"/>
            <ac:spMk id="4" creationId="{00000000-0000-0000-0000-000000000000}"/>
          </ac:spMkLst>
        </pc:spChg>
        <pc:spChg chg="del">
          <ac:chgData name="Cedric Dziubanowski" userId="9cf059ebb6151069" providerId="LiveId" clId="{24206FCD-DC2F-44A5-B18D-FDAF3C14FC3B}" dt="2018-12-05T14:37:54.972" v="763" actId="478"/>
          <ac:spMkLst>
            <pc:docMk/>
            <pc:sldMk cId="0" sldId="260"/>
            <ac:spMk id="5" creationId="{00000000-0000-0000-0000-000000000000}"/>
          </ac:spMkLst>
        </pc:spChg>
        <pc:spChg chg="del">
          <ac:chgData name="Cedric Dziubanowski" userId="9cf059ebb6151069" providerId="LiveId" clId="{24206FCD-DC2F-44A5-B18D-FDAF3C14FC3B}" dt="2018-12-05T14:37:54.972" v="763" actId="478"/>
          <ac:spMkLst>
            <pc:docMk/>
            <pc:sldMk cId="0" sldId="260"/>
            <ac:spMk id="6" creationId="{00000000-0000-0000-0000-000000000000}"/>
          </ac:spMkLst>
        </pc:spChg>
      </pc:sldChg>
      <pc:sldChg chg="add del">
        <pc:chgData name="Cedric Dziubanowski" userId="9cf059ebb6151069" providerId="LiveId" clId="{24206FCD-DC2F-44A5-B18D-FDAF3C14FC3B}" dt="2018-12-05T14:36:20.865" v="749" actId="2696"/>
        <pc:sldMkLst>
          <pc:docMk/>
          <pc:sldMk cId="2286743739" sldId="292"/>
        </pc:sldMkLst>
      </pc:sldChg>
      <pc:sldChg chg="addSp delSp modSp add">
        <pc:chgData name="Cedric Dziubanowski" userId="9cf059ebb6151069" providerId="LiveId" clId="{24206FCD-DC2F-44A5-B18D-FDAF3C14FC3B}" dt="2018-12-05T14:35:23.636" v="742" actId="478"/>
        <pc:sldMkLst>
          <pc:docMk/>
          <pc:sldMk cId="831198141" sldId="296"/>
        </pc:sldMkLst>
        <pc:spChg chg="mod">
          <ac:chgData name="Cedric Dziubanowski" userId="9cf059ebb6151069" providerId="LiveId" clId="{24206FCD-DC2F-44A5-B18D-FDAF3C14FC3B}" dt="2018-12-05T14:32:46.945" v="494" actId="27636"/>
          <ac:spMkLst>
            <pc:docMk/>
            <pc:sldMk cId="831198141" sldId="296"/>
            <ac:spMk id="3" creationId="{2259EC79-6F56-46C9-8455-6ED6942AE648}"/>
          </ac:spMkLst>
        </pc:spChg>
        <pc:spChg chg="del">
          <ac:chgData name="Cedric Dziubanowski" userId="9cf059ebb6151069" providerId="LiveId" clId="{24206FCD-DC2F-44A5-B18D-FDAF3C14FC3B}" dt="2018-12-05T14:25:29.857" v="364" actId="478"/>
          <ac:spMkLst>
            <pc:docMk/>
            <pc:sldMk cId="831198141" sldId="296"/>
            <ac:spMk id="4" creationId="{5E13B709-B3D3-4BA2-A417-0D6E46E9D524}"/>
          </ac:spMkLst>
        </pc:spChg>
        <pc:spChg chg="del">
          <ac:chgData name="Cedric Dziubanowski" userId="9cf059ebb6151069" providerId="LiveId" clId="{24206FCD-DC2F-44A5-B18D-FDAF3C14FC3B}" dt="2018-12-05T14:25:29.857" v="364" actId="478"/>
          <ac:spMkLst>
            <pc:docMk/>
            <pc:sldMk cId="831198141" sldId="296"/>
            <ac:spMk id="5" creationId="{2CBE6FE7-DC43-45EE-8503-235EC57934A1}"/>
          </ac:spMkLst>
        </pc:spChg>
        <pc:spChg chg="add del mod">
          <ac:chgData name="Cedric Dziubanowski" userId="9cf059ebb6151069" providerId="LiveId" clId="{24206FCD-DC2F-44A5-B18D-FDAF3C14FC3B}" dt="2018-12-05T14:23:50.071" v="237"/>
          <ac:spMkLst>
            <pc:docMk/>
            <pc:sldMk cId="831198141" sldId="296"/>
            <ac:spMk id="7" creationId="{FDC90113-34C4-4D2D-AA30-9CCB0D11223A}"/>
          </ac:spMkLst>
        </pc:spChg>
        <pc:spChg chg="add del mod">
          <ac:chgData name="Cedric Dziubanowski" userId="9cf059ebb6151069" providerId="LiveId" clId="{24206FCD-DC2F-44A5-B18D-FDAF3C14FC3B}" dt="2018-12-05T14:23:50.071" v="237"/>
          <ac:spMkLst>
            <pc:docMk/>
            <pc:sldMk cId="831198141" sldId="296"/>
            <ac:spMk id="8" creationId="{61F22759-E1E6-4D34-B006-697A01866E45}"/>
          </ac:spMkLst>
        </pc:spChg>
        <pc:spChg chg="add del mod">
          <ac:chgData name="Cedric Dziubanowski" userId="9cf059ebb6151069" providerId="LiveId" clId="{24206FCD-DC2F-44A5-B18D-FDAF3C14FC3B}" dt="2018-12-05T14:23:50.071" v="237"/>
          <ac:spMkLst>
            <pc:docMk/>
            <pc:sldMk cId="831198141" sldId="296"/>
            <ac:spMk id="9" creationId="{7AAB7820-8F2D-4BD8-A0EA-695159FE785C}"/>
          </ac:spMkLst>
        </pc:spChg>
        <pc:spChg chg="add del mod">
          <ac:chgData name="Cedric Dziubanowski" userId="9cf059ebb6151069" providerId="LiveId" clId="{24206FCD-DC2F-44A5-B18D-FDAF3C14FC3B}" dt="2018-12-05T14:23:50.071" v="237"/>
          <ac:spMkLst>
            <pc:docMk/>
            <pc:sldMk cId="831198141" sldId="296"/>
            <ac:spMk id="10" creationId="{C1E8BD01-6146-4BAF-B884-816F8D2142AD}"/>
          </ac:spMkLst>
        </pc:spChg>
        <pc:spChg chg="add del">
          <ac:chgData name="Cedric Dziubanowski" userId="9cf059ebb6151069" providerId="LiveId" clId="{24206FCD-DC2F-44A5-B18D-FDAF3C14FC3B}" dt="2018-12-05T14:35:23.636" v="742" actId="478"/>
          <ac:spMkLst>
            <pc:docMk/>
            <pc:sldMk cId="831198141" sldId="296"/>
            <ac:spMk id="11" creationId="{4D7F73EC-5F2E-4355-BEF6-143C26D11E18}"/>
          </ac:spMkLst>
        </pc:spChg>
        <pc:spChg chg="add del">
          <ac:chgData name="Cedric Dziubanowski" userId="9cf059ebb6151069" providerId="LiveId" clId="{24206FCD-DC2F-44A5-B18D-FDAF3C14FC3B}" dt="2018-12-05T14:35:23.636" v="742" actId="478"/>
          <ac:spMkLst>
            <pc:docMk/>
            <pc:sldMk cId="831198141" sldId="296"/>
            <ac:spMk id="12" creationId="{2CD57898-9D29-4A50-B2A8-7E28D864B3B8}"/>
          </ac:spMkLst>
        </pc:spChg>
        <pc:spChg chg="add del">
          <ac:chgData name="Cedric Dziubanowski" userId="9cf059ebb6151069" providerId="LiveId" clId="{24206FCD-DC2F-44A5-B18D-FDAF3C14FC3B}" dt="2018-12-05T14:35:23.636" v="742" actId="478"/>
          <ac:spMkLst>
            <pc:docMk/>
            <pc:sldMk cId="831198141" sldId="296"/>
            <ac:spMk id="13" creationId="{7FAA79B4-2EF5-4B13-AB0E-282831173C74}"/>
          </ac:spMkLst>
        </pc:spChg>
        <pc:picChg chg="mod">
          <ac:chgData name="Cedric Dziubanowski" userId="9cf059ebb6151069" providerId="LiveId" clId="{24206FCD-DC2F-44A5-B18D-FDAF3C14FC3B}" dt="2018-12-05T14:32:50.904" v="496" actId="1076"/>
          <ac:picMkLst>
            <pc:docMk/>
            <pc:sldMk cId="831198141" sldId="296"/>
            <ac:picMk id="6" creationId="{0F47B478-3DDF-4075-9890-D5FF466AAD81}"/>
          </ac:picMkLst>
        </pc:picChg>
      </pc:sldChg>
      <pc:sldChg chg="addSp delSp modSp add ord">
        <pc:chgData name="Cedric Dziubanowski" userId="9cf059ebb6151069" providerId="LiveId" clId="{24206FCD-DC2F-44A5-B18D-FDAF3C14FC3B}" dt="2018-12-05T14:37:32.702" v="762"/>
        <pc:sldMkLst>
          <pc:docMk/>
          <pc:sldMk cId="4135709639" sldId="297"/>
        </pc:sldMkLst>
        <pc:spChg chg="mod">
          <ac:chgData name="Cedric Dziubanowski" userId="9cf059ebb6151069" providerId="LiveId" clId="{24206FCD-DC2F-44A5-B18D-FDAF3C14FC3B}" dt="2018-12-05T14:21:21.671" v="104" actId="20577"/>
          <ac:spMkLst>
            <pc:docMk/>
            <pc:sldMk cId="4135709639" sldId="297"/>
            <ac:spMk id="2" creationId="{1B06B794-0F85-4E91-AAA4-6E3427A4FE57}"/>
          </ac:spMkLst>
        </pc:spChg>
        <pc:spChg chg="del">
          <ac:chgData name="Cedric Dziubanowski" userId="9cf059ebb6151069" providerId="LiveId" clId="{24206FCD-DC2F-44A5-B18D-FDAF3C14FC3B}" dt="2018-12-05T14:35:19.275" v="741" actId="478"/>
          <ac:spMkLst>
            <pc:docMk/>
            <pc:sldMk cId="4135709639" sldId="297"/>
            <ac:spMk id="3" creationId="{85982046-778E-4BF1-9D35-D2C29B6EC300}"/>
          </ac:spMkLst>
        </pc:spChg>
        <pc:spChg chg="del">
          <ac:chgData name="Cedric Dziubanowski" userId="9cf059ebb6151069" providerId="LiveId" clId="{24206FCD-DC2F-44A5-B18D-FDAF3C14FC3B}" dt="2018-12-05T14:35:19.275" v="741" actId="478"/>
          <ac:spMkLst>
            <pc:docMk/>
            <pc:sldMk cId="4135709639" sldId="297"/>
            <ac:spMk id="4" creationId="{1A11A440-2CB3-4705-A3DC-179498138D84}"/>
          </ac:spMkLst>
        </pc:spChg>
        <pc:spChg chg="del">
          <ac:chgData name="Cedric Dziubanowski" userId="9cf059ebb6151069" providerId="LiveId" clId="{24206FCD-DC2F-44A5-B18D-FDAF3C14FC3B}" dt="2018-12-05T14:35:19.275" v="741" actId="478"/>
          <ac:spMkLst>
            <pc:docMk/>
            <pc:sldMk cId="4135709639" sldId="297"/>
            <ac:spMk id="5" creationId="{CB841194-4509-4EFC-ACC4-1E8A062F9BFA}"/>
          </ac:spMkLst>
        </pc:spChg>
        <pc:spChg chg="mod">
          <ac:chgData name="Cedric Dziubanowski" userId="9cf059ebb6151069" providerId="LiveId" clId="{24206FCD-DC2F-44A5-B18D-FDAF3C14FC3B}" dt="2018-12-05T14:23:35.264" v="236" actId="20577"/>
          <ac:spMkLst>
            <pc:docMk/>
            <pc:sldMk cId="4135709639" sldId="297"/>
            <ac:spMk id="6" creationId="{9DD095A4-ADEF-4B29-8911-6C5122A0F7C3}"/>
          </ac:spMkLst>
        </pc:spChg>
        <pc:picChg chg="add del mod ord">
          <ac:chgData name="Cedric Dziubanowski" userId="9cf059ebb6151069" providerId="LiveId" clId="{24206FCD-DC2F-44A5-B18D-FDAF3C14FC3B}" dt="2018-12-05T14:22:14.531" v="169"/>
          <ac:picMkLst>
            <pc:docMk/>
            <pc:sldMk cId="4135709639" sldId="297"/>
            <ac:picMk id="7" creationId="{E55A34F9-A1F3-47DB-B7DD-93A13F99DE53}"/>
          </ac:picMkLst>
        </pc:picChg>
        <pc:picChg chg="add mod">
          <ac:chgData name="Cedric Dziubanowski" userId="9cf059ebb6151069" providerId="LiveId" clId="{24206FCD-DC2F-44A5-B18D-FDAF3C14FC3B}" dt="2018-12-05T14:34:57.744" v="736" actId="14100"/>
          <ac:picMkLst>
            <pc:docMk/>
            <pc:sldMk cId="4135709639" sldId="297"/>
            <ac:picMk id="8" creationId="{5580E207-0C36-44D4-93CB-EE9DCA9289CF}"/>
          </ac:picMkLst>
        </pc:picChg>
      </pc:sldChg>
      <pc:sldChg chg="addSp delSp modSp add ord">
        <pc:chgData name="Cedric Dziubanowski" userId="9cf059ebb6151069" providerId="LiveId" clId="{24206FCD-DC2F-44A5-B18D-FDAF3C14FC3B}" dt="2018-12-05T14:38:31.327" v="764" actId="1076"/>
        <pc:sldMkLst>
          <pc:docMk/>
          <pc:sldMk cId="1949159179" sldId="298"/>
        </pc:sldMkLst>
        <pc:spChg chg="mod">
          <ac:chgData name="Cedric Dziubanowski" userId="9cf059ebb6151069" providerId="LiveId" clId="{24206FCD-DC2F-44A5-B18D-FDAF3C14FC3B}" dt="2018-12-05T14:35:06.278" v="738" actId="27636"/>
          <ac:spMkLst>
            <pc:docMk/>
            <pc:sldMk cId="1949159179" sldId="298"/>
            <ac:spMk id="2" creationId="{C25B40F6-C211-42FB-96F8-97E471F482C6}"/>
          </ac:spMkLst>
        </pc:spChg>
        <pc:spChg chg="del">
          <ac:chgData name="Cedric Dziubanowski" userId="9cf059ebb6151069" providerId="LiveId" clId="{24206FCD-DC2F-44A5-B18D-FDAF3C14FC3B}" dt="2018-12-05T14:35:16.013" v="740" actId="478"/>
          <ac:spMkLst>
            <pc:docMk/>
            <pc:sldMk cId="1949159179" sldId="298"/>
            <ac:spMk id="3" creationId="{4ED76B3F-05D7-43E1-9D46-0EDCACF6CAB5}"/>
          </ac:spMkLst>
        </pc:spChg>
        <pc:spChg chg="del">
          <ac:chgData name="Cedric Dziubanowski" userId="9cf059ebb6151069" providerId="LiveId" clId="{24206FCD-DC2F-44A5-B18D-FDAF3C14FC3B}" dt="2018-12-05T14:35:16.013" v="740" actId="478"/>
          <ac:spMkLst>
            <pc:docMk/>
            <pc:sldMk cId="1949159179" sldId="298"/>
            <ac:spMk id="4" creationId="{ED1A5571-6263-4A83-AFE1-26C13E7AC998}"/>
          </ac:spMkLst>
        </pc:spChg>
        <pc:spChg chg="del">
          <ac:chgData name="Cedric Dziubanowski" userId="9cf059ebb6151069" providerId="LiveId" clId="{24206FCD-DC2F-44A5-B18D-FDAF3C14FC3B}" dt="2018-12-05T14:35:16.013" v="740" actId="478"/>
          <ac:spMkLst>
            <pc:docMk/>
            <pc:sldMk cId="1949159179" sldId="298"/>
            <ac:spMk id="5" creationId="{BFDD0F64-AAAF-4369-8EFD-DD83A25E4225}"/>
          </ac:spMkLst>
        </pc:spChg>
        <pc:spChg chg="del">
          <ac:chgData name="Cedric Dziubanowski" userId="9cf059ebb6151069" providerId="LiveId" clId="{24206FCD-DC2F-44A5-B18D-FDAF3C14FC3B}" dt="2018-12-05T14:35:06.136" v="737"/>
          <ac:spMkLst>
            <pc:docMk/>
            <pc:sldMk cId="1949159179" sldId="298"/>
            <ac:spMk id="6" creationId="{D45B6113-21B9-4717-8B1B-BE9BB3237833}"/>
          </ac:spMkLst>
        </pc:spChg>
        <pc:spChg chg="add mod">
          <ac:chgData name="Cedric Dziubanowski" userId="9cf059ebb6151069" providerId="LiveId" clId="{24206FCD-DC2F-44A5-B18D-FDAF3C14FC3B}" dt="2018-12-05T14:35:06.136" v="737"/>
          <ac:spMkLst>
            <pc:docMk/>
            <pc:sldMk cId="1949159179" sldId="298"/>
            <ac:spMk id="8" creationId="{DB0AF2ED-E32F-448B-B3E5-4E0D53D51217}"/>
          </ac:spMkLst>
        </pc:spChg>
        <pc:picChg chg="add mod">
          <ac:chgData name="Cedric Dziubanowski" userId="9cf059ebb6151069" providerId="LiveId" clId="{24206FCD-DC2F-44A5-B18D-FDAF3C14FC3B}" dt="2018-12-05T14:38:31.327" v="764" actId="1076"/>
          <ac:picMkLst>
            <pc:docMk/>
            <pc:sldMk cId="1949159179" sldId="298"/>
            <ac:picMk id="7" creationId="{5F706F65-874B-4303-9BDC-8048BCCBE418}"/>
          </ac:picMkLst>
        </pc:picChg>
      </pc:sldChg>
      <pc:sldChg chg="addSp modSp add">
        <pc:chgData name="Cedric Dziubanowski" userId="9cf059ebb6151069" providerId="LiveId" clId="{24206FCD-DC2F-44A5-B18D-FDAF3C14FC3B}" dt="2018-12-05T14:34:33.410" v="735" actId="20577"/>
        <pc:sldMkLst>
          <pc:docMk/>
          <pc:sldMk cId="569501337" sldId="299"/>
        </pc:sldMkLst>
        <pc:spChg chg="mod">
          <ac:chgData name="Cedric Dziubanowski" userId="9cf059ebb6151069" providerId="LiveId" clId="{24206FCD-DC2F-44A5-B18D-FDAF3C14FC3B}" dt="2018-12-05T14:24:22.222" v="294" actId="20577"/>
          <ac:spMkLst>
            <pc:docMk/>
            <pc:sldMk cId="569501337" sldId="299"/>
            <ac:spMk id="2" creationId="{19902503-56E6-4F1D-899D-9379A3A42550}"/>
          </ac:spMkLst>
        </pc:spChg>
        <pc:spChg chg="mod">
          <ac:chgData name="Cedric Dziubanowski" userId="9cf059ebb6151069" providerId="LiveId" clId="{24206FCD-DC2F-44A5-B18D-FDAF3C14FC3B}" dt="2018-12-05T14:33:53.389" v="637" actId="1076"/>
          <ac:spMkLst>
            <pc:docMk/>
            <pc:sldMk cId="569501337" sldId="299"/>
            <ac:spMk id="3" creationId="{9EAD3777-C4D2-4DFB-974A-73976421DD51}"/>
          </ac:spMkLst>
        </pc:spChg>
        <pc:spChg chg="add mod">
          <ac:chgData name="Cedric Dziubanowski" userId="9cf059ebb6151069" providerId="LiveId" clId="{24206FCD-DC2F-44A5-B18D-FDAF3C14FC3B}" dt="2018-12-05T14:34:33.410" v="735" actId="20577"/>
          <ac:spMkLst>
            <pc:docMk/>
            <pc:sldMk cId="569501337" sldId="299"/>
            <ac:spMk id="7" creationId="{97E21D8E-7F4E-42F0-8D28-E5B36CE4A60E}"/>
          </ac:spMkLst>
        </pc:spChg>
      </pc:sldChg>
      <pc:sldChg chg="addSp delSp modSp add">
        <pc:chgData name="Cedric Dziubanowski" userId="9cf059ebb6151069" providerId="LiveId" clId="{24206FCD-DC2F-44A5-B18D-FDAF3C14FC3B}" dt="2018-12-05T14:55:14.860" v="1049" actId="14100"/>
        <pc:sldMkLst>
          <pc:docMk/>
          <pc:sldMk cId="996168533" sldId="300"/>
        </pc:sldMkLst>
        <pc:spChg chg="mod">
          <ac:chgData name="Cedric Dziubanowski" userId="9cf059ebb6151069" providerId="LiveId" clId="{24206FCD-DC2F-44A5-B18D-FDAF3C14FC3B}" dt="2018-12-05T14:55:00.023" v="1046" actId="20577"/>
          <ac:spMkLst>
            <pc:docMk/>
            <pc:sldMk cId="996168533" sldId="300"/>
            <ac:spMk id="2" creationId="{7F161F46-8011-4A92-964E-8A2A543C3099}"/>
          </ac:spMkLst>
        </pc:spChg>
        <pc:spChg chg="mod">
          <ac:chgData name="Cedric Dziubanowski" userId="9cf059ebb6151069" providerId="LiveId" clId="{24206FCD-DC2F-44A5-B18D-FDAF3C14FC3B}" dt="2018-12-05T14:54:08.923" v="985" actId="20577"/>
          <ac:spMkLst>
            <pc:docMk/>
            <pc:sldMk cId="996168533" sldId="300"/>
            <ac:spMk id="3" creationId="{6294CFC3-AF23-44ED-A69D-EA9582A3D08E}"/>
          </ac:spMkLst>
        </pc:spChg>
        <pc:picChg chg="add del mod">
          <ac:chgData name="Cedric Dziubanowski" userId="9cf059ebb6151069" providerId="LiveId" clId="{24206FCD-DC2F-44A5-B18D-FDAF3C14FC3B}" dt="2018-12-05T14:51:11.528" v="918" actId="478"/>
          <ac:picMkLst>
            <pc:docMk/>
            <pc:sldMk cId="996168533" sldId="300"/>
            <ac:picMk id="5" creationId="{625C26EA-4A27-4714-99FE-014D29C361BC}"/>
          </ac:picMkLst>
        </pc:picChg>
        <pc:picChg chg="add del mod">
          <ac:chgData name="Cedric Dziubanowski" userId="9cf059ebb6151069" providerId="LiveId" clId="{24206FCD-DC2F-44A5-B18D-FDAF3C14FC3B}" dt="2018-12-05T14:51:24.443" v="924" actId="478"/>
          <ac:picMkLst>
            <pc:docMk/>
            <pc:sldMk cId="996168533" sldId="300"/>
            <ac:picMk id="6" creationId="{9A9E757B-0BAC-4704-BC48-205103B365B1}"/>
          </ac:picMkLst>
        </pc:picChg>
        <pc:picChg chg="add mod">
          <ac:chgData name="Cedric Dziubanowski" userId="9cf059ebb6151069" providerId="LiveId" clId="{24206FCD-DC2F-44A5-B18D-FDAF3C14FC3B}" dt="2018-12-05T14:55:11.539" v="1047" actId="14100"/>
          <ac:picMkLst>
            <pc:docMk/>
            <pc:sldMk cId="996168533" sldId="300"/>
            <ac:picMk id="7" creationId="{90200307-E291-4181-B79B-FC123D9607FA}"/>
          </ac:picMkLst>
        </pc:picChg>
        <pc:picChg chg="add mod">
          <ac:chgData name="Cedric Dziubanowski" userId="9cf059ebb6151069" providerId="LiveId" clId="{24206FCD-DC2F-44A5-B18D-FDAF3C14FC3B}" dt="2018-12-05T14:55:14.860" v="1049" actId="14100"/>
          <ac:picMkLst>
            <pc:docMk/>
            <pc:sldMk cId="996168533" sldId="300"/>
            <ac:picMk id="8" creationId="{9998E9A1-544E-435D-99E7-977E09CF967C}"/>
          </ac:picMkLst>
        </pc:picChg>
      </pc:sldChg>
      <pc:sldChg chg="add del">
        <pc:chgData name="Cedric Dziubanowski" userId="9cf059ebb6151069" providerId="LiveId" clId="{24206FCD-DC2F-44A5-B18D-FDAF3C14FC3B}" dt="2018-12-05T14:36:20.916" v="750" actId="2696"/>
        <pc:sldMkLst>
          <pc:docMk/>
          <pc:sldMk cId="579498842" sldId="308"/>
        </pc:sldMkLst>
      </pc:sldChg>
      <pc:sldChg chg="add del">
        <pc:chgData name="Cedric Dziubanowski" userId="9cf059ebb6151069" providerId="LiveId" clId="{24206FCD-DC2F-44A5-B18D-FDAF3C14FC3B}" dt="2018-12-05T14:36:20.916" v="751" actId="2696"/>
        <pc:sldMkLst>
          <pc:docMk/>
          <pc:sldMk cId="1876533836" sldId="309"/>
        </pc:sldMkLst>
      </pc:sldChg>
      <pc:sldChg chg="add del">
        <pc:chgData name="Cedric Dziubanowski" userId="9cf059ebb6151069" providerId="LiveId" clId="{24206FCD-DC2F-44A5-B18D-FDAF3C14FC3B}" dt="2018-12-05T14:36:20.928" v="753" actId="2696"/>
        <pc:sldMkLst>
          <pc:docMk/>
          <pc:sldMk cId="819488182" sldId="310"/>
        </pc:sldMkLst>
      </pc:sldChg>
      <pc:sldChg chg="add del">
        <pc:chgData name="Cedric Dziubanowski" userId="9cf059ebb6151069" providerId="LiveId" clId="{24206FCD-DC2F-44A5-B18D-FDAF3C14FC3B}" dt="2018-12-05T14:36:20.926" v="752" actId="2696"/>
        <pc:sldMkLst>
          <pc:docMk/>
          <pc:sldMk cId="1253237117" sldId="311"/>
        </pc:sldMkLst>
      </pc:sldChg>
      <pc:sldMasterChg chg="modSp">
        <pc:chgData name="Cedric Dziubanowski" userId="9cf059ebb6151069" providerId="LiveId" clId="{24206FCD-DC2F-44A5-B18D-FDAF3C14FC3B}" dt="2018-12-05T14:32:18.935" v="491" actId="6549"/>
        <pc:sldMasterMkLst>
          <pc:docMk/>
          <pc:sldMasterMk cId="3054915415" sldId="2147483672"/>
        </pc:sldMasterMkLst>
        <pc:spChg chg="mod">
          <ac:chgData name="Cedric Dziubanowski" userId="9cf059ebb6151069" providerId="LiveId" clId="{24206FCD-DC2F-44A5-B18D-FDAF3C14FC3B}" dt="2018-12-05T14:32:18.935" v="491" actId="6549"/>
          <ac:spMkLst>
            <pc:docMk/>
            <pc:sldMasterMk cId="3054915415" sldId="2147483672"/>
            <ac:spMk id="8" creationId="{3F55BC80-4E45-4BB9-857D-AB807E63697D}"/>
          </ac:spMkLst>
        </pc:spChg>
      </pc:sldMasterChg>
    </pc:docChg>
  </pc:docChgLst>
  <pc:docChgLst>
    <pc:chgData name="Cedric Dziubanowski" userId="9cf059ebb6151069" providerId="Windows Live" clId="Web-{50DE1993-8707-417F-BE15-B6694A1789C5}"/>
    <pc:docChg chg="modSld">
      <pc:chgData name="Cedric Dziubanowski" userId="9cf059ebb6151069" providerId="Windows Live" clId="Web-{50DE1993-8707-417F-BE15-B6694A1789C5}" dt="2018-12-05T15:13:09.616" v="78" actId="20577"/>
      <pc:docMkLst>
        <pc:docMk/>
      </pc:docMkLst>
      <pc:sldChg chg="modSp">
        <pc:chgData name="Cedric Dziubanowski" userId="9cf059ebb6151069" providerId="Windows Live" clId="Web-{50DE1993-8707-417F-BE15-B6694A1789C5}" dt="2018-12-05T15:07:35.827" v="45" actId="14100"/>
        <pc:sldMkLst>
          <pc:docMk/>
          <pc:sldMk cId="831198141" sldId="296"/>
        </pc:sldMkLst>
        <pc:spChg chg="mod">
          <ac:chgData name="Cedric Dziubanowski" userId="9cf059ebb6151069" providerId="Windows Live" clId="Web-{50DE1993-8707-417F-BE15-B6694A1789C5}" dt="2018-12-05T15:07:17.858" v="30" actId="20577"/>
          <ac:spMkLst>
            <pc:docMk/>
            <pc:sldMk cId="831198141" sldId="296"/>
            <ac:spMk id="2" creationId="{52877D24-9226-430C-A681-F35C4357CCFC}"/>
          </ac:spMkLst>
        </pc:spChg>
        <pc:spChg chg="mod">
          <ac:chgData name="Cedric Dziubanowski" userId="9cf059ebb6151069" providerId="Windows Live" clId="Web-{50DE1993-8707-417F-BE15-B6694A1789C5}" dt="2018-12-05T15:07:28.577" v="42" actId="20577"/>
          <ac:spMkLst>
            <pc:docMk/>
            <pc:sldMk cId="831198141" sldId="296"/>
            <ac:spMk id="3" creationId="{2259EC79-6F56-46C9-8455-6ED6942AE648}"/>
          </ac:spMkLst>
        </pc:spChg>
        <pc:picChg chg="mod">
          <ac:chgData name="Cedric Dziubanowski" userId="9cf059ebb6151069" providerId="Windows Live" clId="Web-{50DE1993-8707-417F-BE15-B6694A1789C5}" dt="2018-12-05T15:07:35.827" v="45" actId="14100"/>
          <ac:picMkLst>
            <pc:docMk/>
            <pc:sldMk cId="831198141" sldId="296"/>
            <ac:picMk id="6" creationId="{0F47B478-3DDF-4075-9890-D5FF466AAD81}"/>
          </ac:picMkLst>
        </pc:picChg>
      </pc:sldChg>
      <pc:sldChg chg="modSp">
        <pc:chgData name="Cedric Dziubanowski" userId="9cf059ebb6151069" providerId="Windows Live" clId="Web-{50DE1993-8707-417F-BE15-B6694A1789C5}" dt="2018-12-05T15:07:57.203" v="46" actId="14100"/>
        <pc:sldMkLst>
          <pc:docMk/>
          <pc:sldMk cId="4135709639" sldId="297"/>
        </pc:sldMkLst>
        <pc:picChg chg="mod">
          <ac:chgData name="Cedric Dziubanowski" userId="9cf059ebb6151069" providerId="Windows Live" clId="Web-{50DE1993-8707-417F-BE15-B6694A1789C5}" dt="2018-12-05T15:07:57.203" v="46" actId="14100"/>
          <ac:picMkLst>
            <pc:docMk/>
            <pc:sldMk cId="4135709639" sldId="297"/>
            <ac:picMk id="8" creationId="{5580E207-0C36-44D4-93CB-EE9DCA9289CF}"/>
          </ac:picMkLst>
        </pc:picChg>
      </pc:sldChg>
      <pc:sldChg chg="modSp">
        <pc:chgData name="Cedric Dziubanowski" userId="9cf059ebb6151069" providerId="Windows Live" clId="Web-{50DE1993-8707-417F-BE15-B6694A1789C5}" dt="2018-12-05T15:13:07.772" v="76" actId="20577"/>
        <pc:sldMkLst>
          <pc:docMk/>
          <pc:sldMk cId="569501337" sldId="299"/>
        </pc:sldMkLst>
        <pc:spChg chg="mod">
          <ac:chgData name="Cedric Dziubanowski" userId="9cf059ebb6151069" providerId="Windows Live" clId="Web-{50DE1993-8707-417F-BE15-B6694A1789C5}" dt="2018-12-05T15:12:54.413" v="61" actId="20577"/>
          <ac:spMkLst>
            <pc:docMk/>
            <pc:sldMk cId="569501337" sldId="299"/>
            <ac:spMk id="2" creationId="{19902503-56E6-4F1D-899D-9379A3A42550}"/>
          </ac:spMkLst>
        </pc:spChg>
        <pc:spChg chg="mod">
          <ac:chgData name="Cedric Dziubanowski" userId="9cf059ebb6151069" providerId="Windows Live" clId="Web-{50DE1993-8707-417F-BE15-B6694A1789C5}" dt="2018-12-05T15:13:07.772" v="76" actId="20577"/>
          <ac:spMkLst>
            <pc:docMk/>
            <pc:sldMk cId="569501337" sldId="299"/>
            <ac:spMk id="3" creationId="{9EAD3777-C4D2-4DFB-974A-73976421DD51}"/>
          </ac:spMkLst>
        </pc:spChg>
        <pc:spChg chg="mod">
          <ac:chgData name="Cedric Dziubanowski" userId="9cf059ebb6151069" providerId="Windows Live" clId="Web-{50DE1993-8707-417F-BE15-B6694A1789C5}" dt="2018-12-05T15:06:39.170" v="24" actId="20577"/>
          <ac:spMkLst>
            <pc:docMk/>
            <pc:sldMk cId="569501337" sldId="299"/>
            <ac:spMk id="7" creationId="{97E21D8E-7F4E-42F0-8D28-E5B36CE4A6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B1FDF-7F83-4197-8A4F-48F1868B0448}" type="datetimeFigureOut">
              <a:rPr lang="fr-FR" smtClean="0"/>
              <a:pPr/>
              <a:t>05/12/2018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1156B-CEA0-4325-A89B-629CA15571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54360-69B2-4D75-BBFC-E9D865F6338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6378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D775-30DE-402D-B20B-A67A0767713F}" type="datetime1">
              <a:rPr lang="fr-FR" smtClean="0"/>
              <a:pPr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0688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2BFF-935B-4100-9BF2-3CBA6301D867}" type="datetime1">
              <a:rPr lang="fr-FR" smtClean="0"/>
              <a:pPr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1954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à suppr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F69D-AEA4-4186-9E47-6BDFDC5A6CA3}" type="datetime1">
              <a:rPr lang="fr-FR" smtClean="0"/>
              <a:pPr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3250EF-50CF-40D6-A00D-74BE2F49DAD0}"/>
              </a:ext>
            </a:extLst>
          </p:cNvPr>
          <p:cNvSpPr/>
          <p:nvPr userDrawn="1"/>
        </p:nvSpPr>
        <p:spPr>
          <a:xfrm rot="20724246">
            <a:off x="3376736" y="4289720"/>
            <a:ext cx="52861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Dispositive à remplacer </a:t>
            </a:r>
          </a:p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puis supprimer</a:t>
            </a:r>
          </a:p>
        </p:txBody>
      </p:sp>
    </p:spTree>
    <p:extLst>
      <p:ext uri="{BB962C8B-B14F-4D97-AF65-F5344CB8AC3E}">
        <p14:creationId xmlns="" xmlns:p14="http://schemas.microsoft.com/office/powerpoint/2010/main" val="853095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47962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110037"/>
            <a:ext cx="7772400" cy="1500187"/>
          </a:xfrm>
        </p:spPr>
        <p:txBody>
          <a:bodyPr anchor="b"/>
          <a:lstStyle>
            <a:lvl1pPr marL="2155825" indent="-2068513" algn="ctr">
              <a:buNone/>
              <a:tabLst>
                <a:tab pos="2155825" algn="l"/>
              </a:tabLst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FBA7-8509-4B49-9958-23A65E531D14}" type="datetime1">
              <a:rPr lang="fr-FR" smtClean="0"/>
              <a:pPr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2530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27D7-759E-423B-91AE-2C714D7DEDAB}" type="datetime1">
              <a:rPr lang="fr-FR" smtClean="0"/>
              <a:pPr/>
              <a:t>05/12/2018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6955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33A2-0E2A-4B6D-AB8B-36796B25C30A}" type="datetime1">
              <a:rPr lang="fr-FR" smtClean="0"/>
              <a:pPr/>
              <a:t>05/12/2018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6061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911-5A53-4966-8584-F95C99945F9B}" type="datetime1">
              <a:rPr lang="fr-FR" smtClean="0"/>
              <a:pPr/>
              <a:t>05/12/2018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9031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36711"/>
            <a:ext cx="82296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0AC5-BF58-4C08-89D3-77B5584B4CED}" type="datetime1">
              <a:rPr lang="fr-FR" smtClean="0"/>
              <a:pPr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59C3-3175-4073-91CF-50F255B391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3F55BC80-4E45-4BB9-857D-AB807E636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36912" y="195590"/>
            <a:ext cx="648661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400" algn="l"/>
              </a:tabLst>
            </a:pPr>
            <a:r>
              <a:rPr kumimoji="0" lang="fr-FR" altLang="fr-FR" sz="1100" b="1" i="1" u="none" strike="noStrike" cap="none" normalizeH="0" baseline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PNF FEEBAT		   Lycée Pierre-Gilles de Gennes, Paris, 6 et 7 décembre</a:t>
            </a:r>
            <a:r>
              <a:rPr kumimoji="0" lang="fr-FR" altLang="fr-FR" sz="1100" b="1" i="1" u="none" strike="noStrike" cap="none" normalizeH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2018</a:t>
            </a:r>
            <a:endParaRPr kumimoji="0" lang="fr-FR" altLang="fr-FR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2C30EF9D-ADBD-493F-9838-3707685DDEA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36912" y="454217"/>
            <a:ext cx="6486610" cy="2983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73425D0C-560E-4BB4-878D-D079A4F7B3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2" y="215819"/>
            <a:ext cx="2030869" cy="6208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491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fr-FR" sz="2800" b="1" i="1" u="none" strike="noStrike" kern="1200" cap="none" normalizeH="0" baseline="0" dirty="0">
          <a:ln>
            <a:noFill/>
          </a:ln>
          <a:solidFill>
            <a:srgbClr val="8453C6"/>
          </a:solidFill>
          <a:effectLst/>
          <a:latin typeface="Century Gothic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9902503-56E6-4F1D-899D-9379A3A42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/>
              <a:t>Comment peuvent évoluer les examens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EAD3777-C4D2-4DFB-974A-73976421D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749" y="3429000"/>
            <a:ext cx="64008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Exemple des nouvelles compétences digitales, le BIM dans les diplômes du BTP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CE6F1A1-D535-42F6-B181-4C6FD8FE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490C-19C8-4620-A21B-611E4A46C99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7E21D8E-7F4E-42F0-8D28-E5B36CE4A60E}"/>
              </a:ext>
            </a:extLst>
          </p:cNvPr>
          <p:cNvSpPr/>
          <p:nvPr/>
        </p:nvSpPr>
        <p:spPr>
          <a:xfrm>
            <a:off x="1666481" y="5066650"/>
            <a:ext cx="6662017" cy="120032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fr-FR" dirty="0"/>
              <a:t>Guillaume Le Guern, professeur agrégé, lycée Violet le Duc, Versailles</a:t>
            </a:r>
          </a:p>
          <a:p>
            <a:r>
              <a:rPr lang="fr-FR" dirty="0"/>
              <a:t>Fabrice POUPON, IEN académie de Dijon</a:t>
            </a:r>
            <a:endParaRPr lang="fr-FR" dirty="0">
              <a:cs typeface="Calibri"/>
            </a:endParaRPr>
          </a:p>
          <a:p>
            <a:r>
              <a:rPr lang="fr-FR" dirty="0"/>
              <a:t>Cédric DZIUBANOWSKI, IA-IPR STI, académie de Nantes</a:t>
            </a:r>
            <a:endParaRPr lang="fr-FR" dirty="0">
              <a:cs typeface="Calibri"/>
            </a:endParaRPr>
          </a:p>
          <a:p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50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F161F46-8011-4A92-964E-8A2A543C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2014: Premier PNF d’impulsion, 3 journées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294CFC3-AF23-44ED-A69D-EA9582A3D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4 &amp; 5 décembre 2014: le numérique dans le BTP</a:t>
            </a:r>
          </a:p>
          <a:p>
            <a:r>
              <a:rPr lang="fr-FR" dirty="0"/>
              <a:t>12 décembre 2014: le BIM dans les épreuves d’examen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95A2D42-10D1-4F55-BEA2-3F2B284F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90200307-E291-4181-B79B-FC123D9607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294" y="2959237"/>
            <a:ext cx="4870315" cy="33452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998E9A1-544E-435D-99E7-977E09CF96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4801" y="3042496"/>
            <a:ext cx="3230094" cy="1762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616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2877D24-9226-430C-A681-F35C4357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BIM </a:t>
            </a:r>
            <a:r>
              <a:rPr lang="fr-FR"/>
              <a:t>dans nos</a:t>
            </a:r>
            <a:r>
              <a:rPr lang="fr-FR" dirty="0"/>
              <a:t> </a:t>
            </a:r>
            <a:r>
              <a:rPr lang="fr-FR"/>
              <a:t>formations</a:t>
            </a:r>
            <a:r>
              <a:rPr lang="fr-FR" dirty="0"/>
              <a:t>, quel état en 2018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259EC79-6F56-46C9-8455-6ED6942AE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762511" cy="47561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dirty="0"/>
              <a:t>Le BIM est désormais introduit dans:</a:t>
            </a:r>
          </a:p>
          <a:p>
            <a:pPr lvl="1"/>
            <a:r>
              <a:rPr lang="fr-FR" dirty="0"/>
              <a:t>Plusieurs référentiels de formation rénovés:</a:t>
            </a:r>
          </a:p>
          <a:p>
            <a:pPr lvl="2"/>
            <a:r>
              <a:rPr lang="fr-FR" dirty="0"/>
              <a:t>BTS Métiers du Géomètre Topographe et de la Modélisation Numérique, Architectures en Métal, Enveloppe des Bâtiments…</a:t>
            </a:r>
          </a:p>
          <a:p>
            <a:pPr lvl="1"/>
            <a:r>
              <a:rPr lang="fr-FR" dirty="0"/>
              <a:t>Les examens, évaluation obligatoire de compétences BIM:</a:t>
            </a:r>
          </a:p>
          <a:p>
            <a:pPr lvl="2"/>
            <a:r>
              <a:rPr lang="fr-FR" dirty="0"/>
              <a:t>Baccalauréats professionnels (Techniciens du bâtiment, organisation du gros œuvre …)</a:t>
            </a:r>
          </a:p>
          <a:p>
            <a:pPr lvl="2"/>
            <a:r>
              <a:rPr lang="fr-FR" dirty="0"/>
              <a:t>BTS (Bâtiment, Travaux Publics, Fluides </a:t>
            </a:r>
            <a:r>
              <a:rPr lang="fr-FR" dirty="0" smtClean="0"/>
              <a:t>Energies </a:t>
            </a:r>
            <a:r>
              <a:rPr lang="fr-FR" dirty="0"/>
              <a:t>et Domotique …)</a:t>
            </a:r>
          </a:p>
          <a:p>
            <a:pPr lvl="1"/>
            <a:r>
              <a:rPr lang="fr-FR" dirty="0"/>
              <a:t>Formations des enseignants dans la plupart des académies, y compris outre-mer </a:t>
            </a:r>
            <a:endParaRPr lang="fr-FR" dirty="0">
              <a:cs typeface="Calibri"/>
            </a:endParaRPr>
          </a:p>
          <a:p>
            <a:pPr lvl="2"/>
            <a:r>
              <a:rPr lang="fr-FR" dirty="0"/>
              <a:t>Réunion, Antilles, Guyane, Nouvelle Calédonie, Polynésie 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0F47B478-3DDF-4075-9890-D5FF466AA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055"/>
          <a:stretch/>
        </p:blipFill>
        <p:spPr>
          <a:xfrm>
            <a:off x="6224544" y="1600200"/>
            <a:ext cx="2466341" cy="4757431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153B976E-1239-4191-877A-C3FF047C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3119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22266" r="38036" b="11782"/>
          <a:stretch>
            <a:fillRect/>
          </a:stretch>
        </p:blipFill>
        <p:spPr bwMode="auto">
          <a:xfrm>
            <a:off x="330013" y="2508615"/>
            <a:ext cx="4320480" cy="33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2800"/>
              <a:t>Intégration des outils BIM dans les diplômes</a:t>
            </a: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/>
              <a:t>Evolutions des épreuves du BTS FED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0158" t="19313" r="26121" b="11782"/>
          <a:stretch>
            <a:fillRect/>
          </a:stretch>
        </p:blipFill>
        <p:spPr bwMode="auto">
          <a:xfrm>
            <a:off x="4777680" y="2438400"/>
            <a:ext cx="3936534" cy="348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4B48DFE-3BAE-46D9-B2A4-03BB74C6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Historique d’une mise en œuvre progressive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200" dirty="0">
                <a:latin typeface="+mj-lt"/>
              </a:rPr>
              <a:t>Parution du référentiel BTS FED au BO en avril 2014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+mj-lt"/>
              </a:rPr>
              <a:t>Premières sessions sans BIM (ou presque)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+mj-lt"/>
              </a:rPr>
              <a:t>Montée progressive des compétences, accompagnée par :</a:t>
            </a:r>
          </a:p>
          <a:p>
            <a:pPr lvl="1">
              <a:lnSpc>
                <a:spcPct val="150000"/>
              </a:lnSpc>
            </a:pPr>
            <a:r>
              <a:rPr lang="fr-FR" sz="1700" dirty="0">
                <a:latin typeface="+mj-lt"/>
              </a:rPr>
              <a:t>La mise à disposition de ressources sur Eduscol (fin 2015);</a:t>
            </a:r>
          </a:p>
          <a:p>
            <a:pPr lvl="1">
              <a:lnSpc>
                <a:spcPct val="150000"/>
              </a:lnSpc>
            </a:pPr>
            <a:r>
              <a:rPr lang="fr-FR" sz="1700" dirty="0">
                <a:latin typeface="+mj-lt"/>
              </a:rPr>
              <a:t>La mise en place de formations </a:t>
            </a:r>
            <a:r>
              <a:rPr lang="fr-FR" sz="1700" dirty="0" smtClean="0">
                <a:latin typeface="+mj-lt"/>
              </a:rPr>
              <a:t>aux </a:t>
            </a:r>
            <a:r>
              <a:rPr lang="fr-FR" sz="1700" dirty="0">
                <a:latin typeface="+mj-lt"/>
              </a:rPr>
              <a:t>PAF.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+mj-lt"/>
              </a:rPr>
              <a:t>Montée progressive des exigences définies par un calendrier :</a:t>
            </a:r>
          </a:p>
          <a:p>
            <a:pPr lvl="1">
              <a:lnSpc>
                <a:spcPct val="150000"/>
              </a:lnSpc>
            </a:pPr>
            <a:r>
              <a:rPr lang="fr-FR" sz="1700" dirty="0">
                <a:latin typeface="+mj-lt"/>
              </a:rPr>
              <a:t>Consultation des centres de formation pour étudier la faisabilité;</a:t>
            </a:r>
          </a:p>
          <a:p>
            <a:pPr lvl="1">
              <a:lnSpc>
                <a:spcPct val="150000"/>
              </a:lnSpc>
            </a:pPr>
            <a:r>
              <a:rPr lang="fr-FR" sz="1700" dirty="0">
                <a:latin typeface="+mj-lt"/>
              </a:rPr>
              <a:t>Identification des compétences  « </a:t>
            </a:r>
            <a:r>
              <a:rPr lang="fr-FR" sz="1700" dirty="0" err="1">
                <a:latin typeface="+mj-lt"/>
              </a:rPr>
              <a:t>bimées</a:t>
            </a:r>
            <a:r>
              <a:rPr lang="fr-FR" sz="1700" dirty="0">
                <a:latin typeface="+mj-lt"/>
              </a:rPr>
              <a:t> »;</a:t>
            </a:r>
          </a:p>
          <a:p>
            <a:pPr lvl="1">
              <a:lnSpc>
                <a:spcPct val="150000"/>
              </a:lnSpc>
            </a:pPr>
            <a:r>
              <a:rPr lang="fr-FR" sz="1700" dirty="0">
                <a:latin typeface="+mj-lt"/>
              </a:rPr>
              <a:t>Usage obligatoire du BIM pour la session 2019 en projet (U61).</a:t>
            </a:r>
          </a:p>
          <a:p>
            <a:pPr lvl="1"/>
            <a:endParaRPr lang="fr-FR" dirty="0">
              <a:latin typeface="+mj-lt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DBD9757-BA16-4B85-9DFE-E120912B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B06B794-0F85-4E91-AAA4-6E3427A4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Mise en place de calendriers de prise en compte du BIM aux examens de BTS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9DD095A4-ADEF-4B29-8911-6C5122A0F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2017: Bâtiment</a:t>
            </a:r>
          </a:p>
          <a:p>
            <a:r>
              <a:rPr lang="fr-FR"/>
              <a:t>2018: Fluides -énergies-domotique, Enveloppe des bâtiments, Travaux Publics</a:t>
            </a:r>
          </a:p>
          <a:p>
            <a:pPr marL="274320" lvl="1" indent="0">
              <a:buNone/>
            </a:pPr>
            <a:r>
              <a:rPr lang="fr-FR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5580E207-0C36-44D4-93CB-EE9DCA9289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2910" y="2822396"/>
            <a:ext cx="6675143" cy="3637862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6A517038-BE84-411B-80F9-8B65AFB9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3570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25B40F6-C211-42FB-96F8-97E471F4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Prise en compte obligatoire progressive aux examens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="" xmlns:a16="http://schemas.microsoft.com/office/drawing/2014/main" id="{DB0AF2ED-E32F-448B-B3E5-4E0D53D51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F706F65-874B-4303-9BDC-8048BCCBE4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009" y="1476675"/>
            <a:ext cx="7011982" cy="4825376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7303E73F-B73E-4045-86ED-8AD0CAA8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4915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Problématiques pédagogiques à résoudre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+mj-lt"/>
              </a:rPr>
              <a:t>Développer les compétences BIM des étudiants :</a:t>
            </a:r>
          </a:p>
          <a:p>
            <a:pPr lvl="1">
              <a:lnSpc>
                <a:spcPct val="150000"/>
              </a:lnSpc>
            </a:pPr>
            <a:r>
              <a:rPr lang="fr-FR" sz="2000" dirty="0">
                <a:latin typeface="+mj-lt"/>
              </a:rPr>
              <a:t>Utiliser l’outils BIM tout au long de la formation;</a:t>
            </a:r>
          </a:p>
          <a:p>
            <a:pPr lvl="1">
              <a:lnSpc>
                <a:spcPct val="150000"/>
              </a:lnSpc>
            </a:pPr>
            <a:r>
              <a:rPr lang="fr-FR" sz="2000" dirty="0">
                <a:latin typeface="+mj-lt"/>
              </a:rPr>
              <a:t>Faire découvrir les concepts intégrés par l’outils BIM par comparaison avec d’autres outils moins « boite noire » (analyse);</a:t>
            </a:r>
          </a:p>
          <a:p>
            <a:pPr lvl="1">
              <a:lnSpc>
                <a:spcPct val="150000"/>
              </a:lnSpc>
            </a:pPr>
            <a:r>
              <a:rPr lang="fr-FR" sz="2000" dirty="0">
                <a:latin typeface="+mj-lt"/>
              </a:rPr>
              <a:t>Adapter les didacticiels </a:t>
            </a:r>
            <a:r>
              <a:rPr lang="fr-FR" sz="2000" dirty="0" smtClean="0">
                <a:latin typeface="+mj-lt"/>
              </a:rPr>
              <a:t>aux besoins </a:t>
            </a:r>
            <a:r>
              <a:rPr lang="fr-FR" sz="2000" dirty="0">
                <a:latin typeface="+mj-lt"/>
              </a:rPr>
              <a:t>des étudiants (</a:t>
            </a:r>
            <a:r>
              <a:rPr lang="fr-FR" sz="2000" dirty="0" err="1">
                <a:latin typeface="+mj-lt"/>
              </a:rPr>
              <a:t>granularisation</a:t>
            </a:r>
            <a:r>
              <a:rPr lang="fr-FR" sz="2000" dirty="0">
                <a:latin typeface="+mj-lt"/>
              </a:rPr>
              <a:t>, usage de la vidéo, …).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+mj-lt"/>
              </a:rPr>
              <a:t>Proposer une ressource pédagogique BIMEE aux étudiants :</a:t>
            </a:r>
          </a:p>
          <a:p>
            <a:pPr lvl="1">
              <a:lnSpc>
                <a:spcPct val="150000"/>
              </a:lnSpc>
            </a:pPr>
            <a:r>
              <a:rPr lang="fr-FR" sz="2000" dirty="0">
                <a:latin typeface="+mj-lt"/>
              </a:rPr>
              <a:t>Trouver des dossiers </a:t>
            </a:r>
            <a:r>
              <a:rPr lang="fr-FR" sz="2000" dirty="0" smtClean="0">
                <a:latin typeface="+mj-lt"/>
              </a:rPr>
              <a:t>« entreprises » </a:t>
            </a:r>
            <a:r>
              <a:rPr lang="fr-FR" sz="2000" dirty="0">
                <a:latin typeface="+mj-lt"/>
              </a:rPr>
              <a:t>traités en BIM (encore difficile);</a:t>
            </a:r>
          </a:p>
          <a:p>
            <a:pPr lvl="1">
              <a:lnSpc>
                <a:spcPct val="150000"/>
              </a:lnSpc>
            </a:pPr>
            <a:r>
              <a:rPr lang="fr-FR" sz="2000" dirty="0">
                <a:latin typeface="+mj-lt"/>
              </a:rPr>
              <a:t>Réaliser des maquettes « soi même » (« </a:t>
            </a:r>
            <a:r>
              <a:rPr lang="fr-FR" sz="2000" dirty="0" err="1">
                <a:latin typeface="+mj-lt"/>
              </a:rPr>
              <a:t>bimiser</a:t>
            </a:r>
            <a:r>
              <a:rPr lang="fr-FR" sz="2000" dirty="0">
                <a:latin typeface="+mj-lt"/>
              </a:rPr>
              <a:t> » des dossiers pédagogiques existants);</a:t>
            </a:r>
          </a:p>
          <a:p>
            <a:pPr lvl="1">
              <a:lnSpc>
                <a:spcPct val="150000"/>
              </a:lnSpc>
            </a:pPr>
            <a:r>
              <a:rPr lang="fr-FR" sz="2000" dirty="0">
                <a:latin typeface="+mj-lt"/>
              </a:rPr>
              <a:t>Faire réaliser des maquettes supports aux étudiants;</a:t>
            </a:r>
          </a:p>
          <a:p>
            <a:pPr lvl="1">
              <a:lnSpc>
                <a:spcPct val="150000"/>
              </a:lnSpc>
            </a:pPr>
            <a:r>
              <a:rPr lang="fr-FR" sz="2000" dirty="0">
                <a:latin typeface="+mj-lt"/>
              </a:rPr>
              <a:t>Ne réaliser que la plus value BIM MEP sur </a:t>
            </a:r>
            <a:r>
              <a:rPr lang="fr-FR" sz="2000" dirty="0" smtClean="0">
                <a:latin typeface="+mj-lt"/>
              </a:rPr>
              <a:t>des dossiers « classiques » (AUTOCAD).</a:t>
            </a:r>
            <a:endParaRPr lang="fr-FR" sz="2000" dirty="0">
              <a:latin typeface="+mj-lt"/>
            </a:endParaRPr>
          </a:p>
          <a:p>
            <a:pPr lvl="1"/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31A82FF-BC19-4717-9D96-D6EF557B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Evolution de l’épreuve de projet U61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FR" sz="2200" dirty="0">
                <a:latin typeface="+mj-lt"/>
              </a:rPr>
              <a:t>Un travail collaboratif  renforcé :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latin typeface="+mj-lt"/>
              </a:rPr>
              <a:t>L’outil intègre complètement le travail collaboratif;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latin typeface="+mj-lt"/>
              </a:rPr>
              <a:t>Le rôle de </a:t>
            </a:r>
            <a:r>
              <a:rPr lang="fr-FR" sz="1800" dirty="0" smtClean="0">
                <a:latin typeface="+mj-lt"/>
              </a:rPr>
              <a:t>chaque étudiant dans </a:t>
            </a:r>
            <a:r>
              <a:rPr lang="fr-FR" sz="1800" dirty="0">
                <a:latin typeface="+mj-lt"/>
              </a:rPr>
              <a:t>le cadre de ce travail collaboratif évolue (prise de responsabilité, </a:t>
            </a:r>
            <a:r>
              <a:rPr lang="fr-FR" sz="1800" dirty="0" smtClean="0">
                <a:latin typeface="+mj-lt"/>
              </a:rPr>
              <a:t>communication accrue, désignation </a:t>
            </a:r>
            <a:r>
              <a:rPr lang="fr-FR" sz="1800" dirty="0" smtClean="0">
                <a:latin typeface="+mj-lt"/>
              </a:rPr>
              <a:t>de pilote </a:t>
            </a:r>
            <a:r>
              <a:rPr lang="fr-FR" sz="1800" dirty="0">
                <a:latin typeface="+mj-lt"/>
              </a:rPr>
              <a:t>ou </a:t>
            </a:r>
            <a:r>
              <a:rPr lang="fr-FR" sz="1800" dirty="0" smtClean="0">
                <a:latin typeface="+mj-lt"/>
              </a:rPr>
              <a:t>BIM manager, </a:t>
            </a:r>
            <a:r>
              <a:rPr lang="fr-FR" sz="1800" dirty="0">
                <a:latin typeface="+mj-lt"/>
              </a:rPr>
              <a:t>…).</a:t>
            </a:r>
          </a:p>
          <a:p>
            <a:pPr>
              <a:lnSpc>
                <a:spcPct val="150000"/>
              </a:lnSpc>
            </a:pPr>
            <a:r>
              <a:rPr lang="fr-FR" sz="2100" dirty="0">
                <a:latin typeface="+mj-lt"/>
              </a:rPr>
              <a:t>Des phases calculatoires allégées au profit d’u</a:t>
            </a:r>
            <a:r>
              <a:rPr lang="fr-FR" sz="2000" dirty="0">
                <a:latin typeface="+mj-lt"/>
              </a:rPr>
              <a:t>ne analyse technologique plus approfondie :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latin typeface="+mj-lt"/>
              </a:rPr>
              <a:t>L’intégration de solutions technologiques dans la maquette oblige les étudiants à raisonner technologie à chaque instant (matériaux, matériel, interférences, ….);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latin typeface="+mj-lt"/>
              </a:rPr>
              <a:t>L’outils permet de générer de nombreux résultats de calcul qui obligent les étudiants à mettre en œuvre </a:t>
            </a:r>
            <a:r>
              <a:rPr lang="fr-FR" sz="1800" dirty="0" smtClean="0">
                <a:latin typeface="+mj-lt"/>
              </a:rPr>
              <a:t>leurs </a:t>
            </a:r>
            <a:r>
              <a:rPr lang="fr-FR" sz="1800" dirty="0">
                <a:latin typeface="+mj-lt"/>
              </a:rPr>
              <a:t>capacités d’analyse de ces résultats;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latin typeface="+mj-lt"/>
              </a:rPr>
              <a:t>L’outils facilite la validation et l’optimisation des choix dans le cadre d’une épreuve en temps imparti (120h).</a:t>
            </a:r>
          </a:p>
          <a:p>
            <a:pPr lvl="1">
              <a:buNone/>
            </a:pP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968B7D2-C289-4A90-882D-6856426B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</TotalTime>
  <Words>465</Words>
  <Application>Microsoft Office PowerPoint</Application>
  <PresentationFormat>Affichage à l'écran (4:3)</PresentationFormat>
  <Paragraphs>62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Comment peuvent évoluer les examens ?</vt:lpstr>
      <vt:lpstr>2014: Premier PNF d’impulsion, 3 journées</vt:lpstr>
      <vt:lpstr>Le BIM dans nos formations, quel état en 2018 ?</vt:lpstr>
      <vt:lpstr>Intégration des outils BIM dans les diplômes</vt:lpstr>
      <vt:lpstr>Historique d’une mise en œuvre progressive</vt:lpstr>
      <vt:lpstr>Mise en place de calendriers de prise en compte du BIM aux examens de BTS</vt:lpstr>
      <vt:lpstr>Prise en compte obligatoire progressive aux examens</vt:lpstr>
      <vt:lpstr>Problématiques pédagogiques à résoudre</vt:lpstr>
      <vt:lpstr>Evolution de l’épreuve de projet U61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Intégration des outils BIM dans les diplômes</dc:title>
  <dc:creator>Guillaume</dc:creator>
  <cp:lastModifiedBy>Guillaume</cp:lastModifiedBy>
  <cp:revision>24</cp:revision>
  <dcterms:created xsi:type="dcterms:W3CDTF">2018-12-04T08:28:32Z</dcterms:created>
  <dcterms:modified xsi:type="dcterms:W3CDTF">2018-12-05T20:02:42Z</dcterms:modified>
</cp:coreProperties>
</file>