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304" r:id="rId5"/>
    <p:sldId id="260" r:id="rId6"/>
    <p:sldId id="305" r:id="rId7"/>
    <p:sldId id="261" r:id="rId8"/>
    <p:sldId id="278" r:id="rId9"/>
    <p:sldId id="284" r:id="rId10"/>
    <p:sldId id="286" r:id="rId11"/>
    <p:sldId id="287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 varScale="1">
        <p:scale>
          <a:sx n="77" d="100"/>
          <a:sy n="77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89C28-7CD2-426E-B940-5FDA0E904BE9}" type="datetimeFigureOut">
              <a:rPr lang="fr-FR" smtClean="0"/>
              <a:t>03/01/2018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DE3B4-C1CF-4F57-8E46-5ECF0596C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3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612576" y="34077"/>
            <a:ext cx="499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Narrow" pitchFamily="34" charset="0"/>
              </a:rPr>
              <a:t>SUIVI VIBRATOIRE EN BAC PRO MEI</a:t>
            </a:r>
            <a:endParaRPr lang="fr-FR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2B1CF-4E52-49F5-894C-B763D95CEAF7}"/>
              </a:ext>
            </a:extLst>
          </p:cNvPr>
          <p:cNvSpPr/>
          <p:nvPr userDrawn="1"/>
        </p:nvSpPr>
        <p:spPr>
          <a:xfrm>
            <a:off x="-612576" y="34077"/>
            <a:ext cx="499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Narrow" pitchFamily="34" charset="0"/>
              </a:rPr>
              <a:t>SUIVI VIBRATOIRE EN BAC PRO MEI</a:t>
            </a:r>
            <a:endParaRPr lang="fr-FR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AA4C5-1D6B-4291-AEBE-E26083B6F604}"/>
              </a:ext>
            </a:extLst>
          </p:cNvPr>
          <p:cNvSpPr/>
          <p:nvPr userDrawn="1"/>
        </p:nvSpPr>
        <p:spPr>
          <a:xfrm>
            <a:off x="-612576" y="34077"/>
            <a:ext cx="499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Narrow" pitchFamily="34" charset="0"/>
              </a:rPr>
              <a:t>SUIVI VIBRATOIRE EN BAC PRO MEI</a:t>
            </a:r>
            <a:endParaRPr lang="fr-FR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A8987-4D7B-464B-8659-E40B1910CD69}"/>
              </a:ext>
            </a:extLst>
          </p:cNvPr>
          <p:cNvSpPr/>
          <p:nvPr userDrawn="1"/>
        </p:nvSpPr>
        <p:spPr>
          <a:xfrm>
            <a:off x="-612576" y="34077"/>
            <a:ext cx="499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Narrow" pitchFamily="34" charset="0"/>
              </a:rPr>
              <a:t>SUIVI VIBRATOIRE EN BAC PRO MEI</a:t>
            </a:r>
            <a:endParaRPr lang="fr-FR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8.emf"/><Relationship Id="rId4" Type="http://schemas.openxmlformats.org/officeDocument/2006/relationships/slide" Target="slide13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592508"/>
            <a:ext cx="8712968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LE SUIVI VIBRATOIRE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OUTIL DE LA MAINTENANCE CONDITIONNELLE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2" y="3813479"/>
            <a:ext cx="2088232" cy="315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A283C4-9CF5-4052-8280-99567D4C8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8" t="8762" r="2435" b="52855"/>
          <a:stretch/>
        </p:blipFill>
        <p:spPr bwMode="auto">
          <a:xfrm>
            <a:off x="4499992" y="4190985"/>
            <a:ext cx="3312368" cy="240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2BA211-16F7-4BDF-99F6-C0D1E1081353}"/>
              </a:ext>
            </a:extLst>
          </p:cNvPr>
          <p:cNvSpPr txBox="1"/>
          <p:nvPr/>
        </p:nvSpPr>
        <p:spPr>
          <a:xfrm>
            <a:off x="2015208" y="2144762"/>
            <a:ext cx="45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1. ORIGINE DES VIBRATIONS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AA570B-5AFF-4392-A501-F093B106F98C}"/>
              </a:ext>
            </a:extLst>
          </p:cNvPr>
          <p:cNvSpPr txBox="1"/>
          <p:nvPr/>
        </p:nvSpPr>
        <p:spPr>
          <a:xfrm>
            <a:off x="2015208" y="324515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3. LA MESURE DES VIBRATIONS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875644-CE4C-4145-B0B3-6BCDF029EC05}"/>
              </a:ext>
            </a:extLst>
          </p:cNvPr>
          <p:cNvSpPr txBox="1"/>
          <p:nvPr/>
        </p:nvSpPr>
        <p:spPr>
          <a:xfrm>
            <a:off x="2015208" y="271789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2. MAINTENANCE CONDITIONNELLE</a:t>
            </a:r>
          </a:p>
        </p:txBody>
      </p:sp>
    </p:spTree>
    <p:extLst>
      <p:ext uri="{BB962C8B-B14F-4D97-AF65-F5344CB8AC3E}">
        <p14:creationId xmlns:p14="http://schemas.microsoft.com/office/powerpoint/2010/main" val="229103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6503" y="1322051"/>
            <a:ext cx="316897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 (OFF-LINE)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838200"/>
            <a:ext cx="2662238" cy="181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2511" y="243998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 relevés de mesure sont réalisés périodiquement.</a:t>
            </a:r>
          </a:p>
          <a:p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Dans ce cas, un seul appareil de mesure est utilisé pour une campagne donnée.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32281" y="759929"/>
            <a:ext cx="453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mesure peut être: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9144000" cy="3203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CA474A-5A6B-42CE-A8F0-322E94CF2837}"/>
              </a:ext>
            </a:extLst>
          </p:cNvPr>
          <p:cNvSpPr txBox="1"/>
          <p:nvPr/>
        </p:nvSpPr>
        <p:spPr>
          <a:xfrm>
            <a:off x="4355976" y="-2654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3. LA MESURE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5938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84605" y="3356992"/>
            <a:ext cx="8879883" cy="3360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624" y="1007570"/>
            <a:ext cx="3059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CONTINUE</a:t>
            </a:r>
          </a:p>
          <a:p>
            <a:r>
              <a:rPr lang="fr-FR" dirty="0"/>
              <a:t> (ON-LINE)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50825" y="2190820"/>
            <a:ext cx="9074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mesures sont réalisées en temps réel. Il faut alors autant de capteurs</a:t>
            </a:r>
            <a:endParaRPr lang="fr-FR" sz="200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algn="ctr"/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   et d’éléments de traitement du signal que d’équipements surveillés.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748879-2ECF-475C-9237-92AD1C3D38E0}"/>
              </a:ext>
            </a:extLst>
          </p:cNvPr>
          <p:cNvSpPr txBox="1"/>
          <p:nvPr/>
        </p:nvSpPr>
        <p:spPr>
          <a:xfrm>
            <a:off x="4366692" y="-2758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3. LA MESURE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5938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9211" y="900113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charset="0"/>
              </a:rPr>
              <a:t>Les contrôleurs de roulements et de vibrations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09600" y="1524000"/>
            <a:ext cx="464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" charset="0"/>
              </a:rPr>
              <a:t>surveillance de l'état mécanique des roulements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914400" y="2895600"/>
            <a:ext cx="403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" charset="0"/>
              </a:rPr>
              <a:t>Mesure de l'amplitude globale des vibrations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38200" y="4038600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" charset="0"/>
              </a:rPr>
              <a:t>Lecture directe pour mesures ponctuelles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0" y="5029200"/>
            <a:ext cx="48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" charset="0"/>
              </a:rPr>
              <a:t>Utilisables par des opérateurs mécaniciens non-spécialistes formation de base sur les vibrations </a:t>
            </a:r>
          </a:p>
        </p:txBody>
      </p:sp>
      <p:pic>
        <p:nvPicPr>
          <p:cNvPr id="44034" name="Picture 2" descr="https://www.pce-instruments.com/french/slot/7/artimg/large/pce-instruments-acc_l_rom_tre-pce-vt-204-170104_7702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8712"/>
          <a:stretch/>
        </p:blipFill>
        <p:spPr bwMode="auto">
          <a:xfrm>
            <a:off x="5527104" y="1524000"/>
            <a:ext cx="35814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75C749-3A02-4C30-B412-FDDC717DDA3C}"/>
              </a:ext>
            </a:extLst>
          </p:cNvPr>
          <p:cNvSpPr txBox="1"/>
          <p:nvPr/>
        </p:nvSpPr>
        <p:spPr>
          <a:xfrm>
            <a:off x="4355976" y="-2607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3. LA MESURE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2611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2" grpId="0" autoUpdateAnimBg="0"/>
      <p:bldP spid="24583" grpId="0" autoUpdateAnimBg="0"/>
      <p:bldP spid="2458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228600" y="722313"/>
            <a:ext cx="74660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charset="0"/>
              </a:rPr>
              <a:t>Les collecteurs contrôleurs de roulements </a:t>
            </a:r>
          </a:p>
          <a:p>
            <a:r>
              <a:rPr lang="fr-FR" sz="2800" b="1" dirty="0">
                <a:solidFill>
                  <a:schemeClr val="bg1"/>
                </a:solidFill>
                <a:latin typeface="Arial" charset="0"/>
              </a:rPr>
              <a:t>et vibrations</a:t>
            </a:r>
          </a:p>
        </p:txBody>
      </p:sp>
      <p:sp>
        <p:nvSpPr>
          <p:cNvPr id="22533" name="Rectangle 1029"/>
          <p:cNvSpPr>
            <a:spLocks noChangeArrowheads="1"/>
          </p:cNvSpPr>
          <p:nvPr/>
        </p:nvSpPr>
        <p:spPr bwMode="auto">
          <a:xfrm>
            <a:off x="457200" y="1828800"/>
            <a:ext cx="4172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charset="0"/>
              </a:rPr>
              <a:t>Assurent les fonctions précédentes</a:t>
            </a:r>
          </a:p>
        </p:txBody>
      </p:sp>
      <p:sp>
        <p:nvSpPr>
          <p:cNvPr id="22534" name="Rectangle 1030"/>
          <p:cNvSpPr>
            <a:spLocks noChangeArrowheads="1"/>
          </p:cNvSpPr>
          <p:nvPr/>
        </p:nvSpPr>
        <p:spPr bwMode="auto">
          <a:xfrm>
            <a:off x="990600" y="2667000"/>
            <a:ext cx="3262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charset="0"/>
              </a:rPr>
              <a:t>Mémorisation des données</a:t>
            </a:r>
          </a:p>
        </p:txBody>
      </p:sp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396592" y="3508445"/>
            <a:ext cx="4991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pPr algn="ctr"/>
            <a:r>
              <a:rPr lang="fr-FR" dirty="0"/>
              <a:t>Programmation d'une série de relevés successifs</a:t>
            </a:r>
          </a:p>
        </p:txBody>
      </p:sp>
      <p:sp>
        <p:nvSpPr>
          <p:cNvPr id="22536" name="Rectangle 1032"/>
          <p:cNvSpPr>
            <a:spLocks noChangeArrowheads="1"/>
          </p:cNvSpPr>
          <p:nvPr/>
        </p:nvSpPr>
        <p:spPr bwMode="auto">
          <a:xfrm>
            <a:off x="130264" y="4941168"/>
            <a:ext cx="525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" charset="0"/>
              </a:rPr>
              <a:t>Utilisables par des opérateurs mécaniciens ayant une formation sérieuse sur les vibrations</a:t>
            </a:r>
          </a:p>
        </p:txBody>
      </p:sp>
      <p:pic>
        <p:nvPicPr>
          <p:cNvPr id="43010" name="Picture 2" descr="http://i01.i.aliimg.com/photo/v7/462744149/Portable_data_collector_vibration_analysis_equi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64" y="1195388"/>
            <a:ext cx="3567113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F9084D2-CF7E-43BB-81D8-730A6AAD761F}"/>
              </a:ext>
            </a:extLst>
          </p:cNvPr>
          <p:cNvSpPr txBox="1"/>
          <p:nvPr/>
        </p:nvSpPr>
        <p:spPr>
          <a:xfrm>
            <a:off x="4253032" y="-4481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3. LA MESURE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37118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4" grpId="0" autoUpdateAnimBg="0"/>
      <p:bldP spid="22535" grpId="0" autoUpdateAnimBg="0"/>
      <p:bldP spid="225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19137" y="1177645"/>
            <a:ext cx="505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charset="0"/>
              </a:rPr>
              <a:t>Les collecteurs - analyseurs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2488" y="2034400"/>
            <a:ext cx="541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" charset="0"/>
              </a:rPr>
              <a:t>Fonctions d'analyses des signaux vibratoires facilitant l'élaboration de diagnostics sur l'état mécaniques des machines suivies.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3536950"/>
            <a:ext cx="5197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fr-FR" dirty="0"/>
              <a:t>Egalement, utilisables pour les équilibrages in situ des rotors de machines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30832" y="4980057"/>
            <a:ext cx="6188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fr-FR" dirty="0"/>
              <a:t>Solide formation sur les vibrations des machines ainsi qu'une expérience de plusieurs années</a:t>
            </a:r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7451" y="1128434"/>
            <a:ext cx="1598613" cy="2735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 descr="http://www.zoneindustrie.com/var/zoneindustrie/storage/images/entreprises/acoem-01db-metravib-sas/collecteur-analyseur-vibratoire-falcon-11380.html/2861609-1-fre-FR/Collecteur-Analyseur-vibratoire-FALCON_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42" y="356584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5F509CC-CD50-41C8-A3EE-60D53D2A437D}"/>
              </a:ext>
            </a:extLst>
          </p:cNvPr>
          <p:cNvSpPr txBox="1"/>
          <p:nvPr/>
        </p:nvSpPr>
        <p:spPr>
          <a:xfrm>
            <a:off x="4355976" y="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3. LA MESURE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10800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728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A proximité d’une machine :</a:t>
            </a:r>
          </a:p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- On peut entendre le bruit et sentir les vibrations de la machine.</a:t>
            </a:r>
          </a:p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- Ces deux indicateurs peuvent fournir des indications sur un changement de comportement de la machine.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5892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La  quantification  et  la  qualification  des  vibrations  sont  des  moyens privilégiés pour la maintenance conditionnelle</a:t>
            </a:r>
            <a:r>
              <a:rPr lang="fr-F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r="23960" b="11910"/>
          <a:stretch/>
        </p:blipFill>
        <p:spPr bwMode="auto">
          <a:xfrm>
            <a:off x="2207909" y="2708920"/>
            <a:ext cx="4063071" cy="295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735255" y="2996952"/>
            <a:ext cx="533400" cy="506412"/>
            <a:chOff x="7010" y="3737"/>
            <a:chExt cx="840" cy="798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7033" y="4046"/>
              <a:ext cx="309" cy="433"/>
              <a:chOff x="7033" y="4046"/>
              <a:chExt cx="309" cy="433"/>
            </a:xfrm>
          </p:grpSpPr>
          <p:sp>
            <p:nvSpPr>
              <p:cNvPr id="2094" name="Freeform 5"/>
              <p:cNvSpPr>
                <a:spLocks/>
              </p:cNvSpPr>
              <p:nvPr/>
            </p:nvSpPr>
            <p:spPr bwMode="auto">
              <a:xfrm>
                <a:off x="7033" y="4046"/>
                <a:ext cx="309" cy="433"/>
              </a:xfrm>
              <a:custGeom>
                <a:avLst/>
                <a:gdLst>
                  <a:gd name="T0" fmla="+- 0 7154 7033"/>
                  <a:gd name="T1" fmla="*/ T0 w 309"/>
                  <a:gd name="T2" fmla="+- 0 4046 4046"/>
                  <a:gd name="T3" fmla="*/ 4046 h 433"/>
                  <a:gd name="T4" fmla="+- 0 7033 7033"/>
                  <a:gd name="T5" fmla="*/ T4 w 309"/>
                  <a:gd name="T6" fmla="+- 0 4124 4046"/>
                  <a:gd name="T7" fmla="*/ 4124 h 433"/>
                  <a:gd name="T8" fmla="+- 0 7141 7033"/>
                  <a:gd name="T9" fmla="*/ T8 w 309"/>
                  <a:gd name="T10" fmla="+- 0 4214 4046"/>
                  <a:gd name="T11" fmla="*/ 4214 h 433"/>
                  <a:gd name="T12" fmla="+- 0 7104 7033"/>
                  <a:gd name="T13" fmla="*/ T12 w 309"/>
                  <a:gd name="T14" fmla="+- 0 4241 4046"/>
                  <a:gd name="T15" fmla="*/ 4241 h 433"/>
                  <a:gd name="T16" fmla="+- 0 7207 7033"/>
                  <a:gd name="T17" fmla="*/ T16 w 309"/>
                  <a:gd name="T18" fmla="+- 0 4327 4046"/>
                  <a:gd name="T19" fmla="*/ 4327 h 433"/>
                  <a:gd name="T20" fmla="+- 0 7176 7033"/>
                  <a:gd name="T21" fmla="*/ T20 w 309"/>
                  <a:gd name="T22" fmla="+- 0 4345 4046"/>
                  <a:gd name="T23" fmla="*/ 4345 h 433"/>
                  <a:gd name="T24" fmla="+- 0 7341 7033"/>
                  <a:gd name="T25" fmla="*/ T24 w 309"/>
                  <a:gd name="T26" fmla="+- 0 4479 4046"/>
                  <a:gd name="T27" fmla="*/ 4479 h 433"/>
                  <a:gd name="T28" fmla="+- 0 7244 7033"/>
                  <a:gd name="T29" fmla="*/ T28 w 309"/>
                  <a:gd name="T30" fmla="+- 0 4304 4046"/>
                  <a:gd name="T31" fmla="*/ 4304 h 433"/>
                  <a:gd name="T32" fmla="+- 0 7269 7033"/>
                  <a:gd name="T33" fmla="*/ T32 w 309"/>
                  <a:gd name="T34" fmla="+- 0 4287 4046"/>
                  <a:gd name="T35" fmla="*/ 4287 h 433"/>
                  <a:gd name="T36" fmla="+- 0 7190 7033"/>
                  <a:gd name="T37" fmla="*/ T36 w 309"/>
                  <a:gd name="T38" fmla="+- 0 4183 4046"/>
                  <a:gd name="T39" fmla="*/ 4183 h 433"/>
                  <a:gd name="T40" fmla="+- 0 7216 7033"/>
                  <a:gd name="T41" fmla="*/ T40 w 309"/>
                  <a:gd name="T42" fmla="+- 0 4169 4046"/>
                  <a:gd name="T43" fmla="*/ 4169 h 433"/>
                  <a:gd name="T44" fmla="+- 0 7154 7033"/>
                  <a:gd name="T45" fmla="*/ T44 w 309"/>
                  <a:gd name="T46" fmla="+- 0 4046 4046"/>
                  <a:gd name="T47" fmla="*/ 4046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09" h="433">
                    <a:moveTo>
                      <a:pt x="121" y="0"/>
                    </a:moveTo>
                    <a:lnTo>
                      <a:pt x="0" y="78"/>
                    </a:lnTo>
                    <a:lnTo>
                      <a:pt x="108" y="168"/>
                    </a:lnTo>
                    <a:lnTo>
                      <a:pt x="71" y="195"/>
                    </a:lnTo>
                    <a:lnTo>
                      <a:pt x="174" y="281"/>
                    </a:lnTo>
                    <a:lnTo>
                      <a:pt x="143" y="299"/>
                    </a:lnTo>
                    <a:lnTo>
                      <a:pt x="308" y="433"/>
                    </a:lnTo>
                    <a:lnTo>
                      <a:pt x="211" y="258"/>
                    </a:lnTo>
                    <a:lnTo>
                      <a:pt x="236" y="241"/>
                    </a:lnTo>
                    <a:lnTo>
                      <a:pt x="157" y="137"/>
                    </a:lnTo>
                    <a:lnTo>
                      <a:pt x="183" y="123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7010" y="4026"/>
              <a:ext cx="378" cy="509"/>
              <a:chOff x="7010" y="4026"/>
              <a:chExt cx="378" cy="509"/>
            </a:xfrm>
          </p:grpSpPr>
          <p:sp>
            <p:nvSpPr>
              <p:cNvPr id="1040" name="Freeform 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83 7010"/>
                  <a:gd name="T1" fmla="*/ T0 w 378"/>
                  <a:gd name="T2" fmla="+- 0 4325 4026"/>
                  <a:gd name="T3" fmla="*/ 4325 h 509"/>
                  <a:gd name="T4" fmla="+- 0 7151 7010"/>
                  <a:gd name="T5" fmla="*/ T4 w 378"/>
                  <a:gd name="T6" fmla="+- 0 4343 4026"/>
                  <a:gd name="T7" fmla="*/ 4343 h 509"/>
                  <a:gd name="T8" fmla="+- 0 7388 7010"/>
                  <a:gd name="T9" fmla="*/ T8 w 378"/>
                  <a:gd name="T10" fmla="+- 0 4535 4026"/>
                  <a:gd name="T11" fmla="*/ 4535 h 509"/>
                  <a:gd name="T12" fmla="+- 0 7360 7010"/>
                  <a:gd name="T13" fmla="*/ T12 w 378"/>
                  <a:gd name="T14" fmla="+- 0 4486 4026"/>
                  <a:gd name="T15" fmla="*/ 4486 h 509"/>
                  <a:gd name="T16" fmla="+- 0 7329 7010"/>
                  <a:gd name="T17" fmla="*/ T16 w 378"/>
                  <a:gd name="T18" fmla="+- 0 4486 4026"/>
                  <a:gd name="T19" fmla="*/ 4486 h 509"/>
                  <a:gd name="T20" fmla="+- 0 7294 7010"/>
                  <a:gd name="T21" fmla="*/ T20 w 378"/>
                  <a:gd name="T22" fmla="+- 0 4423 4026"/>
                  <a:gd name="T23" fmla="*/ 4423 h 509"/>
                  <a:gd name="T24" fmla="+- 0 7213 7010"/>
                  <a:gd name="T25" fmla="*/ T24 w 378"/>
                  <a:gd name="T26" fmla="+- 0 4357 4026"/>
                  <a:gd name="T27" fmla="*/ 4357 h 509"/>
                  <a:gd name="T28" fmla="+- 0 7183 7010"/>
                  <a:gd name="T29" fmla="*/ T28 w 378"/>
                  <a:gd name="T30" fmla="+- 0 4357 4026"/>
                  <a:gd name="T31" fmla="*/ 4357 h 509"/>
                  <a:gd name="T32" fmla="+- 0 7184 7010"/>
                  <a:gd name="T33" fmla="*/ T32 w 378"/>
                  <a:gd name="T34" fmla="+- 0 4334 4026"/>
                  <a:gd name="T35" fmla="*/ 4334 h 509"/>
                  <a:gd name="T36" fmla="+- 0 7194 7010"/>
                  <a:gd name="T37" fmla="*/ T36 w 378"/>
                  <a:gd name="T38" fmla="+- 0 4334 4026"/>
                  <a:gd name="T39" fmla="*/ 4334 h 509"/>
                  <a:gd name="T40" fmla="+- 0 7183 7010"/>
                  <a:gd name="T41" fmla="*/ T40 w 378"/>
                  <a:gd name="T42" fmla="+- 0 4325 4026"/>
                  <a:gd name="T43" fmla="*/ 432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78" h="509">
                    <a:moveTo>
                      <a:pt x="173" y="299"/>
                    </a:moveTo>
                    <a:lnTo>
                      <a:pt x="141" y="317"/>
                    </a:lnTo>
                    <a:lnTo>
                      <a:pt x="378" y="509"/>
                    </a:lnTo>
                    <a:lnTo>
                      <a:pt x="350" y="460"/>
                    </a:lnTo>
                    <a:lnTo>
                      <a:pt x="319" y="460"/>
                    </a:lnTo>
                    <a:lnTo>
                      <a:pt x="284" y="397"/>
                    </a:lnTo>
                    <a:lnTo>
                      <a:pt x="203" y="331"/>
                    </a:lnTo>
                    <a:lnTo>
                      <a:pt x="173" y="331"/>
                    </a:lnTo>
                    <a:lnTo>
                      <a:pt x="174" y="308"/>
                    </a:lnTo>
                    <a:lnTo>
                      <a:pt x="184" y="308"/>
                    </a:lnTo>
                    <a:lnTo>
                      <a:pt x="173" y="2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1" name="Freeform 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94 7010"/>
                  <a:gd name="T1" fmla="*/ T0 w 378"/>
                  <a:gd name="T2" fmla="+- 0 4423 4026"/>
                  <a:gd name="T3" fmla="*/ 4423 h 509"/>
                  <a:gd name="T4" fmla="+- 0 7329 7010"/>
                  <a:gd name="T5" fmla="*/ T4 w 378"/>
                  <a:gd name="T6" fmla="+- 0 4486 4026"/>
                  <a:gd name="T7" fmla="*/ 4486 h 509"/>
                  <a:gd name="T8" fmla="+- 0 7350 7010"/>
                  <a:gd name="T9" fmla="*/ T8 w 378"/>
                  <a:gd name="T10" fmla="+- 0 4468 4026"/>
                  <a:gd name="T11" fmla="*/ 4468 h 509"/>
                  <a:gd name="T12" fmla="+- 0 7294 7010"/>
                  <a:gd name="T13" fmla="*/ T12 w 378"/>
                  <a:gd name="T14" fmla="+- 0 4423 4026"/>
                  <a:gd name="T15" fmla="*/ 442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84" y="397"/>
                    </a:moveTo>
                    <a:lnTo>
                      <a:pt x="319" y="460"/>
                    </a:lnTo>
                    <a:lnTo>
                      <a:pt x="340" y="442"/>
                    </a:lnTo>
                    <a:lnTo>
                      <a:pt x="284" y="39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2" name="Freeform 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50 7010"/>
                  <a:gd name="T1" fmla="*/ T0 w 378"/>
                  <a:gd name="T2" fmla="+- 0 4284 4026"/>
                  <a:gd name="T3" fmla="*/ 4284 h 509"/>
                  <a:gd name="T4" fmla="+- 0 7226 7010"/>
                  <a:gd name="T5" fmla="*/ T4 w 378"/>
                  <a:gd name="T6" fmla="+- 0 4300 4026"/>
                  <a:gd name="T7" fmla="*/ 4300 h 509"/>
                  <a:gd name="T8" fmla="+- 0 7294 7010"/>
                  <a:gd name="T9" fmla="*/ T8 w 378"/>
                  <a:gd name="T10" fmla="+- 0 4423 4026"/>
                  <a:gd name="T11" fmla="*/ 4423 h 509"/>
                  <a:gd name="T12" fmla="+- 0 7350 7010"/>
                  <a:gd name="T13" fmla="*/ T12 w 378"/>
                  <a:gd name="T14" fmla="+- 0 4468 4026"/>
                  <a:gd name="T15" fmla="*/ 4468 h 509"/>
                  <a:gd name="T16" fmla="+- 0 7329 7010"/>
                  <a:gd name="T17" fmla="*/ T16 w 378"/>
                  <a:gd name="T18" fmla="+- 0 4486 4026"/>
                  <a:gd name="T19" fmla="*/ 4486 h 509"/>
                  <a:gd name="T20" fmla="+- 0 7360 7010"/>
                  <a:gd name="T21" fmla="*/ T20 w 378"/>
                  <a:gd name="T22" fmla="+- 0 4486 4026"/>
                  <a:gd name="T23" fmla="*/ 4486 h 509"/>
                  <a:gd name="T24" fmla="+- 0 7266 7010"/>
                  <a:gd name="T25" fmla="*/ T24 w 378"/>
                  <a:gd name="T26" fmla="+- 0 4316 4026"/>
                  <a:gd name="T27" fmla="*/ 4316 h 509"/>
                  <a:gd name="T28" fmla="+- 0 7251 7010"/>
                  <a:gd name="T29" fmla="*/ T28 w 378"/>
                  <a:gd name="T30" fmla="+- 0 4316 4026"/>
                  <a:gd name="T31" fmla="*/ 4316 h 509"/>
                  <a:gd name="T32" fmla="+- 0 7255 7010"/>
                  <a:gd name="T33" fmla="*/ T32 w 378"/>
                  <a:gd name="T34" fmla="+- 0 4298 4026"/>
                  <a:gd name="T35" fmla="*/ 4298 h 509"/>
                  <a:gd name="T36" fmla="+- 0 7278 7010"/>
                  <a:gd name="T37" fmla="*/ T36 w 378"/>
                  <a:gd name="T38" fmla="+- 0 4298 4026"/>
                  <a:gd name="T39" fmla="*/ 4298 h 509"/>
                  <a:gd name="T40" fmla="+- 0 7282 7010"/>
                  <a:gd name="T41" fmla="*/ T40 w 378"/>
                  <a:gd name="T42" fmla="+- 0 4295 4026"/>
                  <a:gd name="T43" fmla="*/ 4295 h 509"/>
                  <a:gd name="T44" fmla="+- 0 7259 7010"/>
                  <a:gd name="T45" fmla="*/ T44 w 378"/>
                  <a:gd name="T46" fmla="+- 0 4295 4026"/>
                  <a:gd name="T47" fmla="*/ 4295 h 509"/>
                  <a:gd name="T48" fmla="+- 0 7250 7010"/>
                  <a:gd name="T49" fmla="*/ T48 w 378"/>
                  <a:gd name="T50" fmla="+- 0 4284 4026"/>
                  <a:gd name="T51" fmla="*/ 428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8" h="509">
                    <a:moveTo>
                      <a:pt x="240" y="258"/>
                    </a:moveTo>
                    <a:lnTo>
                      <a:pt x="216" y="274"/>
                    </a:lnTo>
                    <a:lnTo>
                      <a:pt x="284" y="397"/>
                    </a:lnTo>
                    <a:lnTo>
                      <a:pt x="340" y="442"/>
                    </a:lnTo>
                    <a:lnTo>
                      <a:pt x="319" y="460"/>
                    </a:lnTo>
                    <a:lnTo>
                      <a:pt x="350" y="460"/>
                    </a:lnTo>
                    <a:lnTo>
                      <a:pt x="256" y="290"/>
                    </a:lnTo>
                    <a:lnTo>
                      <a:pt x="241" y="290"/>
                    </a:lnTo>
                    <a:lnTo>
                      <a:pt x="245" y="272"/>
                    </a:lnTo>
                    <a:lnTo>
                      <a:pt x="268" y="272"/>
                    </a:lnTo>
                    <a:lnTo>
                      <a:pt x="272" y="269"/>
                    </a:lnTo>
                    <a:lnTo>
                      <a:pt x="249" y="269"/>
                    </a:lnTo>
                    <a:lnTo>
                      <a:pt x="240" y="2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3" name="Freeform 1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84 7010"/>
                  <a:gd name="T1" fmla="*/ T0 w 378"/>
                  <a:gd name="T2" fmla="+- 0 4334 4026"/>
                  <a:gd name="T3" fmla="*/ 4334 h 509"/>
                  <a:gd name="T4" fmla="+- 0 7183 7010"/>
                  <a:gd name="T5" fmla="*/ T4 w 378"/>
                  <a:gd name="T6" fmla="+- 0 4357 4026"/>
                  <a:gd name="T7" fmla="*/ 4357 h 509"/>
                  <a:gd name="T8" fmla="+- 0 7200 7010"/>
                  <a:gd name="T9" fmla="*/ T8 w 378"/>
                  <a:gd name="T10" fmla="+- 0 4347 4026"/>
                  <a:gd name="T11" fmla="*/ 4347 h 509"/>
                  <a:gd name="T12" fmla="+- 0 7184 7010"/>
                  <a:gd name="T13" fmla="*/ T12 w 378"/>
                  <a:gd name="T14" fmla="+- 0 4334 4026"/>
                  <a:gd name="T15" fmla="*/ 433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74" y="308"/>
                    </a:moveTo>
                    <a:lnTo>
                      <a:pt x="173" y="331"/>
                    </a:lnTo>
                    <a:lnTo>
                      <a:pt x="190" y="321"/>
                    </a:lnTo>
                    <a:lnTo>
                      <a:pt x="174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" name="Freeform 1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0 7010"/>
                  <a:gd name="T1" fmla="*/ T0 w 378"/>
                  <a:gd name="T2" fmla="+- 0 4347 4026"/>
                  <a:gd name="T3" fmla="*/ 4347 h 509"/>
                  <a:gd name="T4" fmla="+- 0 7183 7010"/>
                  <a:gd name="T5" fmla="*/ T4 w 378"/>
                  <a:gd name="T6" fmla="+- 0 4357 4026"/>
                  <a:gd name="T7" fmla="*/ 4357 h 509"/>
                  <a:gd name="T8" fmla="+- 0 7213 7010"/>
                  <a:gd name="T9" fmla="*/ T8 w 378"/>
                  <a:gd name="T10" fmla="+- 0 4357 4026"/>
                  <a:gd name="T11" fmla="*/ 4357 h 509"/>
                  <a:gd name="T12" fmla="+- 0 7200 7010"/>
                  <a:gd name="T13" fmla="*/ T12 w 378"/>
                  <a:gd name="T14" fmla="+- 0 4347 4026"/>
                  <a:gd name="T15" fmla="*/ 434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0" y="321"/>
                    </a:moveTo>
                    <a:lnTo>
                      <a:pt x="173" y="331"/>
                    </a:lnTo>
                    <a:lnTo>
                      <a:pt x="203" y="331"/>
                    </a:lnTo>
                    <a:lnTo>
                      <a:pt x="190" y="3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5" name="Freeform 1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94 7010"/>
                  <a:gd name="T1" fmla="*/ T0 w 378"/>
                  <a:gd name="T2" fmla="+- 0 4334 4026"/>
                  <a:gd name="T3" fmla="*/ 4334 h 509"/>
                  <a:gd name="T4" fmla="+- 0 7184 7010"/>
                  <a:gd name="T5" fmla="*/ T4 w 378"/>
                  <a:gd name="T6" fmla="+- 0 4334 4026"/>
                  <a:gd name="T7" fmla="*/ 4334 h 509"/>
                  <a:gd name="T8" fmla="+- 0 7200 7010"/>
                  <a:gd name="T9" fmla="*/ T8 w 378"/>
                  <a:gd name="T10" fmla="+- 0 4347 4026"/>
                  <a:gd name="T11" fmla="*/ 4347 h 509"/>
                  <a:gd name="T12" fmla="+- 0 7216 7010"/>
                  <a:gd name="T13" fmla="*/ T12 w 378"/>
                  <a:gd name="T14" fmla="+- 0 4338 4026"/>
                  <a:gd name="T15" fmla="*/ 4338 h 509"/>
                  <a:gd name="T16" fmla="+- 0 7198 7010"/>
                  <a:gd name="T17" fmla="*/ T16 w 378"/>
                  <a:gd name="T18" fmla="+- 0 4338 4026"/>
                  <a:gd name="T19" fmla="*/ 4338 h 509"/>
                  <a:gd name="T20" fmla="+- 0 7194 7010"/>
                  <a:gd name="T21" fmla="*/ T20 w 378"/>
                  <a:gd name="T22" fmla="+- 0 4334 4026"/>
                  <a:gd name="T23" fmla="*/ 433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184" y="308"/>
                    </a:moveTo>
                    <a:lnTo>
                      <a:pt x="174" y="308"/>
                    </a:lnTo>
                    <a:lnTo>
                      <a:pt x="190" y="321"/>
                    </a:lnTo>
                    <a:lnTo>
                      <a:pt x="206" y="312"/>
                    </a:lnTo>
                    <a:lnTo>
                      <a:pt x="188" y="312"/>
                    </a:lnTo>
                    <a:lnTo>
                      <a:pt x="184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6" name="Freeform 1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0 7010"/>
                  <a:gd name="T1" fmla="*/ T0 w 378"/>
                  <a:gd name="T2" fmla="+- 0 4315 4026"/>
                  <a:gd name="T3" fmla="*/ 4315 h 509"/>
                  <a:gd name="T4" fmla="+- 0 7183 7010"/>
                  <a:gd name="T5" fmla="*/ T4 w 378"/>
                  <a:gd name="T6" fmla="+- 0 4325 4026"/>
                  <a:gd name="T7" fmla="*/ 4325 h 509"/>
                  <a:gd name="T8" fmla="+- 0 7198 7010"/>
                  <a:gd name="T9" fmla="*/ T8 w 378"/>
                  <a:gd name="T10" fmla="+- 0 4338 4026"/>
                  <a:gd name="T11" fmla="*/ 4338 h 509"/>
                  <a:gd name="T12" fmla="+- 0 7200 7010"/>
                  <a:gd name="T13" fmla="*/ T12 w 378"/>
                  <a:gd name="T14" fmla="+- 0 4315 4026"/>
                  <a:gd name="T15" fmla="*/ 431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0" y="289"/>
                    </a:moveTo>
                    <a:lnTo>
                      <a:pt x="173" y="299"/>
                    </a:lnTo>
                    <a:lnTo>
                      <a:pt x="188" y="312"/>
                    </a:lnTo>
                    <a:lnTo>
                      <a:pt x="190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7" name="Freeform 1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5 7010"/>
                  <a:gd name="T1" fmla="*/ T0 w 378"/>
                  <a:gd name="T2" fmla="+- 0 4315 4026"/>
                  <a:gd name="T3" fmla="*/ 4315 h 509"/>
                  <a:gd name="T4" fmla="+- 0 7200 7010"/>
                  <a:gd name="T5" fmla="*/ T4 w 378"/>
                  <a:gd name="T6" fmla="+- 0 4315 4026"/>
                  <a:gd name="T7" fmla="*/ 4315 h 509"/>
                  <a:gd name="T8" fmla="+- 0 7198 7010"/>
                  <a:gd name="T9" fmla="*/ T8 w 378"/>
                  <a:gd name="T10" fmla="+- 0 4338 4026"/>
                  <a:gd name="T11" fmla="*/ 4338 h 509"/>
                  <a:gd name="T12" fmla="+- 0 7216 7010"/>
                  <a:gd name="T13" fmla="*/ T12 w 378"/>
                  <a:gd name="T14" fmla="+- 0 4338 4026"/>
                  <a:gd name="T15" fmla="*/ 4338 h 509"/>
                  <a:gd name="T16" fmla="+- 0 7231 7010"/>
                  <a:gd name="T17" fmla="*/ T16 w 378"/>
                  <a:gd name="T18" fmla="+- 0 4328 4026"/>
                  <a:gd name="T19" fmla="*/ 4328 h 509"/>
                  <a:gd name="T20" fmla="+- 0 7215 7010"/>
                  <a:gd name="T21" fmla="*/ T20 w 378"/>
                  <a:gd name="T22" fmla="+- 0 4315 4026"/>
                  <a:gd name="T23" fmla="*/ 431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205" y="289"/>
                    </a:moveTo>
                    <a:lnTo>
                      <a:pt x="190" y="289"/>
                    </a:lnTo>
                    <a:lnTo>
                      <a:pt x="188" y="312"/>
                    </a:lnTo>
                    <a:lnTo>
                      <a:pt x="206" y="312"/>
                    </a:lnTo>
                    <a:lnTo>
                      <a:pt x="221" y="302"/>
                    </a:lnTo>
                    <a:lnTo>
                      <a:pt x="205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8" name="Freeform 1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18 7010"/>
                  <a:gd name="T1" fmla="*/ T0 w 378"/>
                  <a:gd name="T2" fmla="+- 0 4214 4026"/>
                  <a:gd name="T3" fmla="*/ 4214 h 509"/>
                  <a:gd name="T4" fmla="+- 0 7082 7010"/>
                  <a:gd name="T5" fmla="*/ T4 w 378"/>
                  <a:gd name="T6" fmla="+- 0 4240 4026"/>
                  <a:gd name="T7" fmla="*/ 4240 h 509"/>
                  <a:gd name="T8" fmla="+- 0 7183 7010"/>
                  <a:gd name="T9" fmla="*/ T8 w 378"/>
                  <a:gd name="T10" fmla="+- 0 4325 4026"/>
                  <a:gd name="T11" fmla="*/ 4325 h 509"/>
                  <a:gd name="T12" fmla="+- 0 7200 7010"/>
                  <a:gd name="T13" fmla="*/ T12 w 378"/>
                  <a:gd name="T14" fmla="+- 0 4315 4026"/>
                  <a:gd name="T15" fmla="*/ 4315 h 509"/>
                  <a:gd name="T16" fmla="+- 0 7215 7010"/>
                  <a:gd name="T17" fmla="*/ T16 w 378"/>
                  <a:gd name="T18" fmla="+- 0 4315 4026"/>
                  <a:gd name="T19" fmla="*/ 4315 h 509"/>
                  <a:gd name="T20" fmla="+- 0 7140 7010"/>
                  <a:gd name="T21" fmla="*/ T20 w 378"/>
                  <a:gd name="T22" fmla="+- 0 4252 4026"/>
                  <a:gd name="T23" fmla="*/ 4252 h 509"/>
                  <a:gd name="T24" fmla="+- 0 7112 7010"/>
                  <a:gd name="T25" fmla="*/ T24 w 378"/>
                  <a:gd name="T26" fmla="+- 0 4252 4026"/>
                  <a:gd name="T27" fmla="*/ 4252 h 509"/>
                  <a:gd name="T28" fmla="+- 0 7113 7010"/>
                  <a:gd name="T29" fmla="*/ T28 w 378"/>
                  <a:gd name="T30" fmla="+- 0 4230 4026"/>
                  <a:gd name="T31" fmla="*/ 4230 h 509"/>
                  <a:gd name="T32" fmla="+- 0 7143 7010"/>
                  <a:gd name="T33" fmla="*/ T32 w 378"/>
                  <a:gd name="T34" fmla="+- 0 4230 4026"/>
                  <a:gd name="T35" fmla="*/ 4230 h 509"/>
                  <a:gd name="T36" fmla="+- 0 7150 7010"/>
                  <a:gd name="T37" fmla="*/ T36 w 378"/>
                  <a:gd name="T38" fmla="+- 0 4225 4026"/>
                  <a:gd name="T39" fmla="*/ 4225 h 509"/>
                  <a:gd name="T40" fmla="+- 0 7132 7010"/>
                  <a:gd name="T41" fmla="*/ T40 w 378"/>
                  <a:gd name="T42" fmla="+- 0 4225 4026"/>
                  <a:gd name="T43" fmla="*/ 4225 h 509"/>
                  <a:gd name="T44" fmla="+- 0 7118 7010"/>
                  <a:gd name="T45" fmla="*/ T44 w 378"/>
                  <a:gd name="T46" fmla="+- 0 4214 4026"/>
                  <a:gd name="T47" fmla="*/ 42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78" h="509">
                    <a:moveTo>
                      <a:pt x="108" y="188"/>
                    </a:moveTo>
                    <a:lnTo>
                      <a:pt x="72" y="214"/>
                    </a:lnTo>
                    <a:lnTo>
                      <a:pt x="173" y="299"/>
                    </a:lnTo>
                    <a:lnTo>
                      <a:pt x="190" y="289"/>
                    </a:lnTo>
                    <a:lnTo>
                      <a:pt x="205" y="289"/>
                    </a:lnTo>
                    <a:lnTo>
                      <a:pt x="130" y="226"/>
                    </a:lnTo>
                    <a:lnTo>
                      <a:pt x="102" y="226"/>
                    </a:lnTo>
                    <a:lnTo>
                      <a:pt x="103" y="204"/>
                    </a:lnTo>
                    <a:lnTo>
                      <a:pt x="133" y="204"/>
                    </a:lnTo>
                    <a:lnTo>
                      <a:pt x="140" y="199"/>
                    </a:lnTo>
                    <a:lnTo>
                      <a:pt x="122" y="199"/>
                    </a:lnTo>
                    <a:lnTo>
                      <a:pt x="108" y="1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9" name="Freeform 1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55 7010"/>
                  <a:gd name="T1" fmla="*/ T0 w 378"/>
                  <a:gd name="T2" fmla="+- 0 4298 4026"/>
                  <a:gd name="T3" fmla="*/ 4298 h 509"/>
                  <a:gd name="T4" fmla="+- 0 7251 7010"/>
                  <a:gd name="T5" fmla="*/ T4 w 378"/>
                  <a:gd name="T6" fmla="+- 0 4316 4026"/>
                  <a:gd name="T7" fmla="*/ 4316 h 509"/>
                  <a:gd name="T8" fmla="+- 0 7262 7010"/>
                  <a:gd name="T9" fmla="*/ T8 w 378"/>
                  <a:gd name="T10" fmla="+- 0 4309 4026"/>
                  <a:gd name="T11" fmla="*/ 4309 h 509"/>
                  <a:gd name="T12" fmla="+- 0 7255 7010"/>
                  <a:gd name="T13" fmla="*/ T12 w 378"/>
                  <a:gd name="T14" fmla="+- 0 4298 4026"/>
                  <a:gd name="T15" fmla="*/ 429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45" y="272"/>
                    </a:moveTo>
                    <a:lnTo>
                      <a:pt x="241" y="290"/>
                    </a:lnTo>
                    <a:lnTo>
                      <a:pt x="252" y="283"/>
                    </a:lnTo>
                    <a:lnTo>
                      <a:pt x="245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0" name="Freeform 1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62 7010"/>
                  <a:gd name="T1" fmla="*/ T0 w 378"/>
                  <a:gd name="T2" fmla="+- 0 4309 4026"/>
                  <a:gd name="T3" fmla="*/ 4309 h 509"/>
                  <a:gd name="T4" fmla="+- 0 7251 7010"/>
                  <a:gd name="T5" fmla="*/ T4 w 378"/>
                  <a:gd name="T6" fmla="+- 0 4316 4026"/>
                  <a:gd name="T7" fmla="*/ 4316 h 509"/>
                  <a:gd name="T8" fmla="+- 0 7266 7010"/>
                  <a:gd name="T9" fmla="*/ T8 w 378"/>
                  <a:gd name="T10" fmla="+- 0 4316 4026"/>
                  <a:gd name="T11" fmla="*/ 4316 h 509"/>
                  <a:gd name="T12" fmla="+- 0 7262 7010"/>
                  <a:gd name="T13" fmla="*/ T12 w 378"/>
                  <a:gd name="T14" fmla="+- 0 4309 4026"/>
                  <a:gd name="T15" fmla="*/ 430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52" y="283"/>
                    </a:moveTo>
                    <a:lnTo>
                      <a:pt x="241" y="290"/>
                    </a:lnTo>
                    <a:lnTo>
                      <a:pt x="256" y="290"/>
                    </a:lnTo>
                    <a:lnTo>
                      <a:pt x="252" y="2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1" name="Freeform 1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78 7010"/>
                  <a:gd name="T1" fmla="*/ T0 w 378"/>
                  <a:gd name="T2" fmla="+- 0 4298 4026"/>
                  <a:gd name="T3" fmla="*/ 4298 h 509"/>
                  <a:gd name="T4" fmla="+- 0 7255 7010"/>
                  <a:gd name="T5" fmla="*/ T4 w 378"/>
                  <a:gd name="T6" fmla="+- 0 4298 4026"/>
                  <a:gd name="T7" fmla="*/ 4298 h 509"/>
                  <a:gd name="T8" fmla="+- 0 7262 7010"/>
                  <a:gd name="T9" fmla="*/ T8 w 378"/>
                  <a:gd name="T10" fmla="+- 0 4309 4026"/>
                  <a:gd name="T11" fmla="*/ 4309 h 509"/>
                  <a:gd name="T12" fmla="+- 0 7278 7010"/>
                  <a:gd name="T13" fmla="*/ T12 w 378"/>
                  <a:gd name="T14" fmla="+- 0 4298 4026"/>
                  <a:gd name="T15" fmla="*/ 429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68" y="272"/>
                    </a:moveTo>
                    <a:lnTo>
                      <a:pt x="245" y="272"/>
                    </a:lnTo>
                    <a:lnTo>
                      <a:pt x="252" y="283"/>
                    </a:lnTo>
                    <a:lnTo>
                      <a:pt x="268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2" name="Freeform 1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62 7010"/>
                  <a:gd name="T1" fmla="*/ T0 w 378"/>
                  <a:gd name="T2" fmla="+- 0 4275 4026"/>
                  <a:gd name="T3" fmla="*/ 4275 h 509"/>
                  <a:gd name="T4" fmla="+- 0 7250 7010"/>
                  <a:gd name="T5" fmla="*/ T4 w 378"/>
                  <a:gd name="T6" fmla="+- 0 4284 4026"/>
                  <a:gd name="T7" fmla="*/ 4284 h 509"/>
                  <a:gd name="T8" fmla="+- 0 7259 7010"/>
                  <a:gd name="T9" fmla="*/ T8 w 378"/>
                  <a:gd name="T10" fmla="+- 0 4295 4026"/>
                  <a:gd name="T11" fmla="*/ 4295 h 509"/>
                  <a:gd name="T12" fmla="+- 0 7262 7010"/>
                  <a:gd name="T13" fmla="*/ T12 w 378"/>
                  <a:gd name="T14" fmla="+- 0 4275 4026"/>
                  <a:gd name="T15" fmla="*/ 427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52" y="249"/>
                    </a:moveTo>
                    <a:lnTo>
                      <a:pt x="240" y="258"/>
                    </a:lnTo>
                    <a:lnTo>
                      <a:pt x="249" y="269"/>
                    </a:lnTo>
                    <a:lnTo>
                      <a:pt x="252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3" name="Freeform 2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78 7010"/>
                  <a:gd name="T1" fmla="*/ T0 w 378"/>
                  <a:gd name="T2" fmla="+- 0 4275 4026"/>
                  <a:gd name="T3" fmla="*/ 4275 h 509"/>
                  <a:gd name="T4" fmla="+- 0 7262 7010"/>
                  <a:gd name="T5" fmla="*/ T4 w 378"/>
                  <a:gd name="T6" fmla="+- 0 4275 4026"/>
                  <a:gd name="T7" fmla="*/ 4275 h 509"/>
                  <a:gd name="T8" fmla="+- 0 7259 7010"/>
                  <a:gd name="T9" fmla="*/ T8 w 378"/>
                  <a:gd name="T10" fmla="+- 0 4295 4026"/>
                  <a:gd name="T11" fmla="*/ 4295 h 509"/>
                  <a:gd name="T12" fmla="+- 0 7282 7010"/>
                  <a:gd name="T13" fmla="*/ T12 w 378"/>
                  <a:gd name="T14" fmla="+- 0 4295 4026"/>
                  <a:gd name="T15" fmla="*/ 4295 h 509"/>
                  <a:gd name="T16" fmla="+- 0 7289 7010"/>
                  <a:gd name="T17" fmla="*/ T16 w 378"/>
                  <a:gd name="T18" fmla="+- 0 4290 4026"/>
                  <a:gd name="T19" fmla="*/ 4290 h 509"/>
                  <a:gd name="T20" fmla="+- 0 7278 7010"/>
                  <a:gd name="T21" fmla="*/ T20 w 378"/>
                  <a:gd name="T22" fmla="+- 0 4275 4026"/>
                  <a:gd name="T23" fmla="*/ 427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268" y="249"/>
                    </a:moveTo>
                    <a:lnTo>
                      <a:pt x="252" y="249"/>
                    </a:lnTo>
                    <a:lnTo>
                      <a:pt x="249" y="269"/>
                    </a:lnTo>
                    <a:lnTo>
                      <a:pt x="272" y="269"/>
                    </a:lnTo>
                    <a:lnTo>
                      <a:pt x="279" y="264"/>
                    </a:lnTo>
                    <a:lnTo>
                      <a:pt x="268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4" name="Freeform 2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98 7010"/>
                  <a:gd name="T1" fmla="*/ T0 w 378"/>
                  <a:gd name="T2" fmla="+- 0 4163 4026"/>
                  <a:gd name="T3" fmla="*/ 4163 h 509"/>
                  <a:gd name="T4" fmla="+- 0 7170 7010"/>
                  <a:gd name="T5" fmla="*/ T4 w 378"/>
                  <a:gd name="T6" fmla="+- 0 4179 4026"/>
                  <a:gd name="T7" fmla="*/ 4179 h 509"/>
                  <a:gd name="T8" fmla="+- 0 7250 7010"/>
                  <a:gd name="T9" fmla="*/ T8 w 378"/>
                  <a:gd name="T10" fmla="+- 0 4284 4026"/>
                  <a:gd name="T11" fmla="*/ 4284 h 509"/>
                  <a:gd name="T12" fmla="+- 0 7262 7010"/>
                  <a:gd name="T13" fmla="*/ T12 w 378"/>
                  <a:gd name="T14" fmla="+- 0 4275 4026"/>
                  <a:gd name="T15" fmla="*/ 4275 h 509"/>
                  <a:gd name="T16" fmla="+- 0 7278 7010"/>
                  <a:gd name="T17" fmla="*/ T16 w 378"/>
                  <a:gd name="T18" fmla="+- 0 4275 4026"/>
                  <a:gd name="T19" fmla="*/ 4275 h 509"/>
                  <a:gd name="T20" fmla="+- 0 7217 7010"/>
                  <a:gd name="T21" fmla="*/ T20 w 378"/>
                  <a:gd name="T22" fmla="+- 0 4194 4026"/>
                  <a:gd name="T23" fmla="*/ 4194 h 509"/>
                  <a:gd name="T24" fmla="+- 0 7197 7010"/>
                  <a:gd name="T25" fmla="*/ T24 w 378"/>
                  <a:gd name="T26" fmla="+- 0 4194 4026"/>
                  <a:gd name="T27" fmla="*/ 4194 h 509"/>
                  <a:gd name="T28" fmla="+- 0 7202 7010"/>
                  <a:gd name="T29" fmla="*/ T28 w 378"/>
                  <a:gd name="T30" fmla="+- 0 4174 4026"/>
                  <a:gd name="T31" fmla="*/ 4174 h 509"/>
                  <a:gd name="T32" fmla="+- 0 7204 7010"/>
                  <a:gd name="T33" fmla="*/ T32 w 378"/>
                  <a:gd name="T34" fmla="+- 0 4174 4026"/>
                  <a:gd name="T35" fmla="*/ 4174 h 509"/>
                  <a:gd name="T36" fmla="+- 0 7198 7010"/>
                  <a:gd name="T37" fmla="*/ T36 w 378"/>
                  <a:gd name="T38" fmla="+- 0 4163 4026"/>
                  <a:gd name="T39" fmla="*/ 416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8" h="509">
                    <a:moveTo>
                      <a:pt x="188" y="137"/>
                    </a:moveTo>
                    <a:lnTo>
                      <a:pt x="160" y="153"/>
                    </a:lnTo>
                    <a:lnTo>
                      <a:pt x="240" y="258"/>
                    </a:lnTo>
                    <a:lnTo>
                      <a:pt x="252" y="249"/>
                    </a:lnTo>
                    <a:lnTo>
                      <a:pt x="268" y="249"/>
                    </a:lnTo>
                    <a:lnTo>
                      <a:pt x="207" y="168"/>
                    </a:lnTo>
                    <a:lnTo>
                      <a:pt x="187" y="168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88" y="13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5" name="Freeform 2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13 7010"/>
                  <a:gd name="T1" fmla="*/ T0 w 378"/>
                  <a:gd name="T2" fmla="+- 0 4230 4026"/>
                  <a:gd name="T3" fmla="*/ 4230 h 509"/>
                  <a:gd name="T4" fmla="+- 0 7112 7010"/>
                  <a:gd name="T5" fmla="*/ T4 w 378"/>
                  <a:gd name="T6" fmla="+- 0 4252 4026"/>
                  <a:gd name="T7" fmla="*/ 4252 h 509"/>
                  <a:gd name="T8" fmla="+- 0 7127 7010"/>
                  <a:gd name="T9" fmla="*/ T8 w 378"/>
                  <a:gd name="T10" fmla="+- 0 4242 4026"/>
                  <a:gd name="T11" fmla="*/ 4242 h 509"/>
                  <a:gd name="T12" fmla="+- 0 7113 7010"/>
                  <a:gd name="T13" fmla="*/ T12 w 378"/>
                  <a:gd name="T14" fmla="+- 0 4230 4026"/>
                  <a:gd name="T15" fmla="*/ 42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03" y="204"/>
                    </a:moveTo>
                    <a:lnTo>
                      <a:pt x="102" y="226"/>
                    </a:lnTo>
                    <a:lnTo>
                      <a:pt x="117" y="216"/>
                    </a:lnTo>
                    <a:lnTo>
                      <a:pt x="103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0" name="Freeform 2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27 7010"/>
                  <a:gd name="T1" fmla="*/ T0 w 378"/>
                  <a:gd name="T2" fmla="+- 0 4242 4026"/>
                  <a:gd name="T3" fmla="*/ 4242 h 509"/>
                  <a:gd name="T4" fmla="+- 0 7112 7010"/>
                  <a:gd name="T5" fmla="*/ T4 w 378"/>
                  <a:gd name="T6" fmla="+- 0 4252 4026"/>
                  <a:gd name="T7" fmla="*/ 4252 h 509"/>
                  <a:gd name="T8" fmla="+- 0 7140 7010"/>
                  <a:gd name="T9" fmla="*/ T8 w 378"/>
                  <a:gd name="T10" fmla="+- 0 4252 4026"/>
                  <a:gd name="T11" fmla="*/ 4252 h 509"/>
                  <a:gd name="T12" fmla="+- 0 7127 7010"/>
                  <a:gd name="T13" fmla="*/ T12 w 378"/>
                  <a:gd name="T14" fmla="+- 0 4242 4026"/>
                  <a:gd name="T15" fmla="*/ 424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17" y="216"/>
                    </a:moveTo>
                    <a:lnTo>
                      <a:pt x="102" y="226"/>
                    </a:lnTo>
                    <a:lnTo>
                      <a:pt x="130" y="226"/>
                    </a:lnTo>
                    <a:lnTo>
                      <a:pt x="117" y="2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1" name="Freeform 2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3 7010"/>
                  <a:gd name="T1" fmla="*/ T0 w 378"/>
                  <a:gd name="T2" fmla="+- 0 4230 4026"/>
                  <a:gd name="T3" fmla="*/ 4230 h 509"/>
                  <a:gd name="T4" fmla="+- 0 7113 7010"/>
                  <a:gd name="T5" fmla="*/ T4 w 378"/>
                  <a:gd name="T6" fmla="+- 0 4230 4026"/>
                  <a:gd name="T7" fmla="*/ 4230 h 509"/>
                  <a:gd name="T8" fmla="+- 0 7127 7010"/>
                  <a:gd name="T9" fmla="*/ T8 w 378"/>
                  <a:gd name="T10" fmla="+- 0 4242 4026"/>
                  <a:gd name="T11" fmla="*/ 4242 h 509"/>
                  <a:gd name="T12" fmla="+- 0 7143 7010"/>
                  <a:gd name="T13" fmla="*/ T12 w 378"/>
                  <a:gd name="T14" fmla="+- 0 4230 4026"/>
                  <a:gd name="T15" fmla="*/ 42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33" y="204"/>
                    </a:moveTo>
                    <a:lnTo>
                      <a:pt x="103" y="204"/>
                    </a:lnTo>
                    <a:lnTo>
                      <a:pt x="117" y="216"/>
                    </a:lnTo>
                    <a:lnTo>
                      <a:pt x="133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2" name="Freeform 2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33 7010"/>
                  <a:gd name="T1" fmla="*/ T0 w 378"/>
                  <a:gd name="T2" fmla="+- 0 4203 4026"/>
                  <a:gd name="T3" fmla="*/ 4203 h 509"/>
                  <a:gd name="T4" fmla="+- 0 7118 7010"/>
                  <a:gd name="T5" fmla="*/ T4 w 378"/>
                  <a:gd name="T6" fmla="+- 0 4214 4026"/>
                  <a:gd name="T7" fmla="*/ 4214 h 509"/>
                  <a:gd name="T8" fmla="+- 0 7132 7010"/>
                  <a:gd name="T9" fmla="*/ T8 w 378"/>
                  <a:gd name="T10" fmla="+- 0 4225 4026"/>
                  <a:gd name="T11" fmla="*/ 4225 h 509"/>
                  <a:gd name="T12" fmla="+- 0 7133 7010"/>
                  <a:gd name="T13" fmla="*/ T12 w 378"/>
                  <a:gd name="T14" fmla="+- 0 4203 4026"/>
                  <a:gd name="T15" fmla="*/ 420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23" y="177"/>
                    </a:moveTo>
                    <a:lnTo>
                      <a:pt x="108" y="188"/>
                    </a:lnTo>
                    <a:lnTo>
                      <a:pt x="122" y="199"/>
                    </a:lnTo>
                    <a:lnTo>
                      <a:pt x="123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3" name="Freeform 2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9 7010"/>
                  <a:gd name="T1" fmla="*/ T0 w 378"/>
                  <a:gd name="T2" fmla="+- 0 4203 4026"/>
                  <a:gd name="T3" fmla="*/ 4203 h 509"/>
                  <a:gd name="T4" fmla="+- 0 7133 7010"/>
                  <a:gd name="T5" fmla="*/ T4 w 378"/>
                  <a:gd name="T6" fmla="+- 0 4203 4026"/>
                  <a:gd name="T7" fmla="*/ 4203 h 509"/>
                  <a:gd name="T8" fmla="+- 0 7132 7010"/>
                  <a:gd name="T9" fmla="*/ T8 w 378"/>
                  <a:gd name="T10" fmla="+- 0 4225 4026"/>
                  <a:gd name="T11" fmla="*/ 4225 h 509"/>
                  <a:gd name="T12" fmla="+- 0 7150 7010"/>
                  <a:gd name="T13" fmla="*/ T12 w 378"/>
                  <a:gd name="T14" fmla="+- 0 4225 4026"/>
                  <a:gd name="T15" fmla="*/ 4225 h 509"/>
                  <a:gd name="T16" fmla="+- 0 7163 7010"/>
                  <a:gd name="T17" fmla="*/ T16 w 378"/>
                  <a:gd name="T18" fmla="+- 0 4215 4026"/>
                  <a:gd name="T19" fmla="*/ 4215 h 509"/>
                  <a:gd name="T20" fmla="+- 0 7149 7010"/>
                  <a:gd name="T21" fmla="*/ T20 w 378"/>
                  <a:gd name="T22" fmla="+- 0 4203 4026"/>
                  <a:gd name="T23" fmla="*/ 420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139" y="177"/>
                    </a:moveTo>
                    <a:lnTo>
                      <a:pt x="123" y="177"/>
                    </a:lnTo>
                    <a:lnTo>
                      <a:pt x="122" y="199"/>
                    </a:lnTo>
                    <a:lnTo>
                      <a:pt x="140" y="199"/>
                    </a:lnTo>
                    <a:lnTo>
                      <a:pt x="153" y="189"/>
                    </a:lnTo>
                    <a:lnTo>
                      <a:pt x="139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4" name="Freeform 2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59 7010"/>
                  <a:gd name="T1" fmla="*/ T0 w 378"/>
                  <a:gd name="T2" fmla="+- 0 4026 4026"/>
                  <a:gd name="T3" fmla="*/ 4026 h 509"/>
                  <a:gd name="T4" fmla="+- 0 7010 7010"/>
                  <a:gd name="T5" fmla="*/ T4 w 378"/>
                  <a:gd name="T6" fmla="+- 0 4123 4026"/>
                  <a:gd name="T7" fmla="*/ 4123 h 509"/>
                  <a:gd name="T8" fmla="+- 0 7118 7010"/>
                  <a:gd name="T9" fmla="*/ T8 w 378"/>
                  <a:gd name="T10" fmla="+- 0 4214 4026"/>
                  <a:gd name="T11" fmla="*/ 4214 h 509"/>
                  <a:gd name="T12" fmla="+- 0 7133 7010"/>
                  <a:gd name="T13" fmla="*/ T12 w 378"/>
                  <a:gd name="T14" fmla="+- 0 4203 4026"/>
                  <a:gd name="T15" fmla="*/ 4203 h 509"/>
                  <a:gd name="T16" fmla="+- 0 7149 7010"/>
                  <a:gd name="T17" fmla="*/ T16 w 378"/>
                  <a:gd name="T18" fmla="+- 0 4203 4026"/>
                  <a:gd name="T19" fmla="*/ 4203 h 509"/>
                  <a:gd name="T20" fmla="+- 0 7068 7010"/>
                  <a:gd name="T21" fmla="*/ T20 w 378"/>
                  <a:gd name="T22" fmla="+- 0 4136 4026"/>
                  <a:gd name="T23" fmla="*/ 4136 h 509"/>
                  <a:gd name="T24" fmla="+- 0 7040 7010"/>
                  <a:gd name="T25" fmla="*/ T24 w 378"/>
                  <a:gd name="T26" fmla="+- 0 4136 4026"/>
                  <a:gd name="T27" fmla="*/ 4136 h 509"/>
                  <a:gd name="T28" fmla="+- 0 7041 7010"/>
                  <a:gd name="T29" fmla="*/ T28 w 378"/>
                  <a:gd name="T30" fmla="+- 0 4114 4026"/>
                  <a:gd name="T31" fmla="*/ 4114 h 509"/>
                  <a:gd name="T32" fmla="+- 0 7074 7010"/>
                  <a:gd name="T33" fmla="*/ T32 w 378"/>
                  <a:gd name="T34" fmla="+- 0 4114 4026"/>
                  <a:gd name="T35" fmla="*/ 4114 h 509"/>
                  <a:gd name="T36" fmla="+- 0 7148 7010"/>
                  <a:gd name="T37" fmla="*/ T36 w 378"/>
                  <a:gd name="T38" fmla="+- 0 4066 4026"/>
                  <a:gd name="T39" fmla="*/ 4066 h 509"/>
                  <a:gd name="T40" fmla="+- 0 7141 7010"/>
                  <a:gd name="T41" fmla="*/ T40 w 378"/>
                  <a:gd name="T42" fmla="+- 0 4053 4026"/>
                  <a:gd name="T43" fmla="*/ 4053 h 509"/>
                  <a:gd name="T44" fmla="+- 0 7172 7010"/>
                  <a:gd name="T45" fmla="*/ T44 w 378"/>
                  <a:gd name="T46" fmla="+- 0 4053 4026"/>
                  <a:gd name="T47" fmla="*/ 4053 h 509"/>
                  <a:gd name="T48" fmla="+- 0 7159 7010"/>
                  <a:gd name="T49" fmla="*/ T48 w 378"/>
                  <a:gd name="T50" fmla="+- 0 4026 4026"/>
                  <a:gd name="T51" fmla="*/ 402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8" h="509">
                    <a:moveTo>
                      <a:pt x="149" y="0"/>
                    </a:moveTo>
                    <a:lnTo>
                      <a:pt x="0" y="97"/>
                    </a:lnTo>
                    <a:lnTo>
                      <a:pt x="108" y="188"/>
                    </a:lnTo>
                    <a:lnTo>
                      <a:pt x="123" y="177"/>
                    </a:lnTo>
                    <a:lnTo>
                      <a:pt x="139" y="177"/>
                    </a:lnTo>
                    <a:lnTo>
                      <a:pt x="58" y="110"/>
                    </a:lnTo>
                    <a:lnTo>
                      <a:pt x="30" y="110"/>
                    </a:lnTo>
                    <a:lnTo>
                      <a:pt x="31" y="88"/>
                    </a:lnTo>
                    <a:lnTo>
                      <a:pt x="64" y="88"/>
                    </a:lnTo>
                    <a:lnTo>
                      <a:pt x="138" y="40"/>
                    </a:lnTo>
                    <a:lnTo>
                      <a:pt x="131" y="27"/>
                    </a:lnTo>
                    <a:lnTo>
                      <a:pt x="162" y="27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5" name="Freeform 2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2 7010"/>
                  <a:gd name="T1" fmla="*/ T0 w 378"/>
                  <a:gd name="T2" fmla="+- 0 4174 4026"/>
                  <a:gd name="T3" fmla="*/ 4174 h 509"/>
                  <a:gd name="T4" fmla="+- 0 7197 7010"/>
                  <a:gd name="T5" fmla="*/ T4 w 378"/>
                  <a:gd name="T6" fmla="+- 0 4194 4026"/>
                  <a:gd name="T7" fmla="*/ 4194 h 509"/>
                  <a:gd name="T8" fmla="+- 0 7211 7010"/>
                  <a:gd name="T9" fmla="*/ T8 w 378"/>
                  <a:gd name="T10" fmla="+- 0 4187 4026"/>
                  <a:gd name="T11" fmla="*/ 4187 h 509"/>
                  <a:gd name="T12" fmla="+- 0 7202 7010"/>
                  <a:gd name="T13" fmla="*/ T12 w 378"/>
                  <a:gd name="T14" fmla="+- 0 4174 4026"/>
                  <a:gd name="T15" fmla="*/ 417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2" y="148"/>
                    </a:moveTo>
                    <a:lnTo>
                      <a:pt x="187" y="168"/>
                    </a:lnTo>
                    <a:lnTo>
                      <a:pt x="201" y="161"/>
                    </a:lnTo>
                    <a:lnTo>
                      <a:pt x="192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6" name="Freeform 2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1 7010"/>
                  <a:gd name="T1" fmla="*/ T0 w 378"/>
                  <a:gd name="T2" fmla="+- 0 4187 4026"/>
                  <a:gd name="T3" fmla="*/ 4187 h 509"/>
                  <a:gd name="T4" fmla="+- 0 7197 7010"/>
                  <a:gd name="T5" fmla="*/ T4 w 378"/>
                  <a:gd name="T6" fmla="+- 0 4194 4026"/>
                  <a:gd name="T7" fmla="*/ 4194 h 509"/>
                  <a:gd name="T8" fmla="+- 0 7217 7010"/>
                  <a:gd name="T9" fmla="*/ T8 w 378"/>
                  <a:gd name="T10" fmla="+- 0 4194 4026"/>
                  <a:gd name="T11" fmla="*/ 4194 h 509"/>
                  <a:gd name="T12" fmla="+- 0 7211 7010"/>
                  <a:gd name="T13" fmla="*/ T12 w 378"/>
                  <a:gd name="T14" fmla="+- 0 4187 4026"/>
                  <a:gd name="T15" fmla="*/ 418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01" y="161"/>
                    </a:moveTo>
                    <a:lnTo>
                      <a:pt x="187" y="168"/>
                    </a:lnTo>
                    <a:lnTo>
                      <a:pt x="207" y="168"/>
                    </a:lnTo>
                    <a:lnTo>
                      <a:pt x="201" y="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7" name="Freeform 3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26 7010"/>
                  <a:gd name="T1" fmla="*/ T0 w 378"/>
                  <a:gd name="T2" fmla="+- 0 4156 4026"/>
                  <a:gd name="T3" fmla="*/ 4156 h 509"/>
                  <a:gd name="T4" fmla="+- 0 7210 7010"/>
                  <a:gd name="T5" fmla="*/ T4 w 378"/>
                  <a:gd name="T6" fmla="+- 0 4156 4026"/>
                  <a:gd name="T7" fmla="*/ 4156 h 509"/>
                  <a:gd name="T8" fmla="+- 0 7204 7010"/>
                  <a:gd name="T9" fmla="*/ T8 w 378"/>
                  <a:gd name="T10" fmla="+- 0 4174 4026"/>
                  <a:gd name="T11" fmla="*/ 4174 h 509"/>
                  <a:gd name="T12" fmla="+- 0 7202 7010"/>
                  <a:gd name="T13" fmla="*/ T12 w 378"/>
                  <a:gd name="T14" fmla="+- 0 4174 4026"/>
                  <a:gd name="T15" fmla="*/ 4174 h 509"/>
                  <a:gd name="T16" fmla="+- 0 7211 7010"/>
                  <a:gd name="T17" fmla="*/ T16 w 378"/>
                  <a:gd name="T18" fmla="+- 0 4187 4026"/>
                  <a:gd name="T19" fmla="*/ 4187 h 509"/>
                  <a:gd name="T20" fmla="+- 0 7235 7010"/>
                  <a:gd name="T21" fmla="*/ T20 w 378"/>
                  <a:gd name="T22" fmla="+- 0 4174 4026"/>
                  <a:gd name="T23" fmla="*/ 4174 h 509"/>
                  <a:gd name="T24" fmla="+- 0 7226 7010"/>
                  <a:gd name="T25" fmla="*/ T24 w 378"/>
                  <a:gd name="T26" fmla="+- 0 4156 4026"/>
                  <a:gd name="T27" fmla="*/ 415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8" h="509">
                    <a:moveTo>
                      <a:pt x="216" y="130"/>
                    </a:moveTo>
                    <a:lnTo>
                      <a:pt x="200" y="130"/>
                    </a:lnTo>
                    <a:lnTo>
                      <a:pt x="194" y="148"/>
                    </a:lnTo>
                    <a:lnTo>
                      <a:pt x="192" y="148"/>
                    </a:lnTo>
                    <a:lnTo>
                      <a:pt x="201" y="161"/>
                    </a:lnTo>
                    <a:lnTo>
                      <a:pt x="225" y="148"/>
                    </a:lnTo>
                    <a:lnTo>
                      <a:pt x="216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8" name="Freeform 3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0 7010"/>
                  <a:gd name="T1" fmla="*/ T0 w 378"/>
                  <a:gd name="T2" fmla="+- 0 4156 4026"/>
                  <a:gd name="T3" fmla="*/ 4156 h 509"/>
                  <a:gd name="T4" fmla="+- 0 7198 7010"/>
                  <a:gd name="T5" fmla="*/ T4 w 378"/>
                  <a:gd name="T6" fmla="+- 0 4163 4026"/>
                  <a:gd name="T7" fmla="*/ 4163 h 509"/>
                  <a:gd name="T8" fmla="+- 0 7204 7010"/>
                  <a:gd name="T9" fmla="*/ T8 w 378"/>
                  <a:gd name="T10" fmla="+- 0 4174 4026"/>
                  <a:gd name="T11" fmla="*/ 4174 h 509"/>
                  <a:gd name="T12" fmla="+- 0 7210 7010"/>
                  <a:gd name="T13" fmla="*/ T12 w 378"/>
                  <a:gd name="T14" fmla="+- 0 4156 4026"/>
                  <a:gd name="T15" fmla="*/ 415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00" y="130"/>
                    </a:moveTo>
                    <a:lnTo>
                      <a:pt x="188" y="137"/>
                    </a:lnTo>
                    <a:lnTo>
                      <a:pt x="194" y="148"/>
                    </a:lnTo>
                    <a:lnTo>
                      <a:pt x="200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9" name="Freeform 3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72 7010"/>
                  <a:gd name="T1" fmla="*/ T0 w 378"/>
                  <a:gd name="T2" fmla="+- 0 4053 4026"/>
                  <a:gd name="T3" fmla="*/ 4053 h 509"/>
                  <a:gd name="T4" fmla="+- 0 7141 7010"/>
                  <a:gd name="T5" fmla="*/ T4 w 378"/>
                  <a:gd name="T6" fmla="+- 0 4053 4026"/>
                  <a:gd name="T7" fmla="*/ 4053 h 509"/>
                  <a:gd name="T8" fmla="+- 0 7161 7010"/>
                  <a:gd name="T9" fmla="*/ T8 w 378"/>
                  <a:gd name="T10" fmla="+- 0 4058 4026"/>
                  <a:gd name="T11" fmla="*/ 4058 h 509"/>
                  <a:gd name="T12" fmla="+- 0 7148 7010"/>
                  <a:gd name="T13" fmla="*/ T12 w 378"/>
                  <a:gd name="T14" fmla="+- 0 4066 4026"/>
                  <a:gd name="T15" fmla="*/ 4066 h 509"/>
                  <a:gd name="T16" fmla="+- 0 7198 7010"/>
                  <a:gd name="T17" fmla="*/ T16 w 378"/>
                  <a:gd name="T18" fmla="+- 0 4163 4026"/>
                  <a:gd name="T19" fmla="*/ 4163 h 509"/>
                  <a:gd name="T20" fmla="+- 0 7210 7010"/>
                  <a:gd name="T21" fmla="*/ T20 w 378"/>
                  <a:gd name="T22" fmla="+- 0 4156 4026"/>
                  <a:gd name="T23" fmla="*/ 4156 h 509"/>
                  <a:gd name="T24" fmla="+- 0 7226 7010"/>
                  <a:gd name="T25" fmla="*/ T24 w 378"/>
                  <a:gd name="T26" fmla="+- 0 4156 4026"/>
                  <a:gd name="T27" fmla="*/ 4156 h 509"/>
                  <a:gd name="T28" fmla="+- 0 7172 7010"/>
                  <a:gd name="T29" fmla="*/ T28 w 378"/>
                  <a:gd name="T30" fmla="+- 0 4053 4026"/>
                  <a:gd name="T31" fmla="*/ 40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8" h="509">
                    <a:moveTo>
                      <a:pt x="162" y="27"/>
                    </a:moveTo>
                    <a:lnTo>
                      <a:pt x="131" y="27"/>
                    </a:lnTo>
                    <a:lnTo>
                      <a:pt x="151" y="32"/>
                    </a:lnTo>
                    <a:lnTo>
                      <a:pt x="138" y="40"/>
                    </a:lnTo>
                    <a:lnTo>
                      <a:pt x="188" y="137"/>
                    </a:lnTo>
                    <a:lnTo>
                      <a:pt x="200" y="130"/>
                    </a:lnTo>
                    <a:lnTo>
                      <a:pt x="216" y="130"/>
                    </a:lnTo>
                    <a:lnTo>
                      <a:pt x="162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0" name="Freeform 3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41 7010"/>
                  <a:gd name="T1" fmla="*/ T0 w 378"/>
                  <a:gd name="T2" fmla="+- 0 4114 4026"/>
                  <a:gd name="T3" fmla="*/ 4114 h 509"/>
                  <a:gd name="T4" fmla="+- 0 7040 7010"/>
                  <a:gd name="T5" fmla="*/ T4 w 378"/>
                  <a:gd name="T6" fmla="+- 0 4136 4026"/>
                  <a:gd name="T7" fmla="*/ 4136 h 509"/>
                  <a:gd name="T8" fmla="+- 0 7056 7010"/>
                  <a:gd name="T9" fmla="*/ T8 w 378"/>
                  <a:gd name="T10" fmla="+- 0 4126 4026"/>
                  <a:gd name="T11" fmla="*/ 4126 h 509"/>
                  <a:gd name="T12" fmla="+- 0 7041 7010"/>
                  <a:gd name="T13" fmla="*/ T12 w 378"/>
                  <a:gd name="T14" fmla="+- 0 4114 4026"/>
                  <a:gd name="T15" fmla="*/ 41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31" y="88"/>
                    </a:moveTo>
                    <a:lnTo>
                      <a:pt x="30" y="110"/>
                    </a:lnTo>
                    <a:lnTo>
                      <a:pt x="46" y="100"/>
                    </a:lnTo>
                    <a:lnTo>
                      <a:pt x="31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1" name="Freeform 3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56 7010"/>
                  <a:gd name="T1" fmla="*/ T0 w 378"/>
                  <a:gd name="T2" fmla="+- 0 4126 4026"/>
                  <a:gd name="T3" fmla="*/ 4126 h 509"/>
                  <a:gd name="T4" fmla="+- 0 7040 7010"/>
                  <a:gd name="T5" fmla="*/ T4 w 378"/>
                  <a:gd name="T6" fmla="+- 0 4136 4026"/>
                  <a:gd name="T7" fmla="*/ 4136 h 509"/>
                  <a:gd name="T8" fmla="+- 0 7068 7010"/>
                  <a:gd name="T9" fmla="*/ T8 w 378"/>
                  <a:gd name="T10" fmla="+- 0 4136 4026"/>
                  <a:gd name="T11" fmla="*/ 4136 h 509"/>
                  <a:gd name="T12" fmla="+- 0 7056 7010"/>
                  <a:gd name="T13" fmla="*/ T12 w 378"/>
                  <a:gd name="T14" fmla="+- 0 4126 4026"/>
                  <a:gd name="T15" fmla="*/ 412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46" y="100"/>
                    </a:moveTo>
                    <a:lnTo>
                      <a:pt x="30" y="110"/>
                    </a:lnTo>
                    <a:lnTo>
                      <a:pt x="58" y="110"/>
                    </a:lnTo>
                    <a:lnTo>
                      <a:pt x="46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74 7010"/>
                  <a:gd name="T1" fmla="*/ T0 w 378"/>
                  <a:gd name="T2" fmla="+- 0 4114 4026"/>
                  <a:gd name="T3" fmla="*/ 4114 h 509"/>
                  <a:gd name="T4" fmla="+- 0 7041 7010"/>
                  <a:gd name="T5" fmla="*/ T4 w 378"/>
                  <a:gd name="T6" fmla="+- 0 4114 4026"/>
                  <a:gd name="T7" fmla="*/ 4114 h 509"/>
                  <a:gd name="T8" fmla="+- 0 7056 7010"/>
                  <a:gd name="T9" fmla="*/ T8 w 378"/>
                  <a:gd name="T10" fmla="+- 0 4126 4026"/>
                  <a:gd name="T11" fmla="*/ 4126 h 509"/>
                  <a:gd name="T12" fmla="+- 0 7074 7010"/>
                  <a:gd name="T13" fmla="*/ T12 w 378"/>
                  <a:gd name="T14" fmla="+- 0 4114 4026"/>
                  <a:gd name="T15" fmla="*/ 41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64" y="88"/>
                    </a:moveTo>
                    <a:lnTo>
                      <a:pt x="31" y="88"/>
                    </a:lnTo>
                    <a:lnTo>
                      <a:pt x="46" y="100"/>
                    </a:lnTo>
                    <a:lnTo>
                      <a:pt x="64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1 7010"/>
                  <a:gd name="T1" fmla="*/ T0 w 378"/>
                  <a:gd name="T2" fmla="+- 0 4053 4026"/>
                  <a:gd name="T3" fmla="*/ 4053 h 509"/>
                  <a:gd name="T4" fmla="+- 0 7148 7010"/>
                  <a:gd name="T5" fmla="*/ T4 w 378"/>
                  <a:gd name="T6" fmla="+- 0 4066 4026"/>
                  <a:gd name="T7" fmla="*/ 4066 h 509"/>
                  <a:gd name="T8" fmla="+- 0 7161 7010"/>
                  <a:gd name="T9" fmla="*/ T8 w 378"/>
                  <a:gd name="T10" fmla="+- 0 4058 4026"/>
                  <a:gd name="T11" fmla="*/ 4058 h 509"/>
                  <a:gd name="T12" fmla="+- 0 7141 7010"/>
                  <a:gd name="T13" fmla="*/ T12 w 378"/>
                  <a:gd name="T14" fmla="+- 0 4053 4026"/>
                  <a:gd name="T15" fmla="*/ 40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31" y="27"/>
                    </a:moveTo>
                    <a:lnTo>
                      <a:pt x="138" y="40"/>
                    </a:lnTo>
                    <a:lnTo>
                      <a:pt x="151" y="32"/>
                    </a:lnTo>
                    <a:lnTo>
                      <a:pt x="131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7495" y="3901"/>
              <a:ext cx="309" cy="433"/>
              <a:chOff x="7495" y="3901"/>
              <a:chExt cx="309" cy="433"/>
            </a:xfrm>
          </p:grpSpPr>
          <p:sp>
            <p:nvSpPr>
              <p:cNvPr id="1039" name="Freeform 38"/>
              <p:cNvSpPr>
                <a:spLocks/>
              </p:cNvSpPr>
              <p:nvPr/>
            </p:nvSpPr>
            <p:spPr bwMode="auto">
              <a:xfrm>
                <a:off x="7495" y="3901"/>
                <a:ext cx="309" cy="433"/>
              </a:xfrm>
              <a:custGeom>
                <a:avLst/>
                <a:gdLst>
                  <a:gd name="T0" fmla="+- 0 7615 7495"/>
                  <a:gd name="T1" fmla="*/ T0 w 309"/>
                  <a:gd name="T2" fmla="+- 0 3901 3901"/>
                  <a:gd name="T3" fmla="*/ 3901 h 433"/>
                  <a:gd name="T4" fmla="+- 0 7495 7495"/>
                  <a:gd name="T5" fmla="*/ T4 w 309"/>
                  <a:gd name="T6" fmla="+- 0 3979 3901"/>
                  <a:gd name="T7" fmla="*/ 3979 h 433"/>
                  <a:gd name="T8" fmla="+- 0 7603 7495"/>
                  <a:gd name="T9" fmla="*/ T8 w 309"/>
                  <a:gd name="T10" fmla="+- 0 4069 3901"/>
                  <a:gd name="T11" fmla="*/ 4069 h 433"/>
                  <a:gd name="T12" fmla="+- 0 7567 7495"/>
                  <a:gd name="T13" fmla="*/ T12 w 309"/>
                  <a:gd name="T14" fmla="+- 0 4096 3901"/>
                  <a:gd name="T15" fmla="*/ 4096 h 433"/>
                  <a:gd name="T16" fmla="+- 0 7669 7495"/>
                  <a:gd name="T17" fmla="*/ T16 w 309"/>
                  <a:gd name="T18" fmla="+- 0 4182 3901"/>
                  <a:gd name="T19" fmla="*/ 4182 h 433"/>
                  <a:gd name="T20" fmla="+- 0 7638 7495"/>
                  <a:gd name="T21" fmla="*/ T20 w 309"/>
                  <a:gd name="T22" fmla="+- 0 4200 3901"/>
                  <a:gd name="T23" fmla="*/ 4200 h 433"/>
                  <a:gd name="T24" fmla="+- 0 7803 7495"/>
                  <a:gd name="T25" fmla="*/ T24 w 309"/>
                  <a:gd name="T26" fmla="+- 0 4334 3901"/>
                  <a:gd name="T27" fmla="*/ 4334 h 433"/>
                  <a:gd name="T28" fmla="+- 0 7706 7495"/>
                  <a:gd name="T29" fmla="*/ T28 w 309"/>
                  <a:gd name="T30" fmla="+- 0 4160 3901"/>
                  <a:gd name="T31" fmla="*/ 4160 h 433"/>
                  <a:gd name="T32" fmla="+- 0 7731 7495"/>
                  <a:gd name="T33" fmla="*/ T32 w 309"/>
                  <a:gd name="T34" fmla="+- 0 4142 3901"/>
                  <a:gd name="T35" fmla="*/ 4142 h 433"/>
                  <a:gd name="T36" fmla="+- 0 7653 7495"/>
                  <a:gd name="T37" fmla="*/ T36 w 309"/>
                  <a:gd name="T38" fmla="+- 0 4038 3901"/>
                  <a:gd name="T39" fmla="*/ 4038 h 433"/>
                  <a:gd name="T40" fmla="+- 0 7678 7495"/>
                  <a:gd name="T41" fmla="*/ T40 w 309"/>
                  <a:gd name="T42" fmla="+- 0 4024 3901"/>
                  <a:gd name="T43" fmla="*/ 4024 h 433"/>
                  <a:gd name="T44" fmla="+- 0 7615 7495"/>
                  <a:gd name="T45" fmla="*/ T44 w 309"/>
                  <a:gd name="T46" fmla="+- 0 3901 3901"/>
                  <a:gd name="T47" fmla="*/ 3901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09" h="433">
                    <a:moveTo>
                      <a:pt x="120" y="0"/>
                    </a:moveTo>
                    <a:lnTo>
                      <a:pt x="0" y="78"/>
                    </a:lnTo>
                    <a:lnTo>
                      <a:pt x="108" y="168"/>
                    </a:lnTo>
                    <a:lnTo>
                      <a:pt x="72" y="195"/>
                    </a:lnTo>
                    <a:lnTo>
                      <a:pt x="174" y="281"/>
                    </a:lnTo>
                    <a:lnTo>
                      <a:pt x="143" y="299"/>
                    </a:lnTo>
                    <a:lnTo>
                      <a:pt x="308" y="433"/>
                    </a:lnTo>
                    <a:lnTo>
                      <a:pt x="211" y="259"/>
                    </a:lnTo>
                    <a:lnTo>
                      <a:pt x="236" y="241"/>
                    </a:lnTo>
                    <a:lnTo>
                      <a:pt x="158" y="137"/>
                    </a:lnTo>
                    <a:lnTo>
                      <a:pt x="183" y="123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7471" y="3881"/>
              <a:ext cx="379" cy="509"/>
              <a:chOff x="7471" y="3881"/>
              <a:chExt cx="379" cy="509"/>
            </a:xfrm>
          </p:grpSpPr>
          <p:sp>
            <p:nvSpPr>
              <p:cNvPr id="2063" name="Freeform 4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45 7471"/>
                  <a:gd name="T1" fmla="*/ T0 w 379"/>
                  <a:gd name="T2" fmla="+- 0 4180 3881"/>
                  <a:gd name="T3" fmla="*/ 4180 h 509"/>
                  <a:gd name="T4" fmla="+- 0 7614 7471"/>
                  <a:gd name="T5" fmla="*/ T4 w 379"/>
                  <a:gd name="T6" fmla="+- 0 4198 3881"/>
                  <a:gd name="T7" fmla="*/ 4198 h 509"/>
                  <a:gd name="T8" fmla="+- 0 7851 7471"/>
                  <a:gd name="T9" fmla="*/ T8 w 379"/>
                  <a:gd name="T10" fmla="+- 0 4391 3881"/>
                  <a:gd name="T11" fmla="*/ 4391 h 509"/>
                  <a:gd name="T12" fmla="+- 0 7823 7471"/>
                  <a:gd name="T13" fmla="*/ T12 w 379"/>
                  <a:gd name="T14" fmla="+- 0 4341 3881"/>
                  <a:gd name="T15" fmla="*/ 4341 h 509"/>
                  <a:gd name="T16" fmla="+- 0 7791 7471"/>
                  <a:gd name="T17" fmla="*/ T16 w 379"/>
                  <a:gd name="T18" fmla="+- 0 4341 3881"/>
                  <a:gd name="T19" fmla="*/ 4341 h 509"/>
                  <a:gd name="T20" fmla="+- 0 7756 7471"/>
                  <a:gd name="T21" fmla="*/ T20 w 379"/>
                  <a:gd name="T22" fmla="+- 0 4279 3881"/>
                  <a:gd name="T23" fmla="*/ 4279 h 509"/>
                  <a:gd name="T24" fmla="+- 0 7675 7471"/>
                  <a:gd name="T25" fmla="*/ T24 w 379"/>
                  <a:gd name="T26" fmla="+- 0 4213 3881"/>
                  <a:gd name="T27" fmla="*/ 4213 h 509"/>
                  <a:gd name="T28" fmla="+- 0 7644 7471"/>
                  <a:gd name="T29" fmla="*/ T28 w 379"/>
                  <a:gd name="T30" fmla="+- 0 4213 3881"/>
                  <a:gd name="T31" fmla="*/ 4213 h 509"/>
                  <a:gd name="T32" fmla="+- 0 7646 7471"/>
                  <a:gd name="T33" fmla="*/ T32 w 379"/>
                  <a:gd name="T34" fmla="+- 0 4189 3881"/>
                  <a:gd name="T35" fmla="*/ 4189 h 509"/>
                  <a:gd name="T36" fmla="+- 0 7656 7471"/>
                  <a:gd name="T37" fmla="*/ T36 w 379"/>
                  <a:gd name="T38" fmla="+- 0 4189 3881"/>
                  <a:gd name="T39" fmla="*/ 4189 h 509"/>
                  <a:gd name="T40" fmla="+- 0 7645 7471"/>
                  <a:gd name="T41" fmla="*/ T40 w 379"/>
                  <a:gd name="T42" fmla="+- 0 4180 3881"/>
                  <a:gd name="T43" fmla="*/ 418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79" h="509">
                    <a:moveTo>
                      <a:pt x="174" y="299"/>
                    </a:moveTo>
                    <a:lnTo>
                      <a:pt x="143" y="317"/>
                    </a:lnTo>
                    <a:lnTo>
                      <a:pt x="380" y="510"/>
                    </a:lnTo>
                    <a:lnTo>
                      <a:pt x="352" y="460"/>
                    </a:lnTo>
                    <a:lnTo>
                      <a:pt x="320" y="460"/>
                    </a:lnTo>
                    <a:lnTo>
                      <a:pt x="285" y="398"/>
                    </a:lnTo>
                    <a:lnTo>
                      <a:pt x="204" y="332"/>
                    </a:lnTo>
                    <a:lnTo>
                      <a:pt x="173" y="332"/>
                    </a:lnTo>
                    <a:lnTo>
                      <a:pt x="175" y="308"/>
                    </a:lnTo>
                    <a:lnTo>
                      <a:pt x="185" y="308"/>
                    </a:lnTo>
                    <a:lnTo>
                      <a:pt x="174" y="2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4" name="Freeform 4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56 7471"/>
                  <a:gd name="T1" fmla="*/ T0 w 379"/>
                  <a:gd name="T2" fmla="+- 0 4279 3881"/>
                  <a:gd name="T3" fmla="*/ 4279 h 509"/>
                  <a:gd name="T4" fmla="+- 0 7791 7471"/>
                  <a:gd name="T5" fmla="*/ T4 w 379"/>
                  <a:gd name="T6" fmla="+- 0 4341 3881"/>
                  <a:gd name="T7" fmla="*/ 4341 h 509"/>
                  <a:gd name="T8" fmla="+- 0 7812 7471"/>
                  <a:gd name="T9" fmla="*/ T8 w 379"/>
                  <a:gd name="T10" fmla="+- 0 4323 3881"/>
                  <a:gd name="T11" fmla="*/ 4323 h 509"/>
                  <a:gd name="T12" fmla="+- 0 7756 7471"/>
                  <a:gd name="T13" fmla="*/ T12 w 379"/>
                  <a:gd name="T14" fmla="+- 0 4279 3881"/>
                  <a:gd name="T15" fmla="*/ 427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85" y="398"/>
                    </a:moveTo>
                    <a:lnTo>
                      <a:pt x="320" y="460"/>
                    </a:lnTo>
                    <a:lnTo>
                      <a:pt x="341" y="442"/>
                    </a:lnTo>
                    <a:lnTo>
                      <a:pt x="285" y="3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5" name="Freeform 4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12 7471"/>
                  <a:gd name="T1" fmla="*/ T0 w 379"/>
                  <a:gd name="T2" fmla="+- 0 4139 3881"/>
                  <a:gd name="T3" fmla="*/ 4139 h 509"/>
                  <a:gd name="T4" fmla="+- 0 7688 7471"/>
                  <a:gd name="T5" fmla="*/ T4 w 379"/>
                  <a:gd name="T6" fmla="+- 0 4155 3881"/>
                  <a:gd name="T7" fmla="*/ 4155 h 509"/>
                  <a:gd name="T8" fmla="+- 0 7756 7471"/>
                  <a:gd name="T9" fmla="*/ T8 w 379"/>
                  <a:gd name="T10" fmla="+- 0 4279 3881"/>
                  <a:gd name="T11" fmla="*/ 4279 h 509"/>
                  <a:gd name="T12" fmla="+- 0 7812 7471"/>
                  <a:gd name="T13" fmla="*/ T12 w 379"/>
                  <a:gd name="T14" fmla="+- 0 4323 3881"/>
                  <a:gd name="T15" fmla="*/ 4323 h 509"/>
                  <a:gd name="T16" fmla="+- 0 7791 7471"/>
                  <a:gd name="T17" fmla="*/ T16 w 379"/>
                  <a:gd name="T18" fmla="+- 0 4341 3881"/>
                  <a:gd name="T19" fmla="*/ 4341 h 509"/>
                  <a:gd name="T20" fmla="+- 0 7823 7471"/>
                  <a:gd name="T21" fmla="*/ T20 w 379"/>
                  <a:gd name="T22" fmla="+- 0 4341 3881"/>
                  <a:gd name="T23" fmla="*/ 4341 h 509"/>
                  <a:gd name="T24" fmla="+- 0 7728 7471"/>
                  <a:gd name="T25" fmla="*/ T24 w 379"/>
                  <a:gd name="T26" fmla="+- 0 4171 3881"/>
                  <a:gd name="T27" fmla="*/ 4171 h 509"/>
                  <a:gd name="T28" fmla="+- 0 7713 7471"/>
                  <a:gd name="T29" fmla="*/ T28 w 379"/>
                  <a:gd name="T30" fmla="+- 0 4171 3881"/>
                  <a:gd name="T31" fmla="*/ 4171 h 509"/>
                  <a:gd name="T32" fmla="+- 0 7718 7471"/>
                  <a:gd name="T33" fmla="*/ T32 w 379"/>
                  <a:gd name="T34" fmla="+- 0 4153 3881"/>
                  <a:gd name="T35" fmla="*/ 4153 h 509"/>
                  <a:gd name="T36" fmla="+- 0 7740 7471"/>
                  <a:gd name="T37" fmla="*/ T36 w 379"/>
                  <a:gd name="T38" fmla="+- 0 4153 3881"/>
                  <a:gd name="T39" fmla="*/ 4153 h 509"/>
                  <a:gd name="T40" fmla="+- 0 7744 7471"/>
                  <a:gd name="T41" fmla="*/ T40 w 379"/>
                  <a:gd name="T42" fmla="+- 0 4150 3881"/>
                  <a:gd name="T43" fmla="*/ 4150 h 509"/>
                  <a:gd name="T44" fmla="+- 0 7721 7471"/>
                  <a:gd name="T45" fmla="*/ T44 w 379"/>
                  <a:gd name="T46" fmla="+- 0 4150 3881"/>
                  <a:gd name="T47" fmla="*/ 4150 h 509"/>
                  <a:gd name="T48" fmla="+- 0 7712 7471"/>
                  <a:gd name="T49" fmla="*/ T48 w 379"/>
                  <a:gd name="T50" fmla="+- 0 4139 3881"/>
                  <a:gd name="T51" fmla="*/ 413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9" h="509">
                    <a:moveTo>
                      <a:pt x="241" y="258"/>
                    </a:moveTo>
                    <a:lnTo>
                      <a:pt x="217" y="274"/>
                    </a:lnTo>
                    <a:lnTo>
                      <a:pt x="285" y="398"/>
                    </a:lnTo>
                    <a:lnTo>
                      <a:pt x="341" y="442"/>
                    </a:lnTo>
                    <a:lnTo>
                      <a:pt x="320" y="460"/>
                    </a:lnTo>
                    <a:lnTo>
                      <a:pt x="352" y="460"/>
                    </a:lnTo>
                    <a:lnTo>
                      <a:pt x="257" y="290"/>
                    </a:lnTo>
                    <a:lnTo>
                      <a:pt x="242" y="290"/>
                    </a:lnTo>
                    <a:lnTo>
                      <a:pt x="247" y="272"/>
                    </a:lnTo>
                    <a:lnTo>
                      <a:pt x="269" y="272"/>
                    </a:lnTo>
                    <a:lnTo>
                      <a:pt x="273" y="269"/>
                    </a:lnTo>
                    <a:lnTo>
                      <a:pt x="250" y="269"/>
                    </a:lnTo>
                    <a:lnTo>
                      <a:pt x="241" y="2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6" name="Freeform 4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46 7471"/>
                  <a:gd name="T1" fmla="*/ T0 w 379"/>
                  <a:gd name="T2" fmla="+- 0 4189 3881"/>
                  <a:gd name="T3" fmla="*/ 4189 h 509"/>
                  <a:gd name="T4" fmla="+- 0 7644 7471"/>
                  <a:gd name="T5" fmla="*/ T4 w 379"/>
                  <a:gd name="T6" fmla="+- 0 4213 3881"/>
                  <a:gd name="T7" fmla="*/ 4213 h 509"/>
                  <a:gd name="T8" fmla="+- 0 7662 7471"/>
                  <a:gd name="T9" fmla="*/ T8 w 379"/>
                  <a:gd name="T10" fmla="+- 0 4202 3881"/>
                  <a:gd name="T11" fmla="*/ 4202 h 509"/>
                  <a:gd name="T12" fmla="+- 0 7646 7471"/>
                  <a:gd name="T13" fmla="*/ T12 w 379"/>
                  <a:gd name="T14" fmla="+- 0 4189 3881"/>
                  <a:gd name="T15" fmla="*/ 418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75" y="308"/>
                    </a:moveTo>
                    <a:lnTo>
                      <a:pt x="173" y="332"/>
                    </a:lnTo>
                    <a:lnTo>
                      <a:pt x="191" y="321"/>
                    </a:lnTo>
                    <a:lnTo>
                      <a:pt x="175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7" name="Freeform 4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2 7471"/>
                  <a:gd name="T1" fmla="*/ T0 w 379"/>
                  <a:gd name="T2" fmla="+- 0 4202 3881"/>
                  <a:gd name="T3" fmla="*/ 4202 h 509"/>
                  <a:gd name="T4" fmla="+- 0 7644 7471"/>
                  <a:gd name="T5" fmla="*/ T4 w 379"/>
                  <a:gd name="T6" fmla="+- 0 4213 3881"/>
                  <a:gd name="T7" fmla="*/ 4213 h 509"/>
                  <a:gd name="T8" fmla="+- 0 7675 7471"/>
                  <a:gd name="T9" fmla="*/ T8 w 379"/>
                  <a:gd name="T10" fmla="+- 0 4213 3881"/>
                  <a:gd name="T11" fmla="*/ 4213 h 509"/>
                  <a:gd name="T12" fmla="+- 0 7662 7471"/>
                  <a:gd name="T13" fmla="*/ T12 w 379"/>
                  <a:gd name="T14" fmla="+- 0 4202 3881"/>
                  <a:gd name="T15" fmla="*/ 420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1" y="321"/>
                    </a:moveTo>
                    <a:lnTo>
                      <a:pt x="173" y="332"/>
                    </a:lnTo>
                    <a:lnTo>
                      <a:pt x="204" y="332"/>
                    </a:lnTo>
                    <a:lnTo>
                      <a:pt x="191" y="3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8" name="Freeform 4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56 7471"/>
                  <a:gd name="T1" fmla="*/ T0 w 379"/>
                  <a:gd name="T2" fmla="+- 0 4189 3881"/>
                  <a:gd name="T3" fmla="*/ 4189 h 509"/>
                  <a:gd name="T4" fmla="+- 0 7646 7471"/>
                  <a:gd name="T5" fmla="*/ T4 w 379"/>
                  <a:gd name="T6" fmla="+- 0 4189 3881"/>
                  <a:gd name="T7" fmla="*/ 4189 h 509"/>
                  <a:gd name="T8" fmla="+- 0 7662 7471"/>
                  <a:gd name="T9" fmla="*/ T8 w 379"/>
                  <a:gd name="T10" fmla="+- 0 4202 3881"/>
                  <a:gd name="T11" fmla="*/ 4202 h 509"/>
                  <a:gd name="T12" fmla="+- 0 7678 7471"/>
                  <a:gd name="T13" fmla="*/ T12 w 379"/>
                  <a:gd name="T14" fmla="+- 0 4193 3881"/>
                  <a:gd name="T15" fmla="*/ 4193 h 509"/>
                  <a:gd name="T16" fmla="+- 0 7660 7471"/>
                  <a:gd name="T17" fmla="*/ T16 w 379"/>
                  <a:gd name="T18" fmla="+- 0 4193 3881"/>
                  <a:gd name="T19" fmla="*/ 4193 h 509"/>
                  <a:gd name="T20" fmla="+- 0 7656 7471"/>
                  <a:gd name="T21" fmla="*/ T20 w 379"/>
                  <a:gd name="T22" fmla="+- 0 4189 3881"/>
                  <a:gd name="T23" fmla="*/ 418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185" y="308"/>
                    </a:moveTo>
                    <a:lnTo>
                      <a:pt x="175" y="308"/>
                    </a:lnTo>
                    <a:lnTo>
                      <a:pt x="191" y="321"/>
                    </a:lnTo>
                    <a:lnTo>
                      <a:pt x="207" y="312"/>
                    </a:lnTo>
                    <a:lnTo>
                      <a:pt x="189" y="312"/>
                    </a:lnTo>
                    <a:lnTo>
                      <a:pt x="185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9" name="Freeform 4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3 7471"/>
                  <a:gd name="T1" fmla="*/ T0 w 379"/>
                  <a:gd name="T2" fmla="+- 0 4170 3881"/>
                  <a:gd name="T3" fmla="*/ 4170 h 509"/>
                  <a:gd name="T4" fmla="+- 0 7645 7471"/>
                  <a:gd name="T5" fmla="*/ T4 w 379"/>
                  <a:gd name="T6" fmla="+- 0 4180 3881"/>
                  <a:gd name="T7" fmla="*/ 4180 h 509"/>
                  <a:gd name="T8" fmla="+- 0 7660 7471"/>
                  <a:gd name="T9" fmla="*/ T8 w 379"/>
                  <a:gd name="T10" fmla="+- 0 4193 3881"/>
                  <a:gd name="T11" fmla="*/ 4193 h 509"/>
                  <a:gd name="T12" fmla="+- 0 7663 7471"/>
                  <a:gd name="T13" fmla="*/ T12 w 379"/>
                  <a:gd name="T14" fmla="+- 0 4170 3881"/>
                  <a:gd name="T15" fmla="*/ 417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2" y="289"/>
                    </a:moveTo>
                    <a:lnTo>
                      <a:pt x="174" y="299"/>
                    </a:lnTo>
                    <a:lnTo>
                      <a:pt x="189" y="312"/>
                    </a:lnTo>
                    <a:lnTo>
                      <a:pt x="192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0" name="Freeform 4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7 7471"/>
                  <a:gd name="T1" fmla="*/ T0 w 379"/>
                  <a:gd name="T2" fmla="+- 0 4170 3881"/>
                  <a:gd name="T3" fmla="*/ 4170 h 509"/>
                  <a:gd name="T4" fmla="+- 0 7663 7471"/>
                  <a:gd name="T5" fmla="*/ T4 w 379"/>
                  <a:gd name="T6" fmla="+- 0 4170 3881"/>
                  <a:gd name="T7" fmla="*/ 4170 h 509"/>
                  <a:gd name="T8" fmla="+- 0 7660 7471"/>
                  <a:gd name="T9" fmla="*/ T8 w 379"/>
                  <a:gd name="T10" fmla="+- 0 4193 3881"/>
                  <a:gd name="T11" fmla="*/ 4193 h 509"/>
                  <a:gd name="T12" fmla="+- 0 7678 7471"/>
                  <a:gd name="T13" fmla="*/ T12 w 379"/>
                  <a:gd name="T14" fmla="+- 0 4193 3881"/>
                  <a:gd name="T15" fmla="*/ 4193 h 509"/>
                  <a:gd name="T16" fmla="+- 0 7693 7471"/>
                  <a:gd name="T17" fmla="*/ T16 w 379"/>
                  <a:gd name="T18" fmla="+- 0 4184 3881"/>
                  <a:gd name="T19" fmla="*/ 4184 h 509"/>
                  <a:gd name="T20" fmla="+- 0 7677 7471"/>
                  <a:gd name="T21" fmla="*/ T20 w 379"/>
                  <a:gd name="T22" fmla="+- 0 4170 3881"/>
                  <a:gd name="T23" fmla="*/ 417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206" y="289"/>
                    </a:moveTo>
                    <a:lnTo>
                      <a:pt x="192" y="289"/>
                    </a:lnTo>
                    <a:lnTo>
                      <a:pt x="189" y="312"/>
                    </a:lnTo>
                    <a:lnTo>
                      <a:pt x="207" y="312"/>
                    </a:lnTo>
                    <a:lnTo>
                      <a:pt x="222" y="303"/>
                    </a:lnTo>
                    <a:lnTo>
                      <a:pt x="206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1" name="Freeform 4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81 7471"/>
                  <a:gd name="T1" fmla="*/ T0 w 379"/>
                  <a:gd name="T2" fmla="+- 0 4069 3881"/>
                  <a:gd name="T3" fmla="*/ 4069 h 509"/>
                  <a:gd name="T4" fmla="+- 0 7544 7471"/>
                  <a:gd name="T5" fmla="*/ T4 w 379"/>
                  <a:gd name="T6" fmla="+- 0 4095 3881"/>
                  <a:gd name="T7" fmla="*/ 4095 h 509"/>
                  <a:gd name="T8" fmla="+- 0 7645 7471"/>
                  <a:gd name="T9" fmla="*/ T8 w 379"/>
                  <a:gd name="T10" fmla="+- 0 4180 3881"/>
                  <a:gd name="T11" fmla="*/ 4180 h 509"/>
                  <a:gd name="T12" fmla="+- 0 7663 7471"/>
                  <a:gd name="T13" fmla="*/ T12 w 379"/>
                  <a:gd name="T14" fmla="+- 0 4170 3881"/>
                  <a:gd name="T15" fmla="*/ 4170 h 509"/>
                  <a:gd name="T16" fmla="+- 0 7677 7471"/>
                  <a:gd name="T17" fmla="*/ T16 w 379"/>
                  <a:gd name="T18" fmla="+- 0 4170 3881"/>
                  <a:gd name="T19" fmla="*/ 4170 h 509"/>
                  <a:gd name="T20" fmla="+- 0 7602 7471"/>
                  <a:gd name="T21" fmla="*/ T20 w 379"/>
                  <a:gd name="T22" fmla="+- 0 4107 3881"/>
                  <a:gd name="T23" fmla="*/ 4107 h 509"/>
                  <a:gd name="T24" fmla="+- 0 7574 7471"/>
                  <a:gd name="T25" fmla="*/ T24 w 379"/>
                  <a:gd name="T26" fmla="+- 0 4107 3881"/>
                  <a:gd name="T27" fmla="*/ 4107 h 509"/>
                  <a:gd name="T28" fmla="+- 0 7575 7471"/>
                  <a:gd name="T29" fmla="*/ T28 w 379"/>
                  <a:gd name="T30" fmla="+- 0 4085 3881"/>
                  <a:gd name="T31" fmla="*/ 4085 h 509"/>
                  <a:gd name="T32" fmla="+- 0 7605 7471"/>
                  <a:gd name="T33" fmla="*/ T32 w 379"/>
                  <a:gd name="T34" fmla="+- 0 4085 3881"/>
                  <a:gd name="T35" fmla="*/ 4085 h 509"/>
                  <a:gd name="T36" fmla="+- 0 7612 7471"/>
                  <a:gd name="T37" fmla="*/ T36 w 379"/>
                  <a:gd name="T38" fmla="+- 0 4080 3881"/>
                  <a:gd name="T39" fmla="*/ 4080 h 509"/>
                  <a:gd name="T40" fmla="+- 0 7595 7471"/>
                  <a:gd name="T41" fmla="*/ T40 w 379"/>
                  <a:gd name="T42" fmla="+- 0 4080 3881"/>
                  <a:gd name="T43" fmla="*/ 4080 h 509"/>
                  <a:gd name="T44" fmla="+- 0 7581 7471"/>
                  <a:gd name="T45" fmla="*/ T44 w 379"/>
                  <a:gd name="T46" fmla="+- 0 4069 3881"/>
                  <a:gd name="T47" fmla="*/ 40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79" h="509">
                    <a:moveTo>
                      <a:pt x="110" y="188"/>
                    </a:moveTo>
                    <a:lnTo>
                      <a:pt x="73" y="214"/>
                    </a:lnTo>
                    <a:lnTo>
                      <a:pt x="174" y="299"/>
                    </a:lnTo>
                    <a:lnTo>
                      <a:pt x="192" y="289"/>
                    </a:lnTo>
                    <a:lnTo>
                      <a:pt x="206" y="289"/>
                    </a:lnTo>
                    <a:lnTo>
                      <a:pt x="131" y="226"/>
                    </a:lnTo>
                    <a:lnTo>
                      <a:pt x="103" y="226"/>
                    </a:lnTo>
                    <a:lnTo>
                      <a:pt x="104" y="204"/>
                    </a:lnTo>
                    <a:lnTo>
                      <a:pt x="134" y="204"/>
                    </a:lnTo>
                    <a:lnTo>
                      <a:pt x="141" y="199"/>
                    </a:lnTo>
                    <a:lnTo>
                      <a:pt x="124" y="199"/>
                    </a:lnTo>
                    <a:lnTo>
                      <a:pt x="110" y="1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2" name="Freeform 4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18 7471"/>
                  <a:gd name="T1" fmla="*/ T0 w 379"/>
                  <a:gd name="T2" fmla="+- 0 4153 3881"/>
                  <a:gd name="T3" fmla="*/ 4153 h 509"/>
                  <a:gd name="T4" fmla="+- 0 7713 7471"/>
                  <a:gd name="T5" fmla="*/ T4 w 379"/>
                  <a:gd name="T6" fmla="+- 0 4171 3881"/>
                  <a:gd name="T7" fmla="*/ 4171 h 509"/>
                  <a:gd name="T8" fmla="+- 0 7724 7471"/>
                  <a:gd name="T9" fmla="*/ T8 w 379"/>
                  <a:gd name="T10" fmla="+- 0 4164 3881"/>
                  <a:gd name="T11" fmla="*/ 4164 h 509"/>
                  <a:gd name="T12" fmla="+- 0 7718 7471"/>
                  <a:gd name="T13" fmla="*/ T12 w 379"/>
                  <a:gd name="T14" fmla="+- 0 4153 3881"/>
                  <a:gd name="T15" fmla="*/ 41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47" y="272"/>
                    </a:moveTo>
                    <a:lnTo>
                      <a:pt x="242" y="290"/>
                    </a:lnTo>
                    <a:lnTo>
                      <a:pt x="253" y="283"/>
                    </a:lnTo>
                    <a:lnTo>
                      <a:pt x="247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3" name="Freeform 5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24 7471"/>
                  <a:gd name="T1" fmla="*/ T0 w 379"/>
                  <a:gd name="T2" fmla="+- 0 4164 3881"/>
                  <a:gd name="T3" fmla="*/ 4164 h 509"/>
                  <a:gd name="T4" fmla="+- 0 7713 7471"/>
                  <a:gd name="T5" fmla="*/ T4 w 379"/>
                  <a:gd name="T6" fmla="+- 0 4171 3881"/>
                  <a:gd name="T7" fmla="*/ 4171 h 509"/>
                  <a:gd name="T8" fmla="+- 0 7728 7471"/>
                  <a:gd name="T9" fmla="*/ T8 w 379"/>
                  <a:gd name="T10" fmla="+- 0 4171 3881"/>
                  <a:gd name="T11" fmla="*/ 4171 h 509"/>
                  <a:gd name="T12" fmla="+- 0 7724 7471"/>
                  <a:gd name="T13" fmla="*/ T12 w 379"/>
                  <a:gd name="T14" fmla="+- 0 4164 3881"/>
                  <a:gd name="T15" fmla="*/ 416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53" y="283"/>
                    </a:moveTo>
                    <a:lnTo>
                      <a:pt x="242" y="290"/>
                    </a:lnTo>
                    <a:lnTo>
                      <a:pt x="257" y="290"/>
                    </a:lnTo>
                    <a:lnTo>
                      <a:pt x="253" y="2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4" name="Freeform 5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40 7471"/>
                  <a:gd name="T1" fmla="*/ T0 w 379"/>
                  <a:gd name="T2" fmla="+- 0 4153 3881"/>
                  <a:gd name="T3" fmla="*/ 4153 h 509"/>
                  <a:gd name="T4" fmla="+- 0 7718 7471"/>
                  <a:gd name="T5" fmla="*/ T4 w 379"/>
                  <a:gd name="T6" fmla="+- 0 4153 3881"/>
                  <a:gd name="T7" fmla="*/ 4153 h 509"/>
                  <a:gd name="T8" fmla="+- 0 7724 7471"/>
                  <a:gd name="T9" fmla="*/ T8 w 379"/>
                  <a:gd name="T10" fmla="+- 0 4164 3881"/>
                  <a:gd name="T11" fmla="*/ 4164 h 509"/>
                  <a:gd name="T12" fmla="+- 0 7740 7471"/>
                  <a:gd name="T13" fmla="*/ T12 w 379"/>
                  <a:gd name="T14" fmla="+- 0 4153 3881"/>
                  <a:gd name="T15" fmla="*/ 41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69" y="272"/>
                    </a:moveTo>
                    <a:lnTo>
                      <a:pt x="247" y="272"/>
                    </a:lnTo>
                    <a:lnTo>
                      <a:pt x="253" y="283"/>
                    </a:lnTo>
                    <a:lnTo>
                      <a:pt x="269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5" name="Freeform 5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24 7471"/>
                  <a:gd name="T1" fmla="*/ T0 w 379"/>
                  <a:gd name="T2" fmla="+- 0 4131 3881"/>
                  <a:gd name="T3" fmla="*/ 4131 h 509"/>
                  <a:gd name="T4" fmla="+- 0 7712 7471"/>
                  <a:gd name="T5" fmla="*/ T4 w 379"/>
                  <a:gd name="T6" fmla="+- 0 4139 3881"/>
                  <a:gd name="T7" fmla="*/ 4139 h 509"/>
                  <a:gd name="T8" fmla="+- 0 7721 7471"/>
                  <a:gd name="T9" fmla="*/ T8 w 379"/>
                  <a:gd name="T10" fmla="+- 0 4150 3881"/>
                  <a:gd name="T11" fmla="*/ 4150 h 509"/>
                  <a:gd name="T12" fmla="+- 0 7724 7471"/>
                  <a:gd name="T13" fmla="*/ T12 w 379"/>
                  <a:gd name="T14" fmla="+- 0 4131 3881"/>
                  <a:gd name="T15" fmla="*/ 413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53" y="250"/>
                    </a:moveTo>
                    <a:lnTo>
                      <a:pt x="241" y="258"/>
                    </a:lnTo>
                    <a:lnTo>
                      <a:pt x="250" y="269"/>
                    </a:lnTo>
                    <a:lnTo>
                      <a:pt x="253" y="2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6" name="Freeform 5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40 7471"/>
                  <a:gd name="T1" fmla="*/ T0 w 379"/>
                  <a:gd name="T2" fmla="+- 0 4131 3881"/>
                  <a:gd name="T3" fmla="*/ 4131 h 509"/>
                  <a:gd name="T4" fmla="+- 0 7724 7471"/>
                  <a:gd name="T5" fmla="*/ T4 w 379"/>
                  <a:gd name="T6" fmla="+- 0 4131 3881"/>
                  <a:gd name="T7" fmla="*/ 4131 h 509"/>
                  <a:gd name="T8" fmla="+- 0 7721 7471"/>
                  <a:gd name="T9" fmla="*/ T8 w 379"/>
                  <a:gd name="T10" fmla="+- 0 4150 3881"/>
                  <a:gd name="T11" fmla="*/ 4150 h 509"/>
                  <a:gd name="T12" fmla="+- 0 7744 7471"/>
                  <a:gd name="T13" fmla="*/ T12 w 379"/>
                  <a:gd name="T14" fmla="+- 0 4150 3881"/>
                  <a:gd name="T15" fmla="*/ 4150 h 509"/>
                  <a:gd name="T16" fmla="+- 0 7751 7471"/>
                  <a:gd name="T17" fmla="*/ T16 w 379"/>
                  <a:gd name="T18" fmla="+- 0 4145 3881"/>
                  <a:gd name="T19" fmla="*/ 4145 h 509"/>
                  <a:gd name="T20" fmla="+- 0 7740 7471"/>
                  <a:gd name="T21" fmla="*/ T20 w 379"/>
                  <a:gd name="T22" fmla="+- 0 4131 3881"/>
                  <a:gd name="T23" fmla="*/ 413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269" y="250"/>
                    </a:moveTo>
                    <a:lnTo>
                      <a:pt x="253" y="250"/>
                    </a:lnTo>
                    <a:lnTo>
                      <a:pt x="250" y="269"/>
                    </a:lnTo>
                    <a:lnTo>
                      <a:pt x="273" y="269"/>
                    </a:lnTo>
                    <a:lnTo>
                      <a:pt x="280" y="264"/>
                    </a:lnTo>
                    <a:lnTo>
                      <a:pt x="269" y="2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7" name="Freeform 5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0 7471"/>
                  <a:gd name="T1" fmla="*/ T0 w 379"/>
                  <a:gd name="T2" fmla="+- 0 4018 3881"/>
                  <a:gd name="T3" fmla="*/ 4018 h 509"/>
                  <a:gd name="T4" fmla="+- 0 7632 7471"/>
                  <a:gd name="T5" fmla="*/ T4 w 379"/>
                  <a:gd name="T6" fmla="+- 0 4034 3881"/>
                  <a:gd name="T7" fmla="*/ 4034 h 509"/>
                  <a:gd name="T8" fmla="+- 0 7712 7471"/>
                  <a:gd name="T9" fmla="*/ T8 w 379"/>
                  <a:gd name="T10" fmla="+- 0 4139 3881"/>
                  <a:gd name="T11" fmla="*/ 4139 h 509"/>
                  <a:gd name="T12" fmla="+- 0 7724 7471"/>
                  <a:gd name="T13" fmla="*/ T12 w 379"/>
                  <a:gd name="T14" fmla="+- 0 4131 3881"/>
                  <a:gd name="T15" fmla="*/ 4131 h 509"/>
                  <a:gd name="T16" fmla="+- 0 7740 7471"/>
                  <a:gd name="T17" fmla="*/ T16 w 379"/>
                  <a:gd name="T18" fmla="+- 0 4131 3881"/>
                  <a:gd name="T19" fmla="*/ 4131 h 509"/>
                  <a:gd name="T20" fmla="+- 0 7679 7471"/>
                  <a:gd name="T21" fmla="*/ T20 w 379"/>
                  <a:gd name="T22" fmla="+- 0 4049 3881"/>
                  <a:gd name="T23" fmla="*/ 4049 h 509"/>
                  <a:gd name="T24" fmla="+- 0 7659 7471"/>
                  <a:gd name="T25" fmla="*/ T24 w 379"/>
                  <a:gd name="T26" fmla="+- 0 4049 3881"/>
                  <a:gd name="T27" fmla="*/ 4049 h 509"/>
                  <a:gd name="T28" fmla="+- 0 7664 7471"/>
                  <a:gd name="T29" fmla="*/ T28 w 379"/>
                  <a:gd name="T30" fmla="+- 0 4030 3881"/>
                  <a:gd name="T31" fmla="*/ 4030 h 509"/>
                  <a:gd name="T32" fmla="+- 0 7666 7471"/>
                  <a:gd name="T33" fmla="*/ T32 w 379"/>
                  <a:gd name="T34" fmla="+- 0 4030 3881"/>
                  <a:gd name="T35" fmla="*/ 4030 h 509"/>
                  <a:gd name="T36" fmla="+- 0 7660 7471"/>
                  <a:gd name="T37" fmla="*/ T36 w 379"/>
                  <a:gd name="T38" fmla="+- 0 4018 3881"/>
                  <a:gd name="T39" fmla="*/ 401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9" h="509">
                    <a:moveTo>
                      <a:pt x="189" y="137"/>
                    </a:moveTo>
                    <a:lnTo>
                      <a:pt x="161" y="153"/>
                    </a:lnTo>
                    <a:lnTo>
                      <a:pt x="241" y="258"/>
                    </a:lnTo>
                    <a:lnTo>
                      <a:pt x="253" y="250"/>
                    </a:lnTo>
                    <a:lnTo>
                      <a:pt x="269" y="250"/>
                    </a:lnTo>
                    <a:lnTo>
                      <a:pt x="208" y="168"/>
                    </a:lnTo>
                    <a:lnTo>
                      <a:pt x="188" y="168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89" y="13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8" name="Freeform 5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75 7471"/>
                  <a:gd name="T1" fmla="*/ T0 w 379"/>
                  <a:gd name="T2" fmla="+- 0 4085 3881"/>
                  <a:gd name="T3" fmla="*/ 4085 h 509"/>
                  <a:gd name="T4" fmla="+- 0 7574 7471"/>
                  <a:gd name="T5" fmla="*/ T4 w 379"/>
                  <a:gd name="T6" fmla="+- 0 4107 3881"/>
                  <a:gd name="T7" fmla="*/ 4107 h 509"/>
                  <a:gd name="T8" fmla="+- 0 7589 7471"/>
                  <a:gd name="T9" fmla="*/ T8 w 379"/>
                  <a:gd name="T10" fmla="+- 0 4097 3881"/>
                  <a:gd name="T11" fmla="*/ 4097 h 509"/>
                  <a:gd name="T12" fmla="+- 0 7575 7471"/>
                  <a:gd name="T13" fmla="*/ T12 w 379"/>
                  <a:gd name="T14" fmla="+- 0 4085 3881"/>
                  <a:gd name="T15" fmla="*/ 408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04" y="204"/>
                    </a:moveTo>
                    <a:lnTo>
                      <a:pt x="103" y="226"/>
                    </a:lnTo>
                    <a:lnTo>
                      <a:pt x="118" y="216"/>
                    </a:lnTo>
                    <a:lnTo>
                      <a:pt x="104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9" name="Freeform 5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89 7471"/>
                  <a:gd name="T1" fmla="*/ T0 w 379"/>
                  <a:gd name="T2" fmla="+- 0 4097 3881"/>
                  <a:gd name="T3" fmla="*/ 4097 h 509"/>
                  <a:gd name="T4" fmla="+- 0 7574 7471"/>
                  <a:gd name="T5" fmla="*/ T4 w 379"/>
                  <a:gd name="T6" fmla="+- 0 4107 3881"/>
                  <a:gd name="T7" fmla="*/ 4107 h 509"/>
                  <a:gd name="T8" fmla="+- 0 7602 7471"/>
                  <a:gd name="T9" fmla="*/ T8 w 379"/>
                  <a:gd name="T10" fmla="+- 0 4107 3881"/>
                  <a:gd name="T11" fmla="*/ 4107 h 509"/>
                  <a:gd name="T12" fmla="+- 0 7589 7471"/>
                  <a:gd name="T13" fmla="*/ T12 w 379"/>
                  <a:gd name="T14" fmla="+- 0 4097 3881"/>
                  <a:gd name="T15" fmla="*/ 409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18" y="216"/>
                    </a:moveTo>
                    <a:lnTo>
                      <a:pt x="103" y="226"/>
                    </a:lnTo>
                    <a:lnTo>
                      <a:pt x="131" y="226"/>
                    </a:lnTo>
                    <a:lnTo>
                      <a:pt x="118" y="2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4" name="Freeform 5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05 7471"/>
                  <a:gd name="T1" fmla="*/ T0 w 379"/>
                  <a:gd name="T2" fmla="+- 0 4085 3881"/>
                  <a:gd name="T3" fmla="*/ 4085 h 509"/>
                  <a:gd name="T4" fmla="+- 0 7575 7471"/>
                  <a:gd name="T5" fmla="*/ T4 w 379"/>
                  <a:gd name="T6" fmla="+- 0 4085 3881"/>
                  <a:gd name="T7" fmla="*/ 4085 h 509"/>
                  <a:gd name="T8" fmla="+- 0 7589 7471"/>
                  <a:gd name="T9" fmla="*/ T8 w 379"/>
                  <a:gd name="T10" fmla="+- 0 4097 3881"/>
                  <a:gd name="T11" fmla="*/ 4097 h 509"/>
                  <a:gd name="T12" fmla="+- 0 7605 7471"/>
                  <a:gd name="T13" fmla="*/ T12 w 379"/>
                  <a:gd name="T14" fmla="+- 0 4085 3881"/>
                  <a:gd name="T15" fmla="*/ 408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34" y="204"/>
                    </a:moveTo>
                    <a:lnTo>
                      <a:pt x="104" y="204"/>
                    </a:lnTo>
                    <a:lnTo>
                      <a:pt x="118" y="216"/>
                    </a:lnTo>
                    <a:lnTo>
                      <a:pt x="134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5" name="Freeform 5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96 7471"/>
                  <a:gd name="T1" fmla="*/ T0 w 379"/>
                  <a:gd name="T2" fmla="+- 0 4059 3881"/>
                  <a:gd name="T3" fmla="*/ 4059 h 509"/>
                  <a:gd name="T4" fmla="+- 0 7581 7471"/>
                  <a:gd name="T5" fmla="*/ T4 w 379"/>
                  <a:gd name="T6" fmla="+- 0 4069 3881"/>
                  <a:gd name="T7" fmla="*/ 4069 h 509"/>
                  <a:gd name="T8" fmla="+- 0 7595 7471"/>
                  <a:gd name="T9" fmla="*/ T8 w 379"/>
                  <a:gd name="T10" fmla="+- 0 4080 3881"/>
                  <a:gd name="T11" fmla="*/ 4080 h 509"/>
                  <a:gd name="T12" fmla="+- 0 7596 7471"/>
                  <a:gd name="T13" fmla="*/ T12 w 379"/>
                  <a:gd name="T14" fmla="+- 0 4059 3881"/>
                  <a:gd name="T15" fmla="*/ 405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25" y="178"/>
                    </a:moveTo>
                    <a:lnTo>
                      <a:pt x="110" y="188"/>
                    </a:lnTo>
                    <a:lnTo>
                      <a:pt x="124" y="199"/>
                    </a:lnTo>
                    <a:lnTo>
                      <a:pt x="125" y="1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8" name="Freeform 5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12 7471"/>
                  <a:gd name="T1" fmla="*/ T0 w 379"/>
                  <a:gd name="T2" fmla="+- 0 4059 3881"/>
                  <a:gd name="T3" fmla="*/ 4059 h 509"/>
                  <a:gd name="T4" fmla="+- 0 7596 7471"/>
                  <a:gd name="T5" fmla="*/ T4 w 379"/>
                  <a:gd name="T6" fmla="+- 0 4059 3881"/>
                  <a:gd name="T7" fmla="*/ 4059 h 509"/>
                  <a:gd name="T8" fmla="+- 0 7595 7471"/>
                  <a:gd name="T9" fmla="*/ T8 w 379"/>
                  <a:gd name="T10" fmla="+- 0 4080 3881"/>
                  <a:gd name="T11" fmla="*/ 4080 h 509"/>
                  <a:gd name="T12" fmla="+- 0 7612 7471"/>
                  <a:gd name="T13" fmla="*/ T12 w 379"/>
                  <a:gd name="T14" fmla="+- 0 4080 3881"/>
                  <a:gd name="T15" fmla="*/ 4080 h 509"/>
                  <a:gd name="T16" fmla="+- 0 7626 7471"/>
                  <a:gd name="T17" fmla="*/ T16 w 379"/>
                  <a:gd name="T18" fmla="+- 0 4070 3881"/>
                  <a:gd name="T19" fmla="*/ 4070 h 509"/>
                  <a:gd name="T20" fmla="+- 0 7612 7471"/>
                  <a:gd name="T21" fmla="*/ T20 w 379"/>
                  <a:gd name="T22" fmla="+- 0 4059 3881"/>
                  <a:gd name="T23" fmla="*/ 405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141" y="178"/>
                    </a:moveTo>
                    <a:lnTo>
                      <a:pt x="125" y="178"/>
                    </a:lnTo>
                    <a:lnTo>
                      <a:pt x="124" y="199"/>
                    </a:lnTo>
                    <a:lnTo>
                      <a:pt x="141" y="199"/>
                    </a:lnTo>
                    <a:lnTo>
                      <a:pt x="155" y="189"/>
                    </a:lnTo>
                    <a:lnTo>
                      <a:pt x="141" y="1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9" name="Freeform 6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21 7471"/>
                  <a:gd name="T1" fmla="*/ T0 w 379"/>
                  <a:gd name="T2" fmla="+- 0 3881 3881"/>
                  <a:gd name="T3" fmla="*/ 3881 h 509"/>
                  <a:gd name="T4" fmla="+- 0 7471 7471"/>
                  <a:gd name="T5" fmla="*/ T4 w 379"/>
                  <a:gd name="T6" fmla="+- 0 3978 3881"/>
                  <a:gd name="T7" fmla="*/ 3978 h 509"/>
                  <a:gd name="T8" fmla="+- 0 7581 7471"/>
                  <a:gd name="T9" fmla="*/ T8 w 379"/>
                  <a:gd name="T10" fmla="+- 0 4069 3881"/>
                  <a:gd name="T11" fmla="*/ 4069 h 509"/>
                  <a:gd name="T12" fmla="+- 0 7596 7471"/>
                  <a:gd name="T13" fmla="*/ T12 w 379"/>
                  <a:gd name="T14" fmla="+- 0 4059 3881"/>
                  <a:gd name="T15" fmla="*/ 4059 h 509"/>
                  <a:gd name="T16" fmla="+- 0 7612 7471"/>
                  <a:gd name="T17" fmla="*/ T16 w 379"/>
                  <a:gd name="T18" fmla="+- 0 4059 3881"/>
                  <a:gd name="T19" fmla="*/ 4059 h 509"/>
                  <a:gd name="T20" fmla="+- 0 7531 7471"/>
                  <a:gd name="T21" fmla="*/ T20 w 379"/>
                  <a:gd name="T22" fmla="+- 0 3991 3881"/>
                  <a:gd name="T23" fmla="*/ 3991 h 509"/>
                  <a:gd name="T24" fmla="+- 0 7502 7471"/>
                  <a:gd name="T25" fmla="*/ T24 w 379"/>
                  <a:gd name="T26" fmla="+- 0 3991 3881"/>
                  <a:gd name="T27" fmla="*/ 3991 h 509"/>
                  <a:gd name="T28" fmla="+- 0 7504 7471"/>
                  <a:gd name="T29" fmla="*/ T28 w 379"/>
                  <a:gd name="T30" fmla="+- 0 3969 3881"/>
                  <a:gd name="T31" fmla="*/ 3969 h 509"/>
                  <a:gd name="T32" fmla="+- 0 7536 7471"/>
                  <a:gd name="T33" fmla="*/ T32 w 379"/>
                  <a:gd name="T34" fmla="+- 0 3969 3881"/>
                  <a:gd name="T35" fmla="*/ 3969 h 509"/>
                  <a:gd name="T36" fmla="+- 0 7610 7471"/>
                  <a:gd name="T37" fmla="*/ T36 w 379"/>
                  <a:gd name="T38" fmla="+- 0 3921 3881"/>
                  <a:gd name="T39" fmla="*/ 3921 h 509"/>
                  <a:gd name="T40" fmla="+- 0 7603 7471"/>
                  <a:gd name="T41" fmla="*/ T40 w 379"/>
                  <a:gd name="T42" fmla="+- 0 3908 3881"/>
                  <a:gd name="T43" fmla="*/ 3908 h 509"/>
                  <a:gd name="T44" fmla="+- 0 7635 7471"/>
                  <a:gd name="T45" fmla="*/ T44 w 379"/>
                  <a:gd name="T46" fmla="+- 0 3908 3881"/>
                  <a:gd name="T47" fmla="*/ 3908 h 509"/>
                  <a:gd name="T48" fmla="+- 0 7621 7471"/>
                  <a:gd name="T49" fmla="*/ T48 w 379"/>
                  <a:gd name="T50" fmla="+- 0 3881 3881"/>
                  <a:gd name="T51" fmla="*/ 388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9" h="509">
                    <a:moveTo>
                      <a:pt x="150" y="0"/>
                    </a:moveTo>
                    <a:lnTo>
                      <a:pt x="0" y="97"/>
                    </a:lnTo>
                    <a:lnTo>
                      <a:pt x="110" y="188"/>
                    </a:lnTo>
                    <a:lnTo>
                      <a:pt x="125" y="178"/>
                    </a:lnTo>
                    <a:lnTo>
                      <a:pt x="141" y="178"/>
                    </a:lnTo>
                    <a:lnTo>
                      <a:pt x="60" y="110"/>
                    </a:lnTo>
                    <a:lnTo>
                      <a:pt x="31" y="110"/>
                    </a:lnTo>
                    <a:lnTo>
                      <a:pt x="33" y="88"/>
                    </a:lnTo>
                    <a:lnTo>
                      <a:pt x="65" y="88"/>
                    </a:lnTo>
                    <a:lnTo>
                      <a:pt x="139" y="40"/>
                    </a:lnTo>
                    <a:lnTo>
                      <a:pt x="132" y="27"/>
                    </a:lnTo>
                    <a:lnTo>
                      <a:pt x="164" y="27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0" name="Freeform 6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4 7471"/>
                  <a:gd name="T1" fmla="*/ T0 w 379"/>
                  <a:gd name="T2" fmla="+- 0 4030 3881"/>
                  <a:gd name="T3" fmla="*/ 4030 h 509"/>
                  <a:gd name="T4" fmla="+- 0 7659 7471"/>
                  <a:gd name="T5" fmla="*/ T4 w 379"/>
                  <a:gd name="T6" fmla="+- 0 4049 3881"/>
                  <a:gd name="T7" fmla="*/ 4049 h 509"/>
                  <a:gd name="T8" fmla="+- 0 7673 7471"/>
                  <a:gd name="T9" fmla="*/ T8 w 379"/>
                  <a:gd name="T10" fmla="+- 0 4042 3881"/>
                  <a:gd name="T11" fmla="*/ 4042 h 509"/>
                  <a:gd name="T12" fmla="+- 0 7664 7471"/>
                  <a:gd name="T13" fmla="*/ T12 w 379"/>
                  <a:gd name="T14" fmla="+- 0 4030 3881"/>
                  <a:gd name="T15" fmla="*/ 40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3" y="149"/>
                    </a:moveTo>
                    <a:lnTo>
                      <a:pt x="188" y="168"/>
                    </a:lnTo>
                    <a:lnTo>
                      <a:pt x="202" y="161"/>
                    </a:lnTo>
                    <a:lnTo>
                      <a:pt x="193" y="1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1" name="Freeform 6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3 7471"/>
                  <a:gd name="T1" fmla="*/ T0 w 379"/>
                  <a:gd name="T2" fmla="+- 0 4042 3881"/>
                  <a:gd name="T3" fmla="*/ 4042 h 509"/>
                  <a:gd name="T4" fmla="+- 0 7659 7471"/>
                  <a:gd name="T5" fmla="*/ T4 w 379"/>
                  <a:gd name="T6" fmla="+- 0 4049 3881"/>
                  <a:gd name="T7" fmla="*/ 4049 h 509"/>
                  <a:gd name="T8" fmla="+- 0 7679 7471"/>
                  <a:gd name="T9" fmla="*/ T8 w 379"/>
                  <a:gd name="T10" fmla="+- 0 4049 3881"/>
                  <a:gd name="T11" fmla="*/ 4049 h 509"/>
                  <a:gd name="T12" fmla="+- 0 7673 7471"/>
                  <a:gd name="T13" fmla="*/ T12 w 379"/>
                  <a:gd name="T14" fmla="+- 0 4042 3881"/>
                  <a:gd name="T15" fmla="*/ 404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02" y="161"/>
                    </a:moveTo>
                    <a:lnTo>
                      <a:pt x="188" y="168"/>
                    </a:lnTo>
                    <a:lnTo>
                      <a:pt x="208" y="168"/>
                    </a:lnTo>
                    <a:lnTo>
                      <a:pt x="202" y="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2" name="Freeform 6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88 7471"/>
                  <a:gd name="T1" fmla="*/ T0 w 379"/>
                  <a:gd name="T2" fmla="+- 0 4011 3881"/>
                  <a:gd name="T3" fmla="*/ 4011 h 509"/>
                  <a:gd name="T4" fmla="+- 0 7672 7471"/>
                  <a:gd name="T5" fmla="*/ T4 w 379"/>
                  <a:gd name="T6" fmla="+- 0 4011 3881"/>
                  <a:gd name="T7" fmla="*/ 4011 h 509"/>
                  <a:gd name="T8" fmla="+- 0 7666 7471"/>
                  <a:gd name="T9" fmla="*/ T8 w 379"/>
                  <a:gd name="T10" fmla="+- 0 4030 3881"/>
                  <a:gd name="T11" fmla="*/ 4030 h 509"/>
                  <a:gd name="T12" fmla="+- 0 7664 7471"/>
                  <a:gd name="T13" fmla="*/ T12 w 379"/>
                  <a:gd name="T14" fmla="+- 0 4030 3881"/>
                  <a:gd name="T15" fmla="*/ 4030 h 509"/>
                  <a:gd name="T16" fmla="+- 0 7673 7471"/>
                  <a:gd name="T17" fmla="*/ T16 w 379"/>
                  <a:gd name="T18" fmla="+- 0 4042 3881"/>
                  <a:gd name="T19" fmla="*/ 4042 h 509"/>
                  <a:gd name="T20" fmla="+- 0 7697 7471"/>
                  <a:gd name="T21" fmla="*/ T20 w 379"/>
                  <a:gd name="T22" fmla="+- 0 4029 3881"/>
                  <a:gd name="T23" fmla="*/ 4029 h 509"/>
                  <a:gd name="T24" fmla="+- 0 7688 7471"/>
                  <a:gd name="T25" fmla="*/ T24 w 379"/>
                  <a:gd name="T26" fmla="+- 0 4011 3881"/>
                  <a:gd name="T27" fmla="*/ 401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9" h="509">
                    <a:moveTo>
                      <a:pt x="217" y="130"/>
                    </a:moveTo>
                    <a:lnTo>
                      <a:pt x="201" y="130"/>
                    </a:lnTo>
                    <a:lnTo>
                      <a:pt x="195" y="149"/>
                    </a:lnTo>
                    <a:lnTo>
                      <a:pt x="193" y="149"/>
                    </a:lnTo>
                    <a:lnTo>
                      <a:pt x="202" y="161"/>
                    </a:lnTo>
                    <a:lnTo>
                      <a:pt x="226" y="148"/>
                    </a:lnTo>
                    <a:lnTo>
                      <a:pt x="217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3" name="Freeform 6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2 7471"/>
                  <a:gd name="T1" fmla="*/ T0 w 379"/>
                  <a:gd name="T2" fmla="+- 0 4011 3881"/>
                  <a:gd name="T3" fmla="*/ 4011 h 509"/>
                  <a:gd name="T4" fmla="+- 0 7660 7471"/>
                  <a:gd name="T5" fmla="*/ T4 w 379"/>
                  <a:gd name="T6" fmla="+- 0 4018 3881"/>
                  <a:gd name="T7" fmla="*/ 4018 h 509"/>
                  <a:gd name="T8" fmla="+- 0 7666 7471"/>
                  <a:gd name="T9" fmla="*/ T8 w 379"/>
                  <a:gd name="T10" fmla="+- 0 4030 3881"/>
                  <a:gd name="T11" fmla="*/ 4030 h 509"/>
                  <a:gd name="T12" fmla="+- 0 7672 7471"/>
                  <a:gd name="T13" fmla="*/ T12 w 379"/>
                  <a:gd name="T14" fmla="+- 0 4011 3881"/>
                  <a:gd name="T15" fmla="*/ 401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01" y="130"/>
                    </a:moveTo>
                    <a:lnTo>
                      <a:pt x="189" y="137"/>
                    </a:lnTo>
                    <a:lnTo>
                      <a:pt x="195" y="149"/>
                    </a:lnTo>
                    <a:lnTo>
                      <a:pt x="201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4" name="Freeform 6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35 7471"/>
                  <a:gd name="T1" fmla="*/ T0 w 379"/>
                  <a:gd name="T2" fmla="+- 0 3908 3881"/>
                  <a:gd name="T3" fmla="*/ 3908 h 509"/>
                  <a:gd name="T4" fmla="+- 0 7603 7471"/>
                  <a:gd name="T5" fmla="*/ T4 w 379"/>
                  <a:gd name="T6" fmla="+- 0 3908 3881"/>
                  <a:gd name="T7" fmla="*/ 3908 h 509"/>
                  <a:gd name="T8" fmla="+- 0 7623 7471"/>
                  <a:gd name="T9" fmla="*/ T8 w 379"/>
                  <a:gd name="T10" fmla="+- 0 3913 3881"/>
                  <a:gd name="T11" fmla="*/ 3913 h 509"/>
                  <a:gd name="T12" fmla="+- 0 7610 7471"/>
                  <a:gd name="T13" fmla="*/ T12 w 379"/>
                  <a:gd name="T14" fmla="+- 0 3921 3881"/>
                  <a:gd name="T15" fmla="*/ 3921 h 509"/>
                  <a:gd name="T16" fmla="+- 0 7660 7471"/>
                  <a:gd name="T17" fmla="*/ T16 w 379"/>
                  <a:gd name="T18" fmla="+- 0 4018 3881"/>
                  <a:gd name="T19" fmla="*/ 4018 h 509"/>
                  <a:gd name="T20" fmla="+- 0 7672 7471"/>
                  <a:gd name="T21" fmla="*/ T20 w 379"/>
                  <a:gd name="T22" fmla="+- 0 4011 3881"/>
                  <a:gd name="T23" fmla="*/ 4011 h 509"/>
                  <a:gd name="T24" fmla="+- 0 7688 7471"/>
                  <a:gd name="T25" fmla="*/ T24 w 379"/>
                  <a:gd name="T26" fmla="+- 0 4011 3881"/>
                  <a:gd name="T27" fmla="*/ 4011 h 509"/>
                  <a:gd name="T28" fmla="+- 0 7635 7471"/>
                  <a:gd name="T29" fmla="*/ T28 w 379"/>
                  <a:gd name="T30" fmla="+- 0 3908 3881"/>
                  <a:gd name="T31" fmla="*/ 390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9" h="509">
                    <a:moveTo>
                      <a:pt x="164" y="27"/>
                    </a:moveTo>
                    <a:lnTo>
                      <a:pt x="132" y="27"/>
                    </a:lnTo>
                    <a:lnTo>
                      <a:pt x="152" y="32"/>
                    </a:lnTo>
                    <a:lnTo>
                      <a:pt x="139" y="40"/>
                    </a:lnTo>
                    <a:lnTo>
                      <a:pt x="189" y="137"/>
                    </a:lnTo>
                    <a:lnTo>
                      <a:pt x="201" y="130"/>
                    </a:lnTo>
                    <a:lnTo>
                      <a:pt x="217" y="130"/>
                    </a:lnTo>
                    <a:lnTo>
                      <a:pt x="164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5" name="Freeform 6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04 7471"/>
                  <a:gd name="T1" fmla="*/ T0 w 379"/>
                  <a:gd name="T2" fmla="+- 0 3969 3881"/>
                  <a:gd name="T3" fmla="*/ 3969 h 509"/>
                  <a:gd name="T4" fmla="+- 0 7502 7471"/>
                  <a:gd name="T5" fmla="*/ T4 w 379"/>
                  <a:gd name="T6" fmla="+- 0 3991 3881"/>
                  <a:gd name="T7" fmla="*/ 3991 h 509"/>
                  <a:gd name="T8" fmla="+- 0 7518 7471"/>
                  <a:gd name="T9" fmla="*/ T8 w 379"/>
                  <a:gd name="T10" fmla="+- 0 3981 3881"/>
                  <a:gd name="T11" fmla="*/ 3981 h 509"/>
                  <a:gd name="T12" fmla="+- 0 7504 7471"/>
                  <a:gd name="T13" fmla="*/ T12 w 379"/>
                  <a:gd name="T14" fmla="+- 0 3969 3881"/>
                  <a:gd name="T15" fmla="*/ 39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33" y="88"/>
                    </a:moveTo>
                    <a:lnTo>
                      <a:pt x="31" y="110"/>
                    </a:lnTo>
                    <a:lnTo>
                      <a:pt x="47" y="100"/>
                    </a:lnTo>
                    <a:lnTo>
                      <a:pt x="33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6" name="Freeform 6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18 7471"/>
                  <a:gd name="T1" fmla="*/ T0 w 379"/>
                  <a:gd name="T2" fmla="+- 0 3981 3881"/>
                  <a:gd name="T3" fmla="*/ 3981 h 509"/>
                  <a:gd name="T4" fmla="+- 0 7502 7471"/>
                  <a:gd name="T5" fmla="*/ T4 w 379"/>
                  <a:gd name="T6" fmla="+- 0 3991 3881"/>
                  <a:gd name="T7" fmla="*/ 3991 h 509"/>
                  <a:gd name="T8" fmla="+- 0 7531 7471"/>
                  <a:gd name="T9" fmla="*/ T8 w 379"/>
                  <a:gd name="T10" fmla="+- 0 3991 3881"/>
                  <a:gd name="T11" fmla="*/ 3991 h 509"/>
                  <a:gd name="T12" fmla="+- 0 7518 7471"/>
                  <a:gd name="T13" fmla="*/ T12 w 379"/>
                  <a:gd name="T14" fmla="+- 0 3981 3881"/>
                  <a:gd name="T15" fmla="*/ 398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47" y="100"/>
                    </a:moveTo>
                    <a:lnTo>
                      <a:pt x="31" y="110"/>
                    </a:lnTo>
                    <a:lnTo>
                      <a:pt x="60" y="110"/>
                    </a:lnTo>
                    <a:lnTo>
                      <a:pt x="47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7" name="Freeform 6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36 7471"/>
                  <a:gd name="T1" fmla="*/ T0 w 379"/>
                  <a:gd name="T2" fmla="+- 0 3969 3881"/>
                  <a:gd name="T3" fmla="*/ 3969 h 509"/>
                  <a:gd name="T4" fmla="+- 0 7504 7471"/>
                  <a:gd name="T5" fmla="*/ T4 w 379"/>
                  <a:gd name="T6" fmla="+- 0 3969 3881"/>
                  <a:gd name="T7" fmla="*/ 3969 h 509"/>
                  <a:gd name="T8" fmla="+- 0 7518 7471"/>
                  <a:gd name="T9" fmla="*/ T8 w 379"/>
                  <a:gd name="T10" fmla="+- 0 3981 3881"/>
                  <a:gd name="T11" fmla="*/ 3981 h 509"/>
                  <a:gd name="T12" fmla="+- 0 7536 7471"/>
                  <a:gd name="T13" fmla="*/ T12 w 379"/>
                  <a:gd name="T14" fmla="+- 0 3969 3881"/>
                  <a:gd name="T15" fmla="*/ 39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65" y="88"/>
                    </a:moveTo>
                    <a:lnTo>
                      <a:pt x="33" y="88"/>
                    </a:lnTo>
                    <a:lnTo>
                      <a:pt x="47" y="100"/>
                    </a:lnTo>
                    <a:lnTo>
                      <a:pt x="65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8" name="Freeform 6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03 7471"/>
                  <a:gd name="T1" fmla="*/ T0 w 379"/>
                  <a:gd name="T2" fmla="+- 0 3908 3881"/>
                  <a:gd name="T3" fmla="*/ 3908 h 509"/>
                  <a:gd name="T4" fmla="+- 0 7610 7471"/>
                  <a:gd name="T5" fmla="*/ T4 w 379"/>
                  <a:gd name="T6" fmla="+- 0 3921 3881"/>
                  <a:gd name="T7" fmla="*/ 3921 h 509"/>
                  <a:gd name="T8" fmla="+- 0 7623 7471"/>
                  <a:gd name="T9" fmla="*/ T8 w 379"/>
                  <a:gd name="T10" fmla="+- 0 3913 3881"/>
                  <a:gd name="T11" fmla="*/ 3913 h 509"/>
                  <a:gd name="T12" fmla="+- 0 7603 7471"/>
                  <a:gd name="T13" fmla="*/ T12 w 379"/>
                  <a:gd name="T14" fmla="+- 0 3908 3881"/>
                  <a:gd name="T15" fmla="*/ 390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32" y="27"/>
                    </a:moveTo>
                    <a:lnTo>
                      <a:pt x="139" y="40"/>
                    </a:lnTo>
                    <a:lnTo>
                      <a:pt x="152" y="32"/>
                    </a:lnTo>
                    <a:lnTo>
                      <a:pt x="132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7108" y="3756"/>
              <a:ext cx="310" cy="433"/>
              <a:chOff x="7108" y="3756"/>
              <a:chExt cx="310" cy="433"/>
            </a:xfrm>
          </p:grpSpPr>
          <p:sp>
            <p:nvSpPr>
              <p:cNvPr id="2062" name="Freeform 71"/>
              <p:cNvSpPr>
                <a:spLocks/>
              </p:cNvSpPr>
              <p:nvPr/>
            </p:nvSpPr>
            <p:spPr bwMode="auto">
              <a:xfrm>
                <a:off x="7108" y="3756"/>
                <a:ext cx="310" cy="433"/>
              </a:xfrm>
              <a:custGeom>
                <a:avLst/>
                <a:gdLst>
                  <a:gd name="T0" fmla="+- 0 7230 7108"/>
                  <a:gd name="T1" fmla="*/ T0 w 310"/>
                  <a:gd name="T2" fmla="+- 0 3756 3756"/>
                  <a:gd name="T3" fmla="*/ 3756 h 433"/>
                  <a:gd name="T4" fmla="+- 0 7108 7108"/>
                  <a:gd name="T5" fmla="*/ T4 w 310"/>
                  <a:gd name="T6" fmla="+- 0 3834 3756"/>
                  <a:gd name="T7" fmla="*/ 3834 h 433"/>
                  <a:gd name="T8" fmla="+- 0 7217 7108"/>
                  <a:gd name="T9" fmla="*/ T8 w 310"/>
                  <a:gd name="T10" fmla="+- 0 3924 3756"/>
                  <a:gd name="T11" fmla="*/ 3924 h 433"/>
                  <a:gd name="T12" fmla="+- 0 7181 7108"/>
                  <a:gd name="T13" fmla="*/ T12 w 310"/>
                  <a:gd name="T14" fmla="+- 0 3951 3756"/>
                  <a:gd name="T15" fmla="*/ 3951 h 433"/>
                  <a:gd name="T16" fmla="+- 0 7284 7108"/>
                  <a:gd name="T17" fmla="*/ T16 w 310"/>
                  <a:gd name="T18" fmla="+- 0 4037 3756"/>
                  <a:gd name="T19" fmla="*/ 4037 h 433"/>
                  <a:gd name="T20" fmla="+- 0 7252 7108"/>
                  <a:gd name="T21" fmla="*/ T20 w 310"/>
                  <a:gd name="T22" fmla="+- 0 4055 3756"/>
                  <a:gd name="T23" fmla="*/ 4055 h 433"/>
                  <a:gd name="T24" fmla="+- 0 7418 7108"/>
                  <a:gd name="T25" fmla="*/ T24 w 310"/>
                  <a:gd name="T26" fmla="+- 0 4189 3756"/>
                  <a:gd name="T27" fmla="*/ 4189 h 433"/>
                  <a:gd name="T28" fmla="+- 0 7321 7108"/>
                  <a:gd name="T29" fmla="*/ T28 w 310"/>
                  <a:gd name="T30" fmla="+- 0 4015 3756"/>
                  <a:gd name="T31" fmla="*/ 4015 h 433"/>
                  <a:gd name="T32" fmla="+- 0 7346 7108"/>
                  <a:gd name="T33" fmla="*/ T32 w 310"/>
                  <a:gd name="T34" fmla="+- 0 3997 3756"/>
                  <a:gd name="T35" fmla="*/ 3997 h 433"/>
                  <a:gd name="T36" fmla="+- 0 7267 7108"/>
                  <a:gd name="T37" fmla="*/ T36 w 310"/>
                  <a:gd name="T38" fmla="+- 0 3893 3756"/>
                  <a:gd name="T39" fmla="*/ 3893 h 433"/>
                  <a:gd name="T40" fmla="+- 0 7293 7108"/>
                  <a:gd name="T41" fmla="*/ T40 w 310"/>
                  <a:gd name="T42" fmla="+- 0 3879 3756"/>
                  <a:gd name="T43" fmla="*/ 3879 h 433"/>
                  <a:gd name="T44" fmla="+- 0 7230 7108"/>
                  <a:gd name="T45" fmla="*/ T44 w 310"/>
                  <a:gd name="T46" fmla="+- 0 3756 3756"/>
                  <a:gd name="T47" fmla="*/ 3756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0" h="433">
                    <a:moveTo>
                      <a:pt x="122" y="0"/>
                    </a:moveTo>
                    <a:lnTo>
                      <a:pt x="0" y="78"/>
                    </a:lnTo>
                    <a:lnTo>
                      <a:pt x="109" y="168"/>
                    </a:lnTo>
                    <a:lnTo>
                      <a:pt x="73" y="195"/>
                    </a:lnTo>
                    <a:lnTo>
                      <a:pt x="176" y="281"/>
                    </a:lnTo>
                    <a:lnTo>
                      <a:pt x="144" y="299"/>
                    </a:lnTo>
                    <a:lnTo>
                      <a:pt x="310" y="433"/>
                    </a:lnTo>
                    <a:lnTo>
                      <a:pt x="213" y="259"/>
                    </a:lnTo>
                    <a:lnTo>
                      <a:pt x="238" y="241"/>
                    </a:lnTo>
                    <a:lnTo>
                      <a:pt x="159" y="137"/>
                    </a:lnTo>
                    <a:lnTo>
                      <a:pt x="185" y="123"/>
                    </a:lnTo>
                    <a:lnTo>
                      <a:pt x="122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7085" y="3737"/>
              <a:ext cx="381" cy="508"/>
              <a:chOff x="7085" y="3737"/>
              <a:chExt cx="381" cy="508"/>
            </a:xfrm>
          </p:grpSpPr>
          <p:sp>
            <p:nvSpPr>
              <p:cNvPr id="15" name="Freeform 7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60 7085"/>
                  <a:gd name="T1" fmla="*/ T0 w 381"/>
                  <a:gd name="T2" fmla="+- 0 4035 3737"/>
                  <a:gd name="T3" fmla="*/ 4035 h 508"/>
                  <a:gd name="T4" fmla="+- 0 7228 7085"/>
                  <a:gd name="T5" fmla="*/ T4 w 381"/>
                  <a:gd name="T6" fmla="+- 0 4054 3737"/>
                  <a:gd name="T7" fmla="*/ 4054 h 508"/>
                  <a:gd name="T8" fmla="+- 0 7466 7085"/>
                  <a:gd name="T9" fmla="*/ T8 w 381"/>
                  <a:gd name="T10" fmla="+- 0 4245 3737"/>
                  <a:gd name="T11" fmla="*/ 4245 h 508"/>
                  <a:gd name="T12" fmla="+- 0 7438 7085"/>
                  <a:gd name="T13" fmla="*/ T12 w 381"/>
                  <a:gd name="T14" fmla="+- 0 4196 3737"/>
                  <a:gd name="T15" fmla="*/ 4196 h 508"/>
                  <a:gd name="T16" fmla="+- 0 7407 7085"/>
                  <a:gd name="T17" fmla="*/ T16 w 381"/>
                  <a:gd name="T18" fmla="+- 0 4196 3737"/>
                  <a:gd name="T19" fmla="*/ 4196 h 508"/>
                  <a:gd name="T20" fmla="+- 0 7372 7085"/>
                  <a:gd name="T21" fmla="*/ T20 w 381"/>
                  <a:gd name="T22" fmla="+- 0 4134 3737"/>
                  <a:gd name="T23" fmla="*/ 4134 h 508"/>
                  <a:gd name="T24" fmla="+- 0 7290 7085"/>
                  <a:gd name="T25" fmla="*/ T24 w 381"/>
                  <a:gd name="T26" fmla="+- 0 4068 3737"/>
                  <a:gd name="T27" fmla="*/ 4068 h 508"/>
                  <a:gd name="T28" fmla="+- 0 7260 7085"/>
                  <a:gd name="T29" fmla="*/ T28 w 381"/>
                  <a:gd name="T30" fmla="+- 0 4068 3737"/>
                  <a:gd name="T31" fmla="*/ 4068 h 508"/>
                  <a:gd name="T32" fmla="+- 0 7261 7085"/>
                  <a:gd name="T33" fmla="*/ T32 w 381"/>
                  <a:gd name="T34" fmla="+- 0 4044 3737"/>
                  <a:gd name="T35" fmla="*/ 4044 h 508"/>
                  <a:gd name="T36" fmla="+- 0 7271 7085"/>
                  <a:gd name="T37" fmla="*/ T36 w 381"/>
                  <a:gd name="T38" fmla="+- 0 4044 3737"/>
                  <a:gd name="T39" fmla="*/ 4044 h 508"/>
                  <a:gd name="T40" fmla="+- 0 7260 7085"/>
                  <a:gd name="T41" fmla="*/ T40 w 381"/>
                  <a:gd name="T42" fmla="+- 0 4035 3737"/>
                  <a:gd name="T43" fmla="*/ 403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81" h="508">
                    <a:moveTo>
                      <a:pt x="175" y="298"/>
                    </a:moveTo>
                    <a:lnTo>
                      <a:pt x="143" y="317"/>
                    </a:lnTo>
                    <a:lnTo>
                      <a:pt x="381" y="508"/>
                    </a:lnTo>
                    <a:lnTo>
                      <a:pt x="353" y="459"/>
                    </a:lnTo>
                    <a:lnTo>
                      <a:pt x="322" y="459"/>
                    </a:lnTo>
                    <a:lnTo>
                      <a:pt x="287" y="397"/>
                    </a:lnTo>
                    <a:lnTo>
                      <a:pt x="205" y="331"/>
                    </a:lnTo>
                    <a:lnTo>
                      <a:pt x="175" y="331"/>
                    </a:lnTo>
                    <a:lnTo>
                      <a:pt x="176" y="307"/>
                    </a:lnTo>
                    <a:lnTo>
                      <a:pt x="186" y="307"/>
                    </a:lnTo>
                    <a:lnTo>
                      <a:pt x="175" y="2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7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72 7085"/>
                  <a:gd name="T1" fmla="*/ T0 w 381"/>
                  <a:gd name="T2" fmla="+- 0 4134 3737"/>
                  <a:gd name="T3" fmla="*/ 4134 h 508"/>
                  <a:gd name="T4" fmla="+- 0 7407 7085"/>
                  <a:gd name="T5" fmla="*/ T4 w 381"/>
                  <a:gd name="T6" fmla="+- 0 4196 3737"/>
                  <a:gd name="T7" fmla="*/ 4196 h 508"/>
                  <a:gd name="T8" fmla="+- 0 7428 7085"/>
                  <a:gd name="T9" fmla="*/ T8 w 381"/>
                  <a:gd name="T10" fmla="+- 0 4179 3737"/>
                  <a:gd name="T11" fmla="*/ 4179 h 508"/>
                  <a:gd name="T12" fmla="+- 0 7372 7085"/>
                  <a:gd name="T13" fmla="*/ T12 w 381"/>
                  <a:gd name="T14" fmla="+- 0 4134 3737"/>
                  <a:gd name="T15" fmla="*/ 413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87" y="397"/>
                    </a:moveTo>
                    <a:lnTo>
                      <a:pt x="322" y="459"/>
                    </a:lnTo>
                    <a:lnTo>
                      <a:pt x="343" y="442"/>
                    </a:lnTo>
                    <a:lnTo>
                      <a:pt x="287" y="39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7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27 7085"/>
                  <a:gd name="T1" fmla="*/ T0 w 381"/>
                  <a:gd name="T2" fmla="+- 0 3994 3737"/>
                  <a:gd name="T3" fmla="*/ 3994 h 508"/>
                  <a:gd name="T4" fmla="+- 0 7303 7085"/>
                  <a:gd name="T5" fmla="*/ T4 w 381"/>
                  <a:gd name="T6" fmla="+- 0 4011 3737"/>
                  <a:gd name="T7" fmla="*/ 4011 h 508"/>
                  <a:gd name="T8" fmla="+- 0 7372 7085"/>
                  <a:gd name="T9" fmla="*/ T8 w 381"/>
                  <a:gd name="T10" fmla="+- 0 4134 3737"/>
                  <a:gd name="T11" fmla="*/ 4134 h 508"/>
                  <a:gd name="T12" fmla="+- 0 7428 7085"/>
                  <a:gd name="T13" fmla="*/ T12 w 381"/>
                  <a:gd name="T14" fmla="+- 0 4179 3737"/>
                  <a:gd name="T15" fmla="*/ 4179 h 508"/>
                  <a:gd name="T16" fmla="+- 0 7407 7085"/>
                  <a:gd name="T17" fmla="*/ T16 w 381"/>
                  <a:gd name="T18" fmla="+- 0 4196 3737"/>
                  <a:gd name="T19" fmla="*/ 4196 h 508"/>
                  <a:gd name="T20" fmla="+- 0 7438 7085"/>
                  <a:gd name="T21" fmla="*/ T20 w 381"/>
                  <a:gd name="T22" fmla="+- 0 4196 3737"/>
                  <a:gd name="T23" fmla="*/ 4196 h 508"/>
                  <a:gd name="T24" fmla="+- 0 7343 7085"/>
                  <a:gd name="T25" fmla="*/ T24 w 381"/>
                  <a:gd name="T26" fmla="+- 0 4026 3737"/>
                  <a:gd name="T27" fmla="*/ 4026 h 508"/>
                  <a:gd name="T28" fmla="+- 0 7328 7085"/>
                  <a:gd name="T29" fmla="*/ T28 w 381"/>
                  <a:gd name="T30" fmla="+- 0 4026 3737"/>
                  <a:gd name="T31" fmla="*/ 4026 h 508"/>
                  <a:gd name="T32" fmla="+- 0 7332 7085"/>
                  <a:gd name="T33" fmla="*/ T32 w 381"/>
                  <a:gd name="T34" fmla="+- 0 4008 3737"/>
                  <a:gd name="T35" fmla="*/ 4008 h 508"/>
                  <a:gd name="T36" fmla="+- 0 7355 7085"/>
                  <a:gd name="T37" fmla="*/ T36 w 381"/>
                  <a:gd name="T38" fmla="+- 0 4008 3737"/>
                  <a:gd name="T39" fmla="*/ 4008 h 508"/>
                  <a:gd name="T40" fmla="+- 0 7359 7085"/>
                  <a:gd name="T41" fmla="*/ T40 w 381"/>
                  <a:gd name="T42" fmla="+- 0 4006 3737"/>
                  <a:gd name="T43" fmla="*/ 4006 h 508"/>
                  <a:gd name="T44" fmla="+- 0 7336 7085"/>
                  <a:gd name="T45" fmla="*/ T44 w 381"/>
                  <a:gd name="T46" fmla="+- 0 4006 3737"/>
                  <a:gd name="T47" fmla="*/ 4006 h 508"/>
                  <a:gd name="T48" fmla="+- 0 7327 7085"/>
                  <a:gd name="T49" fmla="*/ T48 w 381"/>
                  <a:gd name="T50" fmla="+- 0 3994 3737"/>
                  <a:gd name="T51" fmla="*/ 399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81" h="508">
                    <a:moveTo>
                      <a:pt x="242" y="257"/>
                    </a:moveTo>
                    <a:lnTo>
                      <a:pt x="218" y="274"/>
                    </a:lnTo>
                    <a:lnTo>
                      <a:pt x="287" y="397"/>
                    </a:lnTo>
                    <a:lnTo>
                      <a:pt x="343" y="442"/>
                    </a:lnTo>
                    <a:lnTo>
                      <a:pt x="322" y="459"/>
                    </a:lnTo>
                    <a:lnTo>
                      <a:pt x="353" y="459"/>
                    </a:lnTo>
                    <a:lnTo>
                      <a:pt x="258" y="289"/>
                    </a:lnTo>
                    <a:lnTo>
                      <a:pt x="243" y="289"/>
                    </a:lnTo>
                    <a:lnTo>
                      <a:pt x="247" y="271"/>
                    </a:lnTo>
                    <a:lnTo>
                      <a:pt x="270" y="271"/>
                    </a:lnTo>
                    <a:lnTo>
                      <a:pt x="274" y="269"/>
                    </a:lnTo>
                    <a:lnTo>
                      <a:pt x="251" y="269"/>
                    </a:lnTo>
                    <a:lnTo>
                      <a:pt x="242" y="2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61 7085"/>
                  <a:gd name="T1" fmla="*/ T0 w 381"/>
                  <a:gd name="T2" fmla="+- 0 4044 3737"/>
                  <a:gd name="T3" fmla="*/ 4044 h 508"/>
                  <a:gd name="T4" fmla="+- 0 7260 7085"/>
                  <a:gd name="T5" fmla="*/ T4 w 381"/>
                  <a:gd name="T6" fmla="+- 0 4068 3737"/>
                  <a:gd name="T7" fmla="*/ 4068 h 508"/>
                  <a:gd name="T8" fmla="+- 0 7277 7085"/>
                  <a:gd name="T9" fmla="*/ T8 w 381"/>
                  <a:gd name="T10" fmla="+- 0 4057 3737"/>
                  <a:gd name="T11" fmla="*/ 4057 h 508"/>
                  <a:gd name="T12" fmla="+- 0 7261 7085"/>
                  <a:gd name="T13" fmla="*/ T12 w 381"/>
                  <a:gd name="T14" fmla="+- 0 4044 3737"/>
                  <a:gd name="T15" fmla="*/ 404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76" y="307"/>
                    </a:moveTo>
                    <a:lnTo>
                      <a:pt x="175" y="331"/>
                    </a:lnTo>
                    <a:lnTo>
                      <a:pt x="192" y="320"/>
                    </a:lnTo>
                    <a:lnTo>
                      <a:pt x="176" y="3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7 7085"/>
                  <a:gd name="T1" fmla="*/ T0 w 381"/>
                  <a:gd name="T2" fmla="+- 0 4057 3737"/>
                  <a:gd name="T3" fmla="*/ 4057 h 508"/>
                  <a:gd name="T4" fmla="+- 0 7260 7085"/>
                  <a:gd name="T5" fmla="*/ T4 w 381"/>
                  <a:gd name="T6" fmla="+- 0 4068 3737"/>
                  <a:gd name="T7" fmla="*/ 4068 h 508"/>
                  <a:gd name="T8" fmla="+- 0 7290 7085"/>
                  <a:gd name="T9" fmla="*/ T8 w 381"/>
                  <a:gd name="T10" fmla="+- 0 4068 3737"/>
                  <a:gd name="T11" fmla="*/ 4068 h 508"/>
                  <a:gd name="T12" fmla="+- 0 7277 7085"/>
                  <a:gd name="T13" fmla="*/ T12 w 381"/>
                  <a:gd name="T14" fmla="+- 0 4057 3737"/>
                  <a:gd name="T15" fmla="*/ 405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2" y="320"/>
                    </a:moveTo>
                    <a:lnTo>
                      <a:pt x="175" y="331"/>
                    </a:lnTo>
                    <a:lnTo>
                      <a:pt x="205" y="331"/>
                    </a:lnTo>
                    <a:lnTo>
                      <a:pt x="192" y="3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7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1 7085"/>
                  <a:gd name="T1" fmla="*/ T0 w 381"/>
                  <a:gd name="T2" fmla="+- 0 4044 3737"/>
                  <a:gd name="T3" fmla="*/ 4044 h 508"/>
                  <a:gd name="T4" fmla="+- 0 7261 7085"/>
                  <a:gd name="T5" fmla="*/ T4 w 381"/>
                  <a:gd name="T6" fmla="+- 0 4044 3737"/>
                  <a:gd name="T7" fmla="*/ 4044 h 508"/>
                  <a:gd name="T8" fmla="+- 0 7277 7085"/>
                  <a:gd name="T9" fmla="*/ T8 w 381"/>
                  <a:gd name="T10" fmla="+- 0 4057 3737"/>
                  <a:gd name="T11" fmla="*/ 4057 h 508"/>
                  <a:gd name="T12" fmla="+- 0 7293 7085"/>
                  <a:gd name="T13" fmla="*/ T12 w 381"/>
                  <a:gd name="T14" fmla="+- 0 4048 3737"/>
                  <a:gd name="T15" fmla="*/ 4048 h 508"/>
                  <a:gd name="T16" fmla="+- 0 7275 7085"/>
                  <a:gd name="T17" fmla="*/ T16 w 381"/>
                  <a:gd name="T18" fmla="+- 0 4048 3737"/>
                  <a:gd name="T19" fmla="*/ 4048 h 508"/>
                  <a:gd name="T20" fmla="+- 0 7271 7085"/>
                  <a:gd name="T21" fmla="*/ T20 w 381"/>
                  <a:gd name="T22" fmla="+- 0 4044 3737"/>
                  <a:gd name="T23" fmla="*/ 404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186" y="307"/>
                    </a:moveTo>
                    <a:lnTo>
                      <a:pt x="176" y="307"/>
                    </a:lnTo>
                    <a:lnTo>
                      <a:pt x="192" y="320"/>
                    </a:lnTo>
                    <a:lnTo>
                      <a:pt x="208" y="311"/>
                    </a:lnTo>
                    <a:lnTo>
                      <a:pt x="190" y="311"/>
                    </a:lnTo>
                    <a:lnTo>
                      <a:pt x="186" y="3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7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7 7085"/>
                  <a:gd name="T1" fmla="*/ T0 w 381"/>
                  <a:gd name="T2" fmla="+- 0 4025 3737"/>
                  <a:gd name="T3" fmla="*/ 4025 h 508"/>
                  <a:gd name="T4" fmla="+- 0 7260 7085"/>
                  <a:gd name="T5" fmla="*/ T4 w 381"/>
                  <a:gd name="T6" fmla="+- 0 4035 3737"/>
                  <a:gd name="T7" fmla="*/ 4035 h 508"/>
                  <a:gd name="T8" fmla="+- 0 7275 7085"/>
                  <a:gd name="T9" fmla="*/ T8 w 381"/>
                  <a:gd name="T10" fmla="+- 0 4048 3737"/>
                  <a:gd name="T11" fmla="*/ 4048 h 508"/>
                  <a:gd name="T12" fmla="+- 0 7277 7085"/>
                  <a:gd name="T13" fmla="*/ T12 w 381"/>
                  <a:gd name="T14" fmla="+- 0 4025 3737"/>
                  <a:gd name="T15" fmla="*/ 40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2" y="288"/>
                    </a:moveTo>
                    <a:lnTo>
                      <a:pt x="175" y="298"/>
                    </a:lnTo>
                    <a:lnTo>
                      <a:pt x="190" y="311"/>
                    </a:lnTo>
                    <a:lnTo>
                      <a:pt x="192" y="2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8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92 7085"/>
                  <a:gd name="T1" fmla="*/ T0 w 381"/>
                  <a:gd name="T2" fmla="+- 0 4025 3737"/>
                  <a:gd name="T3" fmla="*/ 4025 h 508"/>
                  <a:gd name="T4" fmla="+- 0 7277 7085"/>
                  <a:gd name="T5" fmla="*/ T4 w 381"/>
                  <a:gd name="T6" fmla="+- 0 4025 3737"/>
                  <a:gd name="T7" fmla="*/ 4025 h 508"/>
                  <a:gd name="T8" fmla="+- 0 7275 7085"/>
                  <a:gd name="T9" fmla="*/ T8 w 381"/>
                  <a:gd name="T10" fmla="+- 0 4048 3737"/>
                  <a:gd name="T11" fmla="*/ 4048 h 508"/>
                  <a:gd name="T12" fmla="+- 0 7293 7085"/>
                  <a:gd name="T13" fmla="*/ T12 w 381"/>
                  <a:gd name="T14" fmla="+- 0 4048 3737"/>
                  <a:gd name="T15" fmla="*/ 4048 h 508"/>
                  <a:gd name="T16" fmla="+- 0 7308 7085"/>
                  <a:gd name="T17" fmla="*/ T16 w 381"/>
                  <a:gd name="T18" fmla="+- 0 4039 3737"/>
                  <a:gd name="T19" fmla="*/ 4039 h 508"/>
                  <a:gd name="T20" fmla="+- 0 7292 7085"/>
                  <a:gd name="T21" fmla="*/ T20 w 381"/>
                  <a:gd name="T22" fmla="+- 0 4025 3737"/>
                  <a:gd name="T23" fmla="*/ 40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207" y="288"/>
                    </a:moveTo>
                    <a:lnTo>
                      <a:pt x="192" y="288"/>
                    </a:lnTo>
                    <a:lnTo>
                      <a:pt x="190" y="311"/>
                    </a:lnTo>
                    <a:lnTo>
                      <a:pt x="208" y="311"/>
                    </a:lnTo>
                    <a:lnTo>
                      <a:pt x="223" y="302"/>
                    </a:lnTo>
                    <a:lnTo>
                      <a:pt x="207" y="2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8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95 7085"/>
                  <a:gd name="T1" fmla="*/ T0 w 381"/>
                  <a:gd name="T2" fmla="+- 0 3924 3737"/>
                  <a:gd name="T3" fmla="*/ 3924 h 508"/>
                  <a:gd name="T4" fmla="+- 0 7158 7085"/>
                  <a:gd name="T5" fmla="*/ T4 w 381"/>
                  <a:gd name="T6" fmla="+- 0 3950 3737"/>
                  <a:gd name="T7" fmla="*/ 3950 h 508"/>
                  <a:gd name="T8" fmla="+- 0 7260 7085"/>
                  <a:gd name="T9" fmla="*/ T8 w 381"/>
                  <a:gd name="T10" fmla="+- 0 4035 3737"/>
                  <a:gd name="T11" fmla="*/ 4035 h 508"/>
                  <a:gd name="T12" fmla="+- 0 7277 7085"/>
                  <a:gd name="T13" fmla="*/ T12 w 381"/>
                  <a:gd name="T14" fmla="+- 0 4025 3737"/>
                  <a:gd name="T15" fmla="*/ 4025 h 508"/>
                  <a:gd name="T16" fmla="+- 0 7292 7085"/>
                  <a:gd name="T17" fmla="*/ T16 w 381"/>
                  <a:gd name="T18" fmla="+- 0 4025 3737"/>
                  <a:gd name="T19" fmla="*/ 4025 h 508"/>
                  <a:gd name="T20" fmla="+- 0 7216 7085"/>
                  <a:gd name="T21" fmla="*/ T20 w 381"/>
                  <a:gd name="T22" fmla="+- 0 3963 3737"/>
                  <a:gd name="T23" fmla="*/ 3963 h 508"/>
                  <a:gd name="T24" fmla="+- 0 7188 7085"/>
                  <a:gd name="T25" fmla="*/ T24 w 381"/>
                  <a:gd name="T26" fmla="+- 0 3963 3737"/>
                  <a:gd name="T27" fmla="*/ 3963 h 508"/>
                  <a:gd name="T28" fmla="+- 0 7189 7085"/>
                  <a:gd name="T29" fmla="*/ T28 w 381"/>
                  <a:gd name="T30" fmla="+- 0 3940 3737"/>
                  <a:gd name="T31" fmla="*/ 3940 h 508"/>
                  <a:gd name="T32" fmla="+- 0 7220 7085"/>
                  <a:gd name="T33" fmla="*/ T32 w 381"/>
                  <a:gd name="T34" fmla="+- 0 3940 3737"/>
                  <a:gd name="T35" fmla="*/ 3940 h 508"/>
                  <a:gd name="T36" fmla="+- 0 7227 7085"/>
                  <a:gd name="T37" fmla="*/ T36 w 381"/>
                  <a:gd name="T38" fmla="+- 0 3935 3737"/>
                  <a:gd name="T39" fmla="*/ 3935 h 508"/>
                  <a:gd name="T40" fmla="+- 0 7209 7085"/>
                  <a:gd name="T41" fmla="*/ T40 w 381"/>
                  <a:gd name="T42" fmla="+- 0 3935 3737"/>
                  <a:gd name="T43" fmla="*/ 3935 h 508"/>
                  <a:gd name="T44" fmla="+- 0 7195 7085"/>
                  <a:gd name="T45" fmla="*/ T44 w 381"/>
                  <a:gd name="T46" fmla="+- 0 3924 3737"/>
                  <a:gd name="T47" fmla="*/ 39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81" h="508">
                    <a:moveTo>
                      <a:pt x="110" y="187"/>
                    </a:moveTo>
                    <a:lnTo>
                      <a:pt x="73" y="213"/>
                    </a:lnTo>
                    <a:lnTo>
                      <a:pt x="175" y="298"/>
                    </a:lnTo>
                    <a:lnTo>
                      <a:pt x="192" y="288"/>
                    </a:lnTo>
                    <a:lnTo>
                      <a:pt x="207" y="288"/>
                    </a:lnTo>
                    <a:lnTo>
                      <a:pt x="131" y="226"/>
                    </a:lnTo>
                    <a:lnTo>
                      <a:pt x="103" y="226"/>
                    </a:lnTo>
                    <a:lnTo>
                      <a:pt x="104" y="203"/>
                    </a:lnTo>
                    <a:lnTo>
                      <a:pt x="135" y="203"/>
                    </a:lnTo>
                    <a:lnTo>
                      <a:pt x="142" y="198"/>
                    </a:lnTo>
                    <a:lnTo>
                      <a:pt x="124" y="198"/>
                    </a:lnTo>
                    <a:lnTo>
                      <a:pt x="110" y="1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8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2 7085"/>
                  <a:gd name="T1" fmla="*/ T0 w 381"/>
                  <a:gd name="T2" fmla="+- 0 4008 3737"/>
                  <a:gd name="T3" fmla="*/ 4008 h 508"/>
                  <a:gd name="T4" fmla="+- 0 7328 7085"/>
                  <a:gd name="T5" fmla="*/ T4 w 381"/>
                  <a:gd name="T6" fmla="+- 0 4026 3737"/>
                  <a:gd name="T7" fmla="*/ 4026 h 508"/>
                  <a:gd name="T8" fmla="+- 0 7339 7085"/>
                  <a:gd name="T9" fmla="*/ T8 w 381"/>
                  <a:gd name="T10" fmla="+- 0 4019 3737"/>
                  <a:gd name="T11" fmla="*/ 4019 h 508"/>
                  <a:gd name="T12" fmla="+- 0 7332 7085"/>
                  <a:gd name="T13" fmla="*/ T12 w 381"/>
                  <a:gd name="T14" fmla="+- 0 4008 3737"/>
                  <a:gd name="T15" fmla="*/ 4008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47" y="271"/>
                    </a:moveTo>
                    <a:lnTo>
                      <a:pt x="243" y="289"/>
                    </a:lnTo>
                    <a:lnTo>
                      <a:pt x="254" y="282"/>
                    </a:lnTo>
                    <a:lnTo>
                      <a:pt x="247" y="2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8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9 7085"/>
                  <a:gd name="T1" fmla="*/ T0 w 381"/>
                  <a:gd name="T2" fmla="+- 0 4019 3737"/>
                  <a:gd name="T3" fmla="*/ 4019 h 508"/>
                  <a:gd name="T4" fmla="+- 0 7328 7085"/>
                  <a:gd name="T5" fmla="*/ T4 w 381"/>
                  <a:gd name="T6" fmla="+- 0 4026 3737"/>
                  <a:gd name="T7" fmla="*/ 4026 h 508"/>
                  <a:gd name="T8" fmla="+- 0 7343 7085"/>
                  <a:gd name="T9" fmla="*/ T8 w 381"/>
                  <a:gd name="T10" fmla="+- 0 4026 3737"/>
                  <a:gd name="T11" fmla="*/ 4026 h 508"/>
                  <a:gd name="T12" fmla="+- 0 7339 7085"/>
                  <a:gd name="T13" fmla="*/ T12 w 381"/>
                  <a:gd name="T14" fmla="+- 0 4019 3737"/>
                  <a:gd name="T15" fmla="*/ 4019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54" y="282"/>
                    </a:moveTo>
                    <a:lnTo>
                      <a:pt x="243" y="289"/>
                    </a:lnTo>
                    <a:lnTo>
                      <a:pt x="258" y="289"/>
                    </a:lnTo>
                    <a:lnTo>
                      <a:pt x="254" y="28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8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55 7085"/>
                  <a:gd name="T1" fmla="*/ T0 w 381"/>
                  <a:gd name="T2" fmla="+- 0 4008 3737"/>
                  <a:gd name="T3" fmla="*/ 4008 h 508"/>
                  <a:gd name="T4" fmla="+- 0 7332 7085"/>
                  <a:gd name="T5" fmla="*/ T4 w 381"/>
                  <a:gd name="T6" fmla="+- 0 4008 3737"/>
                  <a:gd name="T7" fmla="*/ 4008 h 508"/>
                  <a:gd name="T8" fmla="+- 0 7339 7085"/>
                  <a:gd name="T9" fmla="*/ T8 w 381"/>
                  <a:gd name="T10" fmla="+- 0 4019 3737"/>
                  <a:gd name="T11" fmla="*/ 4019 h 508"/>
                  <a:gd name="T12" fmla="+- 0 7355 7085"/>
                  <a:gd name="T13" fmla="*/ T12 w 381"/>
                  <a:gd name="T14" fmla="+- 0 4008 3737"/>
                  <a:gd name="T15" fmla="*/ 4008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70" y="271"/>
                    </a:moveTo>
                    <a:lnTo>
                      <a:pt x="247" y="271"/>
                    </a:lnTo>
                    <a:lnTo>
                      <a:pt x="254" y="282"/>
                    </a:lnTo>
                    <a:lnTo>
                      <a:pt x="270" y="2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8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9 7085"/>
                  <a:gd name="T1" fmla="*/ T0 w 381"/>
                  <a:gd name="T2" fmla="+- 0 3986 3737"/>
                  <a:gd name="T3" fmla="*/ 3986 h 508"/>
                  <a:gd name="T4" fmla="+- 0 7327 7085"/>
                  <a:gd name="T5" fmla="*/ T4 w 381"/>
                  <a:gd name="T6" fmla="+- 0 3994 3737"/>
                  <a:gd name="T7" fmla="*/ 3994 h 508"/>
                  <a:gd name="T8" fmla="+- 0 7336 7085"/>
                  <a:gd name="T9" fmla="*/ T8 w 381"/>
                  <a:gd name="T10" fmla="+- 0 4006 3737"/>
                  <a:gd name="T11" fmla="*/ 4006 h 508"/>
                  <a:gd name="T12" fmla="+- 0 7339 7085"/>
                  <a:gd name="T13" fmla="*/ T12 w 381"/>
                  <a:gd name="T14" fmla="+- 0 3986 3737"/>
                  <a:gd name="T15" fmla="*/ 398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54" y="249"/>
                    </a:moveTo>
                    <a:lnTo>
                      <a:pt x="242" y="257"/>
                    </a:lnTo>
                    <a:lnTo>
                      <a:pt x="251" y="269"/>
                    </a:lnTo>
                    <a:lnTo>
                      <a:pt x="254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55 7085"/>
                  <a:gd name="T1" fmla="*/ T0 w 381"/>
                  <a:gd name="T2" fmla="+- 0 3986 3737"/>
                  <a:gd name="T3" fmla="*/ 3986 h 508"/>
                  <a:gd name="T4" fmla="+- 0 7339 7085"/>
                  <a:gd name="T5" fmla="*/ T4 w 381"/>
                  <a:gd name="T6" fmla="+- 0 3986 3737"/>
                  <a:gd name="T7" fmla="*/ 3986 h 508"/>
                  <a:gd name="T8" fmla="+- 0 7336 7085"/>
                  <a:gd name="T9" fmla="*/ T8 w 381"/>
                  <a:gd name="T10" fmla="+- 0 4006 3737"/>
                  <a:gd name="T11" fmla="*/ 4006 h 508"/>
                  <a:gd name="T12" fmla="+- 0 7359 7085"/>
                  <a:gd name="T13" fmla="*/ T12 w 381"/>
                  <a:gd name="T14" fmla="+- 0 4006 3737"/>
                  <a:gd name="T15" fmla="*/ 4006 h 508"/>
                  <a:gd name="T16" fmla="+- 0 7366 7085"/>
                  <a:gd name="T17" fmla="*/ T16 w 381"/>
                  <a:gd name="T18" fmla="+- 0 4001 3737"/>
                  <a:gd name="T19" fmla="*/ 4001 h 508"/>
                  <a:gd name="T20" fmla="+- 0 7355 7085"/>
                  <a:gd name="T21" fmla="*/ T20 w 381"/>
                  <a:gd name="T22" fmla="+- 0 3986 3737"/>
                  <a:gd name="T23" fmla="*/ 398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270" y="249"/>
                    </a:moveTo>
                    <a:lnTo>
                      <a:pt x="254" y="249"/>
                    </a:lnTo>
                    <a:lnTo>
                      <a:pt x="251" y="269"/>
                    </a:lnTo>
                    <a:lnTo>
                      <a:pt x="274" y="269"/>
                    </a:lnTo>
                    <a:lnTo>
                      <a:pt x="281" y="264"/>
                    </a:lnTo>
                    <a:lnTo>
                      <a:pt x="270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5 7085"/>
                  <a:gd name="T1" fmla="*/ T0 w 381"/>
                  <a:gd name="T2" fmla="+- 0 3873 3737"/>
                  <a:gd name="T3" fmla="*/ 3873 h 508"/>
                  <a:gd name="T4" fmla="+- 0 7246 7085"/>
                  <a:gd name="T5" fmla="*/ T4 w 381"/>
                  <a:gd name="T6" fmla="+- 0 3889 3737"/>
                  <a:gd name="T7" fmla="*/ 3889 h 508"/>
                  <a:gd name="T8" fmla="+- 0 7327 7085"/>
                  <a:gd name="T9" fmla="*/ T8 w 381"/>
                  <a:gd name="T10" fmla="+- 0 3994 3737"/>
                  <a:gd name="T11" fmla="*/ 3994 h 508"/>
                  <a:gd name="T12" fmla="+- 0 7339 7085"/>
                  <a:gd name="T13" fmla="*/ T12 w 381"/>
                  <a:gd name="T14" fmla="+- 0 3986 3737"/>
                  <a:gd name="T15" fmla="*/ 3986 h 508"/>
                  <a:gd name="T16" fmla="+- 0 7355 7085"/>
                  <a:gd name="T17" fmla="*/ T16 w 381"/>
                  <a:gd name="T18" fmla="+- 0 3986 3737"/>
                  <a:gd name="T19" fmla="*/ 3986 h 508"/>
                  <a:gd name="T20" fmla="+- 0 7293 7085"/>
                  <a:gd name="T21" fmla="*/ T20 w 381"/>
                  <a:gd name="T22" fmla="+- 0 3905 3737"/>
                  <a:gd name="T23" fmla="*/ 3905 h 508"/>
                  <a:gd name="T24" fmla="+- 0 7274 7085"/>
                  <a:gd name="T25" fmla="*/ T24 w 381"/>
                  <a:gd name="T26" fmla="+- 0 3905 3737"/>
                  <a:gd name="T27" fmla="*/ 3905 h 508"/>
                  <a:gd name="T28" fmla="+- 0 7278 7085"/>
                  <a:gd name="T29" fmla="*/ T28 w 381"/>
                  <a:gd name="T30" fmla="+- 0 3885 3737"/>
                  <a:gd name="T31" fmla="*/ 3885 h 508"/>
                  <a:gd name="T32" fmla="+- 0 7281 7085"/>
                  <a:gd name="T33" fmla="*/ T32 w 381"/>
                  <a:gd name="T34" fmla="+- 0 3885 3737"/>
                  <a:gd name="T35" fmla="*/ 3885 h 508"/>
                  <a:gd name="T36" fmla="+- 0 7275 7085"/>
                  <a:gd name="T37" fmla="*/ T36 w 381"/>
                  <a:gd name="T38" fmla="+- 0 3873 3737"/>
                  <a:gd name="T39" fmla="*/ 387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81" h="508">
                    <a:moveTo>
                      <a:pt x="190" y="136"/>
                    </a:moveTo>
                    <a:lnTo>
                      <a:pt x="161" y="152"/>
                    </a:lnTo>
                    <a:lnTo>
                      <a:pt x="242" y="257"/>
                    </a:lnTo>
                    <a:lnTo>
                      <a:pt x="254" y="249"/>
                    </a:lnTo>
                    <a:lnTo>
                      <a:pt x="270" y="249"/>
                    </a:lnTo>
                    <a:lnTo>
                      <a:pt x="208" y="168"/>
                    </a:lnTo>
                    <a:lnTo>
                      <a:pt x="189" y="168"/>
                    </a:lnTo>
                    <a:lnTo>
                      <a:pt x="193" y="148"/>
                    </a:lnTo>
                    <a:lnTo>
                      <a:pt x="196" y="148"/>
                    </a:lnTo>
                    <a:lnTo>
                      <a:pt x="190" y="1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89 7085"/>
                  <a:gd name="T1" fmla="*/ T0 w 381"/>
                  <a:gd name="T2" fmla="+- 0 3940 3737"/>
                  <a:gd name="T3" fmla="*/ 3940 h 508"/>
                  <a:gd name="T4" fmla="+- 0 7188 7085"/>
                  <a:gd name="T5" fmla="*/ T4 w 381"/>
                  <a:gd name="T6" fmla="+- 0 3963 3737"/>
                  <a:gd name="T7" fmla="*/ 3963 h 508"/>
                  <a:gd name="T8" fmla="+- 0 7203 7085"/>
                  <a:gd name="T9" fmla="*/ T8 w 381"/>
                  <a:gd name="T10" fmla="+- 0 3952 3737"/>
                  <a:gd name="T11" fmla="*/ 3952 h 508"/>
                  <a:gd name="T12" fmla="+- 0 7189 7085"/>
                  <a:gd name="T13" fmla="*/ T12 w 381"/>
                  <a:gd name="T14" fmla="+- 0 3940 3737"/>
                  <a:gd name="T15" fmla="*/ 3940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04" y="203"/>
                    </a:moveTo>
                    <a:lnTo>
                      <a:pt x="103" y="226"/>
                    </a:lnTo>
                    <a:lnTo>
                      <a:pt x="118" y="215"/>
                    </a:lnTo>
                    <a:lnTo>
                      <a:pt x="104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03 7085"/>
                  <a:gd name="T1" fmla="*/ T0 w 381"/>
                  <a:gd name="T2" fmla="+- 0 3952 3737"/>
                  <a:gd name="T3" fmla="*/ 3952 h 508"/>
                  <a:gd name="T4" fmla="+- 0 7188 7085"/>
                  <a:gd name="T5" fmla="*/ T4 w 381"/>
                  <a:gd name="T6" fmla="+- 0 3963 3737"/>
                  <a:gd name="T7" fmla="*/ 3963 h 508"/>
                  <a:gd name="T8" fmla="+- 0 7216 7085"/>
                  <a:gd name="T9" fmla="*/ T8 w 381"/>
                  <a:gd name="T10" fmla="+- 0 3963 3737"/>
                  <a:gd name="T11" fmla="*/ 3963 h 508"/>
                  <a:gd name="T12" fmla="+- 0 7203 7085"/>
                  <a:gd name="T13" fmla="*/ T12 w 381"/>
                  <a:gd name="T14" fmla="+- 0 3952 3737"/>
                  <a:gd name="T15" fmla="*/ 3952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18" y="215"/>
                    </a:moveTo>
                    <a:lnTo>
                      <a:pt x="103" y="226"/>
                    </a:lnTo>
                    <a:lnTo>
                      <a:pt x="131" y="226"/>
                    </a:lnTo>
                    <a:lnTo>
                      <a:pt x="118" y="21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8" name="Freeform 9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20 7085"/>
                  <a:gd name="T1" fmla="*/ T0 w 381"/>
                  <a:gd name="T2" fmla="+- 0 3940 3737"/>
                  <a:gd name="T3" fmla="*/ 3940 h 508"/>
                  <a:gd name="T4" fmla="+- 0 7189 7085"/>
                  <a:gd name="T5" fmla="*/ T4 w 381"/>
                  <a:gd name="T6" fmla="+- 0 3940 3737"/>
                  <a:gd name="T7" fmla="*/ 3940 h 508"/>
                  <a:gd name="T8" fmla="+- 0 7203 7085"/>
                  <a:gd name="T9" fmla="*/ T8 w 381"/>
                  <a:gd name="T10" fmla="+- 0 3952 3737"/>
                  <a:gd name="T11" fmla="*/ 3952 h 508"/>
                  <a:gd name="T12" fmla="+- 0 7220 7085"/>
                  <a:gd name="T13" fmla="*/ T12 w 381"/>
                  <a:gd name="T14" fmla="+- 0 3940 3737"/>
                  <a:gd name="T15" fmla="*/ 3940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35" y="203"/>
                    </a:moveTo>
                    <a:lnTo>
                      <a:pt x="104" y="203"/>
                    </a:lnTo>
                    <a:lnTo>
                      <a:pt x="118" y="215"/>
                    </a:lnTo>
                    <a:lnTo>
                      <a:pt x="135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9" name="Freeform 9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10 7085"/>
                  <a:gd name="T1" fmla="*/ T0 w 381"/>
                  <a:gd name="T2" fmla="+- 0 3914 3737"/>
                  <a:gd name="T3" fmla="*/ 3914 h 508"/>
                  <a:gd name="T4" fmla="+- 0 7195 7085"/>
                  <a:gd name="T5" fmla="*/ T4 w 381"/>
                  <a:gd name="T6" fmla="+- 0 3924 3737"/>
                  <a:gd name="T7" fmla="*/ 3924 h 508"/>
                  <a:gd name="T8" fmla="+- 0 7209 7085"/>
                  <a:gd name="T9" fmla="*/ T8 w 381"/>
                  <a:gd name="T10" fmla="+- 0 3935 3737"/>
                  <a:gd name="T11" fmla="*/ 3935 h 508"/>
                  <a:gd name="T12" fmla="+- 0 7210 7085"/>
                  <a:gd name="T13" fmla="*/ T12 w 381"/>
                  <a:gd name="T14" fmla="+- 0 3914 3737"/>
                  <a:gd name="T15" fmla="*/ 391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25" y="177"/>
                    </a:moveTo>
                    <a:lnTo>
                      <a:pt x="110" y="187"/>
                    </a:lnTo>
                    <a:lnTo>
                      <a:pt x="124" y="198"/>
                    </a:lnTo>
                    <a:lnTo>
                      <a:pt x="125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1" name="Freeform 9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26 7085"/>
                  <a:gd name="T1" fmla="*/ T0 w 381"/>
                  <a:gd name="T2" fmla="+- 0 3914 3737"/>
                  <a:gd name="T3" fmla="*/ 3914 h 508"/>
                  <a:gd name="T4" fmla="+- 0 7210 7085"/>
                  <a:gd name="T5" fmla="*/ T4 w 381"/>
                  <a:gd name="T6" fmla="+- 0 3914 3737"/>
                  <a:gd name="T7" fmla="*/ 3914 h 508"/>
                  <a:gd name="T8" fmla="+- 0 7209 7085"/>
                  <a:gd name="T9" fmla="*/ T8 w 381"/>
                  <a:gd name="T10" fmla="+- 0 3935 3737"/>
                  <a:gd name="T11" fmla="*/ 3935 h 508"/>
                  <a:gd name="T12" fmla="+- 0 7227 7085"/>
                  <a:gd name="T13" fmla="*/ T12 w 381"/>
                  <a:gd name="T14" fmla="+- 0 3935 3737"/>
                  <a:gd name="T15" fmla="*/ 3935 h 508"/>
                  <a:gd name="T16" fmla="+- 0 7240 7085"/>
                  <a:gd name="T17" fmla="*/ T16 w 381"/>
                  <a:gd name="T18" fmla="+- 0 3925 3737"/>
                  <a:gd name="T19" fmla="*/ 3925 h 508"/>
                  <a:gd name="T20" fmla="+- 0 7226 7085"/>
                  <a:gd name="T21" fmla="*/ T20 w 381"/>
                  <a:gd name="T22" fmla="+- 0 3914 3737"/>
                  <a:gd name="T23" fmla="*/ 391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141" y="177"/>
                    </a:moveTo>
                    <a:lnTo>
                      <a:pt x="125" y="177"/>
                    </a:lnTo>
                    <a:lnTo>
                      <a:pt x="124" y="198"/>
                    </a:lnTo>
                    <a:lnTo>
                      <a:pt x="142" y="198"/>
                    </a:lnTo>
                    <a:lnTo>
                      <a:pt x="155" y="188"/>
                    </a:lnTo>
                    <a:lnTo>
                      <a:pt x="141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2" name="Freeform 9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36 7085"/>
                  <a:gd name="T1" fmla="*/ T0 w 381"/>
                  <a:gd name="T2" fmla="+- 0 3737 3737"/>
                  <a:gd name="T3" fmla="*/ 3737 h 508"/>
                  <a:gd name="T4" fmla="+- 0 7085 7085"/>
                  <a:gd name="T5" fmla="*/ T4 w 381"/>
                  <a:gd name="T6" fmla="+- 0 3833 3737"/>
                  <a:gd name="T7" fmla="*/ 3833 h 508"/>
                  <a:gd name="T8" fmla="+- 0 7195 7085"/>
                  <a:gd name="T9" fmla="*/ T8 w 381"/>
                  <a:gd name="T10" fmla="+- 0 3924 3737"/>
                  <a:gd name="T11" fmla="*/ 3924 h 508"/>
                  <a:gd name="T12" fmla="+- 0 7210 7085"/>
                  <a:gd name="T13" fmla="*/ T12 w 381"/>
                  <a:gd name="T14" fmla="+- 0 3914 3737"/>
                  <a:gd name="T15" fmla="*/ 3914 h 508"/>
                  <a:gd name="T16" fmla="+- 0 7226 7085"/>
                  <a:gd name="T17" fmla="*/ T16 w 381"/>
                  <a:gd name="T18" fmla="+- 0 3914 3737"/>
                  <a:gd name="T19" fmla="*/ 3914 h 508"/>
                  <a:gd name="T20" fmla="+- 0 7144 7085"/>
                  <a:gd name="T21" fmla="*/ T20 w 381"/>
                  <a:gd name="T22" fmla="+- 0 3847 3737"/>
                  <a:gd name="T23" fmla="*/ 3847 h 508"/>
                  <a:gd name="T24" fmla="+- 0 7115 7085"/>
                  <a:gd name="T25" fmla="*/ T24 w 381"/>
                  <a:gd name="T26" fmla="+- 0 3847 3737"/>
                  <a:gd name="T27" fmla="*/ 3847 h 508"/>
                  <a:gd name="T28" fmla="+- 0 7117 7085"/>
                  <a:gd name="T29" fmla="*/ T28 w 381"/>
                  <a:gd name="T30" fmla="+- 0 3824 3737"/>
                  <a:gd name="T31" fmla="*/ 3824 h 508"/>
                  <a:gd name="T32" fmla="+- 0 7150 7085"/>
                  <a:gd name="T33" fmla="*/ T32 w 381"/>
                  <a:gd name="T34" fmla="+- 0 3824 3737"/>
                  <a:gd name="T35" fmla="*/ 3824 h 508"/>
                  <a:gd name="T36" fmla="+- 0 7225 7085"/>
                  <a:gd name="T37" fmla="*/ T36 w 381"/>
                  <a:gd name="T38" fmla="+- 0 3776 3737"/>
                  <a:gd name="T39" fmla="*/ 3776 h 508"/>
                  <a:gd name="T40" fmla="+- 0 7218 7085"/>
                  <a:gd name="T41" fmla="*/ T40 w 381"/>
                  <a:gd name="T42" fmla="+- 0 3763 3737"/>
                  <a:gd name="T43" fmla="*/ 3763 h 508"/>
                  <a:gd name="T44" fmla="+- 0 7249 7085"/>
                  <a:gd name="T45" fmla="*/ T44 w 381"/>
                  <a:gd name="T46" fmla="+- 0 3763 3737"/>
                  <a:gd name="T47" fmla="*/ 3763 h 508"/>
                  <a:gd name="T48" fmla="+- 0 7236 7085"/>
                  <a:gd name="T49" fmla="*/ T48 w 381"/>
                  <a:gd name="T50" fmla="+- 0 3737 3737"/>
                  <a:gd name="T51" fmla="*/ 373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81" h="508">
                    <a:moveTo>
                      <a:pt x="151" y="0"/>
                    </a:moveTo>
                    <a:lnTo>
                      <a:pt x="0" y="96"/>
                    </a:lnTo>
                    <a:lnTo>
                      <a:pt x="110" y="187"/>
                    </a:lnTo>
                    <a:lnTo>
                      <a:pt x="125" y="177"/>
                    </a:lnTo>
                    <a:lnTo>
                      <a:pt x="141" y="177"/>
                    </a:lnTo>
                    <a:lnTo>
                      <a:pt x="59" y="110"/>
                    </a:lnTo>
                    <a:lnTo>
                      <a:pt x="30" y="110"/>
                    </a:lnTo>
                    <a:lnTo>
                      <a:pt x="32" y="87"/>
                    </a:lnTo>
                    <a:lnTo>
                      <a:pt x="65" y="87"/>
                    </a:lnTo>
                    <a:lnTo>
                      <a:pt x="140" y="39"/>
                    </a:lnTo>
                    <a:lnTo>
                      <a:pt x="133" y="26"/>
                    </a:lnTo>
                    <a:lnTo>
                      <a:pt x="164" y="26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3" name="Freeform 9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8 7085"/>
                  <a:gd name="T1" fmla="*/ T0 w 381"/>
                  <a:gd name="T2" fmla="+- 0 3885 3737"/>
                  <a:gd name="T3" fmla="*/ 3885 h 508"/>
                  <a:gd name="T4" fmla="+- 0 7274 7085"/>
                  <a:gd name="T5" fmla="*/ T4 w 381"/>
                  <a:gd name="T6" fmla="+- 0 3905 3737"/>
                  <a:gd name="T7" fmla="*/ 3905 h 508"/>
                  <a:gd name="T8" fmla="+- 0 7287 7085"/>
                  <a:gd name="T9" fmla="*/ T8 w 381"/>
                  <a:gd name="T10" fmla="+- 0 3897 3737"/>
                  <a:gd name="T11" fmla="*/ 3897 h 508"/>
                  <a:gd name="T12" fmla="+- 0 7278 7085"/>
                  <a:gd name="T13" fmla="*/ T12 w 381"/>
                  <a:gd name="T14" fmla="+- 0 3885 3737"/>
                  <a:gd name="T15" fmla="*/ 388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3" y="148"/>
                    </a:moveTo>
                    <a:lnTo>
                      <a:pt x="189" y="168"/>
                    </a:lnTo>
                    <a:lnTo>
                      <a:pt x="202" y="160"/>
                    </a:lnTo>
                    <a:lnTo>
                      <a:pt x="193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4" name="Freeform 9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87 7085"/>
                  <a:gd name="T1" fmla="*/ T0 w 381"/>
                  <a:gd name="T2" fmla="+- 0 3897 3737"/>
                  <a:gd name="T3" fmla="*/ 3897 h 508"/>
                  <a:gd name="T4" fmla="+- 0 7274 7085"/>
                  <a:gd name="T5" fmla="*/ T4 w 381"/>
                  <a:gd name="T6" fmla="+- 0 3905 3737"/>
                  <a:gd name="T7" fmla="*/ 3905 h 508"/>
                  <a:gd name="T8" fmla="+- 0 7293 7085"/>
                  <a:gd name="T9" fmla="*/ T8 w 381"/>
                  <a:gd name="T10" fmla="+- 0 3905 3737"/>
                  <a:gd name="T11" fmla="*/ 3905 h 508"/>
                  <a:gd name="T12" fmla="+- 0 7287 7085"/>
                  <a:gd name="T13" fmla="*/ T12 w 381"/>
                  <a:gd name="T14" fmla="+- 0 3897 3737"/>
                  <a:gd name="T15" fmla="*/ 389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02" y="160"/>
                    </a:moveTo>
                    <a:lnTo>
                      <a:pt x="189" y="168"/>
                    </a:lnTo>
                    <a:lnTo>
                      <a:pt x="208" y="168"/>
                    </a:lnTo>
                    <a:lnTo>
                      <a:pt x="202" y="1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5" name="Freeform 9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03 7085"/>
                  <a:gd name="T1" fmla="*/ T0 w 381"/>
                  <a:gd name="T2" fmla="+- 0 3866 3737"/>
                  <a:gd name="T3" fmla="*/ 3866 h 508"/>
                  <a:gd name="T4" fmla="+- 0 7287 7085"/>
                  <a:gd name="T5" fmla="*/ T4 w 381"/>
                  <a:gd name="T6" fmla="+- 0 3866 3737"/>
                  <a:gd name="T7" fmla="*/ 3866 h 508"/>
                  <a:gd name="T8" fmla="+- 0 7281 7085"/>
                  <a:gd name="T9" fmla="*/ T8 w 381"/>
                  <a:gd name="T10" fmla="+- 0 3885 3737"/>
                  <a:gd name="T11" fmla="*/ 3885 h 508"/>
                  <a:gd name="T12" fmla="+- 0 7278 7085"/>
                  <a:gd name="T13" fmla="*/ T12 w 381"/>
                  <a:gd name="T14" fmla="+- 0 3885 3737"/>
                  <a:gd name="T15" fmla="*/ 3885 h 508"/>
                  <a:gd name="T16" fmla="+- 0 7287 7085"/>
                  <a:gd name="T17" fmla="*/ T16 w 381"/>
                  <a:gd name="T18" fmla="+- 0 3897 3737"/>
                  <a:gd name="T19" fmla="*/ 3897 h 508"/>
                  <a:gd name="T20" fmla="+- 0 7312 7085"/>
                  <a:gd name="T21" fmla="*/ T20 w 381"/>
                  <a:gd name="T22" fmla="+- 0 3884 3737"/>
                  <a:gd name="T23" fmla="*/ 3884 h 508"/>
                  <a:gd name="T24" fmla="+- 0 7303 7085"/>
                  <a:gd name="T25" fmla="*/ T24 w 381"/>
                  <a:gd name="T26" fmla="+- 0 3866 3737"/>
                  <a:gd name="T27" fmla="*/ 386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81" h="508">
                    <a:moveTo>
                      <a:pt x="218" y="129"/>
                    </a:moveTo>
                    <a:lnTo>
                      <a:pt x="202" y="129"/>
                    </a:lnTo>
                    <a:lnTo>
                      <a:pt x="196" y="148"/>
                    </a:lnTo>
                    <a:lnTo>
                      <a:pt x="193" y="148"/>
                    </a:lnTo>
                    <a:lnTo>
                      <a:pt x="202" y="160"/>
                    </a:lnTo>
                    <a:lnTo>
                      <a:pt x="227" y="147"/>
                    </a:lnTo>
                    <a:lnTo>
                      <a:pt x="218" y="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6" name="Freeform 9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87 7085"/>
                  <a:gd name="T1" fmla="*/ T0 w 381"/>
                  <a:gd name="T2" fmla="+- 0 3866 3737"/>
                  <a:gd name="T3" fmla="*/ 3866 h 508"/>
                  <a:gd name="T4" fmla="+- 0 7275 7085"/>
                  <a:gd name="T5" fmla="*/ T4 w 381"/>
                  <a:gd name="T6" fmla="+- 0 3873 3737"/>
                  <a:gd name="T7" fmla="*/ 3873 h 508"/>
                  <a:gd name="T8" fmla="+- 0 7281 7085"/>
                  <a:gd name="T9" fmla="*/ T8 w 381"/>
                  <a:gd name="T10" fmla="+- 0 3885 3737"/>
                  <a:gd name="T11" fmla="*/ 3885 h 508"/>
                  <a:gd name="T12" fmla="+- 0 7287 7085"/>
                  <a:gd name="T13" fmla="*/ T12 w 381"/>
                  <a:gd name="T14" fmla="+- 0 3866 3737"/>
                  <a:gd name="T15" fmla="*/ 386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02" y="129"/>
                    </a:moveTo>
                    <a:lnTo>
                      <a:pt x="190" y="136"/>
                    </a:lnTo>
                    <a:lnTo>
                      <a:pt x="196" y="148"/>
                    </a:lnTo>
                    <a:lnTo>
                      <a:pt x="202" y="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7" name="Freeform 9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49 7085"/>
                  <a:gd name="T1" fmla="*/ T0 w 381"/>
                  <a:gd name="T2" fmla="+- 0 3763 3737"/>
                  <a:gd name="T3" fmla="*/ 3763 h 508"/>
                  <a:gd name="T4" fmla="+- 0 7218 7085"/>
                  <a:gd name="T5" fmla="*/ T4 w 381"/>
                  <a:gd name="T6" fmla="+- 0 3763 3737"/>
                  <a:gd name="T7" fmla="*/ 3763 h 508"/>
                  <a:gd name="T8" fmla="+- 0 7237 7085"/>
                  <a:gd name="T9" fmla="*/ T8 w 381"/>
                  <a:gd name="T10" fmla="+- 0 3768 3737"/>
                  <a:gd name="T11" fmla="*/ 3768 h 508"/>
                  <a:gd name="T12" fmla="+- 0 7225 7085"/>
                  <a:gd name="T13" fmla="*/ T12 w 381"/>
                  <a:gd name="T14" fmla="+- 0 3776 3737"/>
                  <a:gd name="T15" fmla="*/ 3776 h 508"/>
                  <a:gd name="T16" fmla="+- 0 7275 7085"/>
                  <a:gd name="T17" fmla="*/ T16 w 381"/>
                  <a:gd name="T18" fmla="+- 0 3873 3737"/>
                  <a:gd name="T19" fmla="*/ 3873 h 508"/>
                  <a:gd name="T20" fmla="+- 0 7287 7085"/>
                  <a:gd name="T21" fmla="*/ T20 w 381"/>
                  <a:gd name="T22" fmla="+- 0 3866 3737"/>
                  <a:gd name="T23" fmla="*/ 3866 h 508"/>
                  <a:gd name="T24" fmla="+- 0 7303 7085"/>
                  <a:gd name="T25" fmla="*/ T24 w 381"/>
                  <a:gd name="T26" fmla="+- 0 3866 3737"/>
                  <a:gd name="T27" fmla="*/ 3866 h 508"/>
                  <a:gd name="T28" fmla="+- 0 7249 7085"/>
                  <a:gd name="T29" fmla="*/ T28 w 381"/>
                  <a:gd name="T30" fmla="+- 0 3763 3737"/>
                  <a:gd name="T31" fmla="*/ 376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81" h="508">
                    <a:moveTo>
                      <a:pt x="164" y="26"/>
                    </a:moveTo>
                    <a:lnTo>
                      <a:pt x="133" y="26"/>
                    </a:lnTo>
                    <a:lnTo>
                      <a:pt x="152" y="31"/>
                    </a:lnTo>
                    <a:lnTo>
                      <a:pt x="140" y="39"/>
                    </a:lnTo>
                    <a:lnTo>
                      <a:pt x="190" y="136"/>
                    </a:lnTo>
                    <a:lnTo>
                      <a:pt x="202" y="129"/>
                    </a:lnTo>
                    <a:lnTo>
                      <a:pt x="218" y="129"/>
                    </a:lnTo>
                    <a:lnTo>
                      <a:pt x="164" y="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8" name="Freeform 9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17 7085"/>
                  <a:gd name="T1" fmla="*/ T0 w 381"/>
                  <a:gd name="T2" fmla="+- 0 3824 3737"/>
                  <a:gd name="T3" fmla="*/ 3824 h 508"/>
                  <a:gd name="T4" fmla="+- 0 7115 7085"/>
                  <a:gd name="T5" fmla="*/ T4 w 381"/>
                  <a:gd name="T6" fmla="+- 0 3847 3737"/>
                  <a:gd name="T7" fmla="*/ 3847 h 508"/>
                  <a:gd name="T8" fmla="+- 0 7132 7085"/>
                  <a:gd name="T9" fmla="*/ T8 w 381"/>
                  <a:gd name="T10" fmla="+- 0 3836 3737"/>
                  <a:gd name="T11" fmla="*/ 3836 h 508"/>
                  <a:gd name="T12" fmla="+- 0 7117 7085"/>
                  <a:gd name="T13" fmla="*/ T12 w 381"/>
                  <a:gd name="T14" fmla="+- 0 3824 3737"/>
                  <a:gd name="T15" fmla="*/ 38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32" y="87"/>
                    </a:moveTo>
                    <a:lnTo>
                      <a:pt x="30" y="110"/>
                    </a:lnTo>
                    <a:lnTo>
                      <a:pt x="47" y="99"/>
                    </a:lnTo>
                    <a:lnTo>
                      <a:pt x="32" y="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9" name="Freeform 10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32 7085"/>
                  <a:gd name="T1" fmla="*/ T0 w 381"/>
                  <a:gd name="T2" fmla="+- 0 3836 3737"/>
                  <a:gd name="T3" fmla="*/ 3836 h 508"/>
                  <a:gd name="T4" fmla="+- 0 7115 7085"/>
                  <a:gd name="T5" fmla="*/ T4 w 381"/>
                  <a:gd name="T6" fmla="+- 0 3847 3737"/>
                  <a:gd name="T7" fmla="*/ 3847 h 508"/>
                  <a:gd name="T8" fmla="+- 0 7144 7085"/>
                  <a:gd name="T9" fmla="*/ T8 w 381"/>
                  <a:gd name="T10" fmla="+- 0 3847 3737"/>
                  <a:gd name="T11" fmla="*/ 3847 h 508"/>
                  <a:gd name="T12" fmla="+- 0 7132 7085"/>
                  <a:gd name="T13" fmla="*/ T12 w 381"/>
                  <a:gd name="T14" fmla="+- 0 3836 3737"/>
                  <a:gd name="T15" fmla="*/ 383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47" y="99"/>
                    </a:moveTo>
                    <a:lnTo>
                      <a:pt x="30" y="110"/>
                    </a:lnTo>
                    <a:lnTo>
                      <a:pt x="59" y="110"/>
                    </a:lnTo>
                    <a:lnTo>
                      <a:pt x="47" y="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0" name="Freeform 10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50 7085"/>
                  <a:gd name="T1" fmla="*/ T0 w 381"/>
                  <a:gd name="T2" fmla="+- 0 3824 3737"/>
                  <a:gd name="T3" fmla="*/ 3824 h 508"/>
                  <a:gd name="T4" fmla="+- 0 7117 7085"/>
                  <a:gd name="T5" fmla="*/ T4 w 381"/>
                  <a:gd name="T6" fmla="+- 0 3824 3737"/>
                  <a:gd name="T7" fmla="*/ 3824 h 508"/>
                  <a:gd name="T8" fmla="+- 0 7132 7085"/>
                  <a:gd name="T9" fmla="*/ T8 w 381"/>
                  <a:gd name="T10" fmla="+- 0 3836 3737"/>
                  <a:gd name="T11" fmla="*/ 3836 h 508"/>
                  <a:gd name="T12" fmla="+- 0 7150 7085"/>
                  <a:gd name="T13" fmla="*/ T12 w 381"/>
                  <a:gd name="T14" fmla="+- 0 3824 3737"/>
                  <a:gd name="T15" fmla="*/ 38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65" y="87"/>
                    </a:moveTo>
                    <a:lnTo>
                      <a:pt x="32" y="87"/>
                    </a:lnTo>
                    <a:lnTo>
                      <a:pt x="47" y="99"/>
                    </a:lnTo>
                    <a:lnTo>
                      <a:pt x="65" y="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1" name="Freeform 10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18 7085"/>
                  <a:gd name="T1" fmla="*/ T0 w 381"/>
                  <a:gd name="T2" fmla="+- 0 3763 3737"/>
                  <a:gd name="T3" fmla="*/ 3763 h 508"/>
                  <a:gd name="T4" fmla="+- 0 7225 7085"/>
                  <a:gd name="T5" fmla="*/ T4 w 381"/>
                  <a:gd name="T6" fmla="+- 0 3776 3737"/>
                  <a:gd name="T7" fmla="*/ 3776 h 508"/>
                  <a:gd name="T8" fmla="+- 0 7237 7085"/>
                  <a:gd name="T9" fmla="*/ T8 w 381"/>
                  <a:gd name="T10" fmla="+- 0 3768 3737"/>
                  <a:gd name="T11" fmla="*/ 3768 h 508"/>
                  <a:gd name="T12" fmla="+- 0 7218 7085"/>
                  <a:gd name="T13" fmla="*/ T12 w 381"/>
                  <a:gd name="T14" fmla="+- 0 3763 3737"/>
                  <a:gd name="T15" fmla="*/ 376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33" y="26"/>
                    </a:moveTo>
                    <a:lnTo>
                      <a:pt x="140" y="39"/>
                    </a:lnTo>
                    <a:lnTo>
                      <a:pt x="152" y="31"/>
                    </a:lnTo>
                    <a:lnTo>
                      <a:pt x="133" y="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095" name="Group 103"/>
          <p:cNvGrpSpPr>
            <a:grpSpLocks/>
          </p:cNvGrpSpPr>
          <p:nvPr/>
        </p:nvGrpSpPr>
        <p:grpSpPr bwMode="auto">
          <a:xfrm>
            <a:off x="2771800" y="3680371"/>
            <a:ext cx="533400" cy="506412"/>
            <a:chOff x="7010" y="3737"/>
            <a:chExt cx="840" cy="798"/>
          </a:xfrm>
        </p:grpSpPr>
        <p:grpSp>
          <p:nvGrpSpPr>
            <p:cNvPr id="2096" name="Group 104"/>
            <p:cNvGrpSpPr>
              <a:grpSpLocks/>
            </p:cNvGrpSpPr>
            <p:nvPr/>
          </p:nvGrpSpPr>
          <p:grpSpPr bwMode="auto">
            <a:xfrm>
              <a:off x="7033" y="4046"/>
              <a:ext cx="309" cy="433"/>
              <a:chOff x="7033" y="4046"/>
              <a:chExt cx="309" cy="433"/>
            </a:xfrm>
          </p:grpSpPr>
          <p:sp>
            <p:nvSpPr>
              <p:cNvPr id="2194" name="Freeform 105"/>
              <p:cNvSpPr>
                <a:spLocks/>
              </p:cNvSpPr>
              <p:nvPr/>
            </p:nvSpPr>
            <p:spPr bwMode="auto">
              <a:xfrm>
                <a:off x="7033" y="4046"/>
                <a:ext cx="309" cy="433"/>
              </a:xfrm>
              <a:custGeom>
                <a:avLst/>
                <a:gdLst>
                  <a:gd name="T0" fmla="+- 0 7154 7033"/>
                  <a:gd name="T1" fmla="*/ T0 w 309"/>
                  <a:gd name="T2" fmla="+- 0 4046 4046"/>
                  <a:gd name="T3" fmla="*/ 4046 h 433"/>
                  <a:gd name="T4" fmla="+- 0 7033 7033"/>
                  <a:gd name="T5" fmla="*/ T4 w 309"/>
                  <a:gd name="T6" fmla="+- 0 4124 4046"/>
                  <a:gd name="T7" fmla="*/ 4124 h 433"/>
                  <a:gd name="T8" fmla="+- 0 7141 7033"/>
                  <a:gd name="T9" fmla="*/ T8 w 309"/>
                  <a:gd name="T10" fmla="+- 0 4214 4046"/>
                  <a:gd name="T11" fmla="*/ 4214 h 433"/>
                  <a:gd name="T12" fmla="+- 0 7104 7033"/>
                  <a:gd name="T13" fmla="*/ T12 w 309"/>
                  <a:gd name="T14" fmla="+- 0 4241 4046"/>
                  <a:gd name="T15" fmla="*/ 4241 h 433"/>
                  <a:gd name="T16" fmla="+- 0 7207 7033"/>
                  <a:gd name="T17" fmla="*/ T16 w 309"/>
                  <a:gd name="T18" fmla="+- 0 4327 4046"/>
                  <a:gd name="T19" fmla="*/ 4327 h 433"/>
                  <a:gd name="T20" fmla="+- 0 7176 7033"/>
                  <a:gd name="T21" fmla="*/ T20 w 309"/>
                  <a:gd name="T22" fmla="+- 0 4345 4046"/>
                  <a:gd name="T23" fmla="*/ 4345 h 433"/>
                  <a:gd name="T24" fmla="+- 0 7341 7033"/>
                  <a:gd name="T25" fmla="*/ T24 w 309"/>
                  <a:gd name="T26" fmla="+- 0 4479 4046"/>
                  <a:gd name="T27" fmla="*/ 4479 h 433"/>
                  <a:gd name="T28" fmla="+- 0 7244 7033"/>
                  <a:gd name="T29" fmla="*/ T28 w 309"/>
                  <a:gd name="T30" fmla="+- 0 4304 4046"/>
                  <a:gd name="T31" fmla="*/ 4304 h 433"/>
                  <a:gd name="T32" fmla="+- 0 7269 7033"/>
                  <a:gd name="T33" fmla="*/ T32 w 309"/>
                  <a:gd name="T34" fmla="+- 0 4287 4046"/>
                  <a:gd name="T35" fmla="*/ 4287 h 433"/>
                  <a:gd name="T36" fmla="+- 0 7190 7033"/>
                  <a:gd name="T37" fmla="*/ T36 w 309"/>
                  <a:gd name="T38" fmla="+- 0 4183 4046"/>
                  <a:gd name="T39" fmla="*/ 4183 h 433"/>
                  <a:gd name="T40" fmla="+- 0 7216 7033"/>
                  <a:gd name="T41" fmla="*/ T40 w 309"/>
                  <a:gd name="T42" fmla="+- 0 4169 4046"/>
                  <a:gd name="T43" fmla="*/ 4169 h 433"/>
                  <a:gd name="T44" fmla="+- 0 7154 7033"/>
                  <a:gd name="T45" fmla="*/ T44 w 309"/>
                  <a:gd name="T46" fmla="+- 0 4046 4046"/>
                  <a:gd name="T47" fmla="*/ 4046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09" h="433">
                    <a:moveTo>
                      <a:pt x="121" y="0"/>
                    </a:moveTo>
                    <a:lnTo>
                      <a:pt x="0" y="78"/>
                    </a:lnTo>
                    <a:lnTo>
                      <a:pt x="108" y="168"/>
                    </a:lnTo>
                    <a:lnTo>
                      <a:pt x="71" y="195"/>
                    </a:lnTo>
                    <a:lnTo>
                      <a:pt x="174" y="281"/>
                    </a:lnTo>
                    <a:lnTo>
                      <a:pt x="143" y="299"/>
                    </a:lnTo>
                    <a:lnTo>
                      <a:pt x="308" y="433"/>
                    </a:lnTo>
                    <a:lnTo>
                      <a:pt x="211" y="258"/>
                    </a:lnTo>
                    <a:lnTo>
                      <a:pt x="236" y="241"/>
                    </a:lnTo>
                    <a:lnTo>
                      <a:pt x="157" y="137"/>
                    </a:lnTo>
                    <a:lnTo>
                      <a:pt x="183" y="123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97" name="Group 106"/>
            <p:cNvGrpSpPr>
              <a:grpSpLocks/>
            </p:cNvGrpSpPr>
            <p:nvPr/>
          </p:nvGrpSpPr>
          <p:grpSpPr bwMode="auto">
            <a:xfrm>
              <a:off x="7010" y="4026"/>
              <a:ext cx="378" cy="509"/>
              <a:chOff x="7010" y="4026"/>
              <a:chExt cx="378" cy="509"/>
            </a:xfrm>
          </p:grpSpPr>
          <p:sp>
            <p:nvSpPr>
              <p:cNvPr id="2164" name="Freeform 10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83 7010"/>
                  <a:gd name="T1" fmla="*/ T0 w 378"/>
                  <a:gd name="T2" fmla="+- 0 4325 4026"/>
                  <a:gd name="T3" fmla="*/ 4325 h 509"/>
                  <a:gd name="T4" fmla="+- 0 7151 7010"/>
                  <a:gd name="T5" fmla="*/ T4 w 378"/>
                  <a:gd name="T6" fmla="+- 0 4343 4026"/>
                  <a:gd name="T7" fmla="*/ 4343 h 509"/>
                  <a:gd name="T8" fmla="+- 0 7388 7010"/>
                  <a:gd name="T9" fmla="*/ T8 w 378"/>
                  <a:gd name="T10" fmla="+- 0 4535 4026"/>
                  <a:gd name="T11" fmla="*/ 4535 h 509"/>
                  <a:gd name="T12" fmla="+- 0 7360 7010"/>
                  <a:gd name="T13" fmla="*/ T12 w 378"/>
                  <a:gd name="T14" fmla="+- 0 4486 4026"/>
                  <a:gd name="T15" fmla="*/ 4486 h 509"/>
                  <a:gd name="T16" fmla="+- 0 7329 7010"/>
                  <a:gd name="T17" fmla="*/ T16 w 378"/>
                  <a:gd name="T18" fmla="+- 0 4486 4026"/>
                  <a:gd name="T19" fmla="*/ 4486 h 509"/>
                  <a:gd name="T20" fmla="+- 0 7294 7010"/>
                  <a:gd name="T21" fmla="*/ T20 w 378"/>
                  <a:gd name="T22" fmla="+- 0 4423 4026"/>
                  <a:gd name="T23" fmla="*/ 4423 h 509"/>
                  <a:gd name="T24" fmla="+- 0 7213 7010"/>
                  <a:gd name="T25" fmla="*/ T24 w 378"/>
                  <a:gd name="T26" fmla="+- 0 4357 4026"/>
                  <a:gd name="T27" fmla="*/ 4357 h 509"/>
                  <a:gd name="T28" fmla="+- 0 7183 7010"/>
                  <a:gd name="T29" fmla="*/ T28 w 378"/>
                  <a:gd name="T30" fmla="+- 0 4357 4026"/>
                  <a:gd name="T31" fmla="*/ 4357 h 509"/>
                  <a:gd name="T32" fmla="+- 0 7184 7010"/>
                  <a:gd name="T33" fmla="*/ T32 w 378"/>
                  <a:gd name="T34" fmla="+- 0 4334 4026"/>
                  <a:gd name="T35" fmla="*/ 4334 h 509"/>
                  <a:gd name="T36" fmla="+- 0 7194 7010"/>
                  <a:gd name="T37" fmla="*/ T36 w 378"/>
                  <a:gd name="T38" fmla="+- 0 4334 4026"/>
                  <a:gd name="T39" fmla="*/ 4334 h 509"/>
                  <a:gd name="T40" fmla="+- 0 7183 7010"/>
                  <a:gd name="T41" fmla="*/ T40 w 378"/>
                  <a:gd name="T42" fmla="+- 0 4325 4026"/>
                  <a:gd name="T43" fmla="*/ 432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78" h="509">
                    <a:moveTo>
                      <a:pt x="173" y="299"/>
                    </a:moveTo>
                    <a:lnTo>
                      <a:pt x="141" y="317"/>
                    </a:lnTo>
                    <a:lnTo>
                      <a:pt x="378" y="509"/>
                    </a:lnTo>
                    <a:lnTo>
                      <a:pt x="350" y="460"/>
                    </a:lnTo>
                    <a:lnTo>
                      <a:pt x="319" y="460"/>
                    </a:lnTo>
                    <a:lnTo>
                      <a:pt x="284" y="397"/>
                    </a:lnTo>
                    <a:lnTo>
                      <a:pt x="203" y="331"/>
                    </a:lnTo>
                    <a:lnTo>
                      <a:pt x="173" y="331"/>
                    </a:lnTo>
                    <a:lnTo>
                      <a:pt x="174" y="308"/>
                    </a:lnTo>
                    <a:lnTo>
                      <a:pt x="184" y="308"/>
                    </a:lnTo>
                    <a:lnTo>
                      <a:pt x="173" y="2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5" name="Freeform 10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94 7010"/>
                  <a:gd name="T1" fmla="*/ T0 w 378"/>
                  <a:gd name="T2" fmla="+- 0 4423 4026"/>
                  <a:gd name="T3" fmla="*/ 4423 h 509"/>
                  <a:gd name="T4" fmla="+- 0 7329 7010"/>
                  <a:gd name="T5" fmla="*/ T4 w 378"/>
                  <a:gd name="T6" fmla="+- 0 4486 4026"/>
                  <a:gd name="T7" fmla="*/ 4486 h 509"/>
                  <a:gd name="T8" fmla="+- 0 7350 7010"/>
                  <a:gd name="T9" fmla="*/ T8 w 378"/>
                  <a:gd name="T10" fmla="+- 0 4468 4026"/>
                  <a:gd name="T11" fmla="*/ 4468 h 509"/>
                  <a:gd name="T12" fmla="+- 0 7294 7010"/>
                  <a:gd name="T13" fmla="*/ T12 w 378"/>
                  <a:gd name="T14" fmla="+- 0 4423 4026"/>
                  <a:gd name="T15" fmla="*/ 442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84" y="397"/>
                    </a:moveTo>
                    <a:lnTo>
                      <a:pt x="319" y="460"/>
                    </a:lnTo>
                    <a:lnTo>
                      <a:pt x="340" y="442"/>
                    </a:lnTo>
                    <a:lnTo>
                      <a:pt x="284" y="39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6" name="Freeform 10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50 7010"/>
                  <a:gd name="T1" fmla="*/ T0 w 378"/>
                  <a:gd name="T2" fmla="+- 0 4284 4026"/>
                  <a:gd name="T3" fmla="*/ 4284 h 509"/>
                  <a:gd name="T4" fmla="+- 0 7226 7010"/>
                  <a:gd name="T5" fmla="*/ T4 w 378"/>
                  <a:gd name="T6" fmla="+- 0 4300 4026"/>
                  <a:gd name="T7" fmla="*/ 4300 h 509"/>
                  <a:gd name="T8" fmla="+- 0 7294 7010"/>
                  <a:gd name="T9" fmla="*/ T8 w 378"/>
                  <a:gd name="T10" fmla="+- 0 4423 4026"/>
                  <a:gd name="T11" fmla="*/ 4423 h 509"/>
                  <a:gd name="T12" fmla="+- 0 7350 7010"/>
                  <a:gd name="T13" fmla="*/ T12 w 378"/>
                  <a:gd name="T14" fmla="+- 0 4468 4026"/>
                  <a:gd name="T15" fmla="*/ 4468 h 509"/>
                  <a:gd name="T16" fmla="+- 0 7329 7010"/>
                  <a:gd name="T17" fmla="*/ T16 w 378"/>
                  <a:gd name="T18" fmla="+- 0 4486 4026"/>
                  <a:gd name="T19" fmla="*/ 4486 h 509"/>
                  <a:gd name="T20" fmla="+- 0 7360 7010"/>
                  <a:gd name="T21" fmla="*/ T20 w 378"/>
                  <a:gd name="T22" fmla="+- 0 4486 4026"/>
                  <a:gd name="T23" fmla="*/ 4486 h 509"/>
                  <a:gd name="T24" fmla="+- 0 7266 7010"/>
                  <a:gd name="T25" fmla="*/ T24 w 378"/>
                  <a:gd name="T26" fmla="+- 0 4316 4026"/>
                  <a:gd name="T27" fmla="*/ 4316 h 509"/>
                  <a:gd name="T28" fmla="+- 0 7251 7010"/>
                  <a:gd name="T29" fmla="*/ T28 w 378"/>
                  <a:gd name="T30" fmla="+- 0 4316 4026"/>
                  <a:gd name="T31" fmla="*/ 4316 h 509"/>
                  <a:gd name="T32" fmla="+- 0 7255 7010"/>
                  <a:gd name="T33" fmla="*/ T32 w 378"/>
                  <a:gd name="T34" fmla="+- 0 4298 4026"/>
                  <a:gd name="T35" fmla="*/ 4298 h 509"/>
                  <a:gd name="T36" fmla="+- 0 7278 7010"/>
                  <a:gd name="T37" fmla="*/ T36 w 378"/>
                  <a:gd name="T38" fmla="+- 0 4298 4026"/>
                  <a:gd name="T39" fmla="*/ 4298 h 509"/>
                  <a:gd name="T40" fmla="+- 0 7282 7010"/>
                  <a:gd name="T41" fmla="*/ T40 w 378"/>
                  <a:gd name="T42" fmla="+- 0 4295 4026"/>
                  <a:gd name="T43" fmla="*/ 4295 h 509"/>
                  <a:gd name="T44" fmla="+- 0 7259 7010"/>
                  <a:gd name="T45" fmla="*/ T44 w 378"/>
                  <a:gd name="T46" fmla="+- 0 4295 4026"/>
                  <a:gd name="T47" fmla="*/ 4295 h 509"/>
                  <a:gd name="T48" fmla="+- 0 7250 7010"/>
                  <a:gd name="T49" fmla="*/ T48 w 378"/>
                  <a:gd name="T50" fmla="+- 0 4284 4026"/>
                  <a:gd name="T51" fmla="*/ 428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8" h="509">
                    <a:moveTo>
                      <a:pt x="240" y="258"/>
                    </a:moveTo>
                    <a:lnTo>
                      <a:pt x="216" y="274"/>
                    </a:lnTo>
                    <a:lnTo>
                      <a:pt x="284" y="397"/>
                    </a:lnTo>
                    <a:lnTo>
                      <a:pt x="340" y="442"/>
                    </a:lnTo>
                    <a:lnTo>
                      <a:pt x="319" y="460"/>
                    </a:lnTo>
                    <a:lnTo>
                      <a:pt x="350" y="460"/>
                    </a:lnTo>
                    <a:lnTo>
                      <a:pt x="256" y="290"/>
                    </a:lnTo>
                    <a:lnTo>
                      <a:pt x="241" y="290"/>
                    </a:lnTo>
                    <a:lnTo>
                      <a:pt x="245" y="272"/>
                    </a:lnTo>
                    <a:lnTo>
                      <a:pt x="268" y="272"/>
                    </a:lnTo>
                    <a:lnTo>
                      <a:pt x="272" y="269"/>
                    </a:lnTo>
                    <a:lnTo>
                      <a:pt x="249" y="269"/>
                    </a:lnTo>
                    <a:lnTo>
                      <a:pt x="240" y="2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7" name="Freeform 11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84 7010"/>
                  <a:gd name="T1" fmla="*/ T0 w 378"/>
                  <a:gd name="T2" fmla="+- 0 4334 4026"/>
                  <a:gd name="T3" fmla="*/ 4334 h 509"/>
                  <a:gd name="T4" fmla="+- 0 7183 7010"/>
                  <a:gd name="T5" fmla="*/ T4 w 378"/>
                  <a:gd name="T6" fmla="+- 0 4357 4026"/>
                  <a:gd name="T7" fmla="*/ 4357 h 509"/>
                  <a:gd name="T8" fmla="+- 0 7200 7010"/>
                  <a:gd name="T9" fmla="*/ T8 w 378"/>
                  <a:gd name="T10" fmla="+- 0 4347 4026"/>
                  <a:gd name="T11" fmla="*/ 4347 h 509"/>
                  <a:gd name="T12" fmla="+- 0 7184 7010"/>
                  <a:gd name="T13" fmla="*/ T12 w 378"/>
                  <a:gd name="T14" fmla="+- 0 4334 4026"/>
                  <a:gd name="T15" fmla="*/ 433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74" y="308"/>
                    </a:moveTo>
                    <a:lnTo>
                      <a:pt x="173" y="331"/>
                    </a:lnTo>
                    <a:lnTo>
                      <a:pt x="190" y="321"/>
                    </a:lnTo>
                    <a:lnTo>
                      <a:pt x="174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8" name="Freeform 11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0 7010"/>
                  <a:gd name="T1" fmla="*/ T0 w 378"/>
                  <a:gd name="T2" fmla="+- 0 4347 4026"/>
                  <a:gd name="T3" fmla="*/ 4347 h 509"/>
                  <a:gd name="T4" fmla="+- 0 7183 7010"/>
                  <a:gd name="T5" fmla="*/ T4 w 378"/>
                  <a:gd name="T6" fmla="+- 0 4357 4026"/>
                  <a:gd name="T7" fmla="*/ 4357 h 509"/>
                  <a:gd name="T8" fmla="+- 0 7213 7010"/>
                  <a:gd name="T9" fmla="*/ T8 w 378"/>
                  <a:gd name="T10" fmla="+- 0 4357 4026"/>
                  <a:gd name="T11" fmla="*/ 4357 h 509"/>
                  <a:gd name="T12" fmla="+- 0 7200 7010"/>
                  <a:gd name="T13" fmla="*/ T12 w 378"/>
                  <a:gd name="T14" fmla="+- 0 4347 4026"/>
                  <a:gd name="T15" fmla="*/ 434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0" y="321"/>
                    </a:moveTo>
                    <a:lnTo>
                      <a:pt x="173" y="331"/>
                    </a:lnTo>
                    <a:lnTo>
                      <a:pt x="203" y="331"/>
                    </a:lnTo>
                    <a:lnTo>
                      <a:pt x="190" y="3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9" name="Freeform 11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94 7010"/>
                  <a:gd name="T1" fmla="*/ T0 w 378"/>
                  <a:gd name="T2" fmla="+- 0 4334 4026"/>
                  <a:gd name="T3" fmla="*/ 4334 h 509"/>
                  <a:gd name="T4" fmla="+- 0 7184 7010"/>
                  <a:gd name="T5" fmla="*/ T4 w 378"/>
                  <a:gd name="T6" fmla="+- 0 4334 4026"/>
                  <a:gd name="T7" fmla="*/ 4334 h 509"/>
                  <a:gd name="T8" fmla="+- 0 7200 7010"/>
                  <a:gd name="T9" fmla="*/ T8 w 378"/>
                  <a:gd name="T10" fmla="+- 0 4347 4026"/>
                  <a:gd name="T11" fmla="*/ 4347 h 509"/>
                  <a:gd name="T12" fmla="+- 0 7216 7010"/>
                  <a:gd name="T13" fmla="*/ T12 w 378"/>
                  <a:gd name="T14" fmla="+- 0 4338 4026"/>
                  <a:gd name="T15" fmla="*/ 4338 h 509"/>
                  <a:gd name="T16" fmla="+- 0 7198 7010"/>
                  <a:gd name="T17" fmla="*/ T16 w 378"/>
                  <a:gd name="T18" fmla="+- 0 4338 4026"/>
                  <a:gd name="T19" fmla="*/ 4338 h 509"/>
                  <a:gd name="T20" fmla="+- 0 7194 7010"/>
                  <a:gd name="T21" fmla="*/ T20 w 378"/>
                  <a:gd name="T22" fmla="+- 0 4334 4026"/>
                  <a:gd name="T23" fmla="*/ 433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184" y="308"/>
                    </a:moveTo>
                    <a:lnTo>
                      <a:pt x="174" y="308"/>
                    </a:lnTo>
                    <a:lnTo>
                      <a:pt x="190" y="321"/>
                    </a:lnTo>
                    <a:lnTo>
                      <a:pt x="206" y="312"/>
                    </a:lnTo>
                    <a:lnTo>
                      <a:pt x="188" y="312"/>
                    </a:lnTo>
                    <a:lnTo>
                      <a:pt x="184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0" name="Freeform 11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0 7010"/>
                  <a:gd name="T1" fmla="*/ T0 w 378"/>
                  <a:gd name="T2" fmla="+- 0 4315 4026"/>
                  <a:gd name="T3" fmla="*/ 4315 h 509"/>
                  <a:gd name="T4" fmla="+- 0 7183 7010"/>
                  <a:gd name="T5" fmla="*/ T4 w 378"/>
                  <a:gd name="T6" fmla="+- 0 4325 4026"/>
                  <a:gd name="T7" fmla="*/ 4325 h 509"/>
                  <a:gd name="T8" fmla="+- 0 7198 7010"/>
                  <a:gd name="T9" fmla="*/ T8 w 378"/>
                  <a:gd name="T10" fmla="+- 0 4338 4026"/>
                  <a:gd name="T11" fmla="*/ 4338 h 509"/>
                  <a:gd name="T12" fmla="+- 0 7200 7010"/>
                  <a:gd name="T13" fmla="*/ T12 w 378"/>
                  <a:gd name="T14" fmla="+- 0 4315 4026"/>
                  <a:gd name="T15" fmla="*/ 431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0" y="289"/>
                    </a:moveTo>
                    <a:lnTo>
                      <a:pt x="173" y="299"/>
                    </a:lnTo>
                    <a:lnTo>
                      <a:pt x="188" y="312"/>
                    </a:lnTo>
                    <a:lnTo>
                      <a:pt x="190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1" name="Freeform 11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5 7010"/>
                  <a:gd name="T1" fmla="*/ T0 w 378"/>
                  <a:gd name="T2" fmla="+- 0 4315 4026"/>
                  <a:gd name="T3" fmla="*/ 4315 h 509"/>
                  <a:gd name="T4" fmla="+- 0 7200 7010"/>
                  <a:gd name="T5" fmla="*/ T4 w 378"/>
                  <a:gd name="T6" fmla="+- 0 4315 4026"/>
                  <a:gd name="T7" fmla="*/ 4315 h 509"/>
                  <a:gd name="T8" fmla="+- 0 7198 7010"/>
                  <a:gd name="T9" fmla="*/ T8 w 378"/>
                  <a:gd name="T10" fmla="+- 0 4338 4026"/>
                  <a:gd name="T11" fmla="*/ 4338 h 509"/>
                  <a:gd name="T12" fmla="+- 0 7216 7010"/>
                  <a:gd name="T13" fmla="*/ T12 w 378"/>
                  <a:gd name="T14" fmla="+- 0 4338 4026"/>
                  <a:gd name="T15" fmla="*/ 4338 h 509"/>
                  <a:gd name="T16" fmla="+- 0 7231 7010"/>
                  <a:gd name="T17" fmla="*/ T16 w 378"/>
                  <a:gd name="T18" fmla="+- 0 4328 4026"/>
                  <a:gd name="T19" fmla="*/ 4328 h 509"/>
                  <a:gd name="T20" fmla="+- 0 7215 7010"/>
                  <a:gd name="T21" fmla="*/ T20 w 378"/>
                  <a:gd name="T22" fmla="+- 0 4315 4026"/>
                  <a:gd name="T23" fmla="*/ 431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205" y="289"/>
                    </a:moveTo>
                    <a:lnTo>
                      <a:pt x="190" y="289"/>
                    </a:lnTo>
                    <a:lnTo>
                      <a:pt x="188" y="312"/>
                    </a:lnTo>
                    <a:lnTo>
                      <a:pt x="206" y="312"/>
                    </a:lnTo>
                    <a:lnTo>
                      <a:pt x="221" y="302"/>
                    </a:lnTo>
                    <a:lnTo>
                      <a:pt x="205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2" name="Freeform 11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18 7010"/>
                  <a:gd name="T1" fmla="*/ T0 w 378"/>
                  <a:gd name="T2" fmla="+- 0 4214 4026"/>
                  <a:gd name="T3" fmla="*/ 4214 h 509"/>
                  <a:gd name="T4" fmla="+- 0 7082 7010"/>
                  <a:gd name="T5" fmla="*/ T4 w 378"/>
                  <a:gd name="T6" fmla="+- 0 4240 4026"/>
                  <a:gd name="T7" fmla="*/ 4240 h 509"/>
                  <a:gd name="T8" fmla="+- 0 7183 7010"/>
                  <a:gd name="T9" fmla="*/ T8 w 378"/>
                  <a:gd name="T10" fmla="+- 0 4325 4026"/>
                  <a:gd name="T11" fmla="*/ 4325 h 509"/>
                  <a:gd name="T12" fmla="+- 0 7200 7010"/>
                  <a:gd name="T13" fmla="*/ T12 w 378"/>
                  <a:gd name="T14" fmla="+- 0 4315 4026"/>
                  <a:gd name="T15" fmla="*/ 4315 h 509"/>
                  <a:gd name="T16" fmla="+- 0 7215 7010"/>
                  <a:gd name="T17" fmla="*/ T16 w 378"/>
                  <a:gd name="T18" fmla="+- 0 4315 4026"/>
                  <a:gd name="T19" fmla="*/ 4315 h 509"/>
                  <a:gd name="T20" fmla="+- 0 7140 7010"/>
                  <a:gd name="T21" fmla="*/ T20 w 378"/>
                  <a:gd name="T22" fmla="+- 0 4252 4026"/>
                  <a:gd name="T23" fmla="*/ 4252 h 509"/>
                  <a:gd name="T24" fmla="+- 0 7112 7010"/>
                  <a:gd name="T25" fmla="*/ T24 w 378"/>
                  <a:gd name="T26" fmla="+- 0 4252 4026"/>
                  <a:gd name="T27" fmla="*/ 4252 h 509"/>
                  <a:gd name="T28" fmla="+- 0 7113 7010"/>
                  <a:gd name="T29" fmla="*/ T28 w 378"/>
                  <a:gd name="T30" fmla="+- 0 4230 4026"/>
                  <a:gd name="T31" fmla="*/ 4230 h 509"/>
                  <a:gd name="T32" fmla="+- 0 7143 7010"/>
                  <a:gd name="T33" fmla="*/ T32 w 378"/>
                  <a:gd name="T34" fmla="+- 0 4230 4026"/>
                  <a:gd name="T35" fmla="*/ 4230 h 509"/>
                  <a:gd name="T36" fmla="+- 0 7150 7010"/>
                  <a:gd name="T37" fmla="*/ T36 w 378"/>
                  <a:gd name="T38" fmla="+- 0 4225 4026"/>
                  <a:gd name="T39" fmla="*/ 4225 h 509"/>
                  <a:gd name="T40" fmla="+- 0 7132 7010"/>
                  <a:gd name="T41" fmla="*/ T40 w 378"/>
                  <a:gd name="T42" fmla="+- 0 4225 4026"/>
                  <a:gd name="T43" fmla="*/ 4225 h 509"/>
                  <a:gd name="T44" fmla="+- 0 7118 7010"/>
                  <a:gd name="T45" fmla="*/ T44 w 378"/>
                  <a:gd name="T46" fmla="+- 0 4214 4026"/>
                  <a:gd name="T47" fmla="*/ 42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78" h="509">
                    <a:moveTo>
                      <a:pt x="108" y="188"/>
                    </a:moveTo>
                    <a:lnTo>
                      <a:pt x="72" y="214"/>
                    </a:lnTo>
                    <a:lnTo>
                      <a:pt x="173" y="299"/>
                    </a:lnTo>
                    <a:lnTo>
                      <a:pt x="190" y="289"/>
                    </a:lnTo>
                    <a:lnTo>
                      <a:pt x="205" y="289"/>
                    </a:lnTo>
                    <a:lnTo>
                      <a:pt x="130" y="226"/>
                    </a:lnTo>
                    <a:lnTo>
                      <a:pt x="102" y="226"/>
                    </a:lnTo>
                    <a:lnTo>
                      <a:pt x="103" y="204"/>
                    </a:lnTo>
                    <a:lnTo>
                      <a:pt x="133" y="204"/>
                    </a:lnTo>
                    <a:lnTo>
                      <a:pt x="140" y="199"/>
                    </a:lnTo>
                    <a:lnTo>
                      <a:pt x="122" y="199"/>
                    </a:lnTo>
                    <a:lnTo>
                      <a:pt x="108" y="1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3" name="Freeform 11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55 7010"/>
                  <a:gd name="T1" fmla="*/ T0 w 378"/>
                  <a:gd name="T2" fmla="+- 0 4298 4026"/>
                  <a:gd name="T3" fmla="*/ 4298 h 509"/>
                  <a:gd name="T4" fmla="+- 0 7251 7010"/>
                  <a:gd name="T5" fmla="*/ T4 w 378"/>
                  <a:gd name="T6" fmla="+- 0 4316 4026"/>
                  <a:gd name="T7" fmla="*/ 4316 h 509"/>
                  <a:gd name="T8" fmla="+- 0 7262 7010"/>
                  <a:gd name="T9" fmla="*/ T8 w 378"/>
                  <a:gd name="T10" fmla="+- 0 4309 4026"/>
                  <a:gd name="T11" fmla="*/ 4309 h 509"/>
                  <a:gd name="T12" fmla="+- 0 7255 7010"/>
                  <a:gd name="T13" fmla="*/ T12 w 378"/>
                  <a:gd name="T14" fmla="+- 0 4298 4026"/>
                  <a:gd name="T15" fmla="*/ 429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45" y="272"/>
                    </a:moveTo>
                    <a:lnTo>
                      <a:pt x="241" y="290"/>
                    </a:lnTo>
                    <a:lnTo>
                      <a:pt x="252" y="283"/>
                    </a:lnTo>
                    <a:lnTo>
                      <a:pt x="245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4" name="Freeform 11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62 7010"/>
                  <a:gd name="T1" fmla="*/ T0 w 378"/>
                  <a:gd name="T2" fmla="+- 0 4309 4026"/>
                  <a:gd name="T3" fmla="*/ 4309 h 509"/>
                  <a:gd name="T4" fmla="+- 0 7251 7010"/>
                  <a:gd name="T5" fmla="*/ T4 w 378"/>
                  <a:gd name="T6" fmla="+- 0 4316 4026"/>
                  <a:gd name="T7" fmla="*/ 4316 h 509"/>
                  <a:gd name="T8" fmla="+- 0 7266 7010"/>
                  <a:gd name="T9" fmla="*/ T8 w 378"/>
                  <a:gd name="T10" fmla="+- 0 4316 4026"/>
                  <a:gd name="T11" fmla="*/ 4316 h 509"/>
                  <a:gd name="T12" fmla="+- 0 7262 7010"/>
                  <a:gd name="T13" fmla="*/ T12 w 378"/>
                  <a:gd name="T14" fmla="+- 0 4309 4026"/>
                  <a:gd name="T15" fmla="*/ 430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52" y="283"/>
                    </a:moveTo>
                    <a:lnTo>
                      <a:pt x="241" y="290"/>
                    </a:lnTo>
                    <a:lnTo>
                      <a:pt x="256" y="290"/>
                    </a:lnTo>
                    <a:lnTo>
                      <a:pt x="252" y="2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5" name="Freeform 11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78 7010"/>
                  <a:gd name="T1" fmla="*/ T0 w 378"/>
                  <a:gd name="T2" fmla="+- 0 4298 4026"/>
                  <a:gd name="T3" fmla="*/ 4298 h 509"/>
                  <a:gd name="T4" fmla="+- 0 7255 7010"/>
                  <a:gd name="T5" fmla="*/ T4 w 378"/>
                  <a:gd name="T6" fmla="+- 0 4298 4026"/>
                  <a:gd name="T7" fmla="*/ 4298 h 509"/>
                  <a:gd name="T8" fmla="+- 0 7262 7010"/>
                  <a:gd name="T9" fmla="*/ T8 w 378"/>
                  <a:gd name="T10" fmla="+- 0 4309 4026"/>
                  <a:gd name="T11" fmla="*/ 4309 h 509"/>
                  <a:gd name="T12" fmla="+- 0 7278 7010"/>
                  <a:gd name="T13" fmla="*/ T12 w 378"/>
                  <a:gd name="T14" fmla="+- 0 4298 4026"/>
                  <a:gd name="T15" fmla="*/ 429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68" y="272"/>
                    </a:moveTo>
                    <a:lnTo>
                      <a:pt x="245" y="272"/>
                    </a:lnTo>
                    <a:lnTo>
                      <a:pt x="252" y="283"/>
                    </a:lnTo>
                    <a:lnTo>
                      <a:pt x="268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6" name="Freeform 11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62 7010"/>
                  <a:gd name="T1" fmla="*/ T0 w 378"/>
                  <a:gd name="T2" fmla="+- 0 4275 4026"/>
                  <a:gd name="T3" fmla="*/ 4275 h 509"/>
                  <a:gd name="T4" fmla="+- 0 7250 7010"/>
                  <a:gd name="T5" fmla="*/ T4 w 378"/>
                  <a:gd name="T6" fmla="+- 0 4284 4026"/>
                  <a:gd name="T7" fmla="*/ 4284 h 509"/>
                  <a:gd name="T8" fmla="+- 0 7259 7010"/>
                  <a:gd name="T9" fmla="*/ T8 w 378"/>
                  <a:gd name="T10" fmla="+- 0 4295 4026"/>
                  <a:gd name="T11" fmla="*/ 4295 h 509"/>
                  <a:gd name="T12" fmla="+- 0 7262 7010"/>
                  <a:gd name="T13" fmla="*/ T12 w 378"/>
                  <a:gd name="T14" fmla="+- 0 4275 4026"/>
                  <a:gd name="T15" fmla="*/ 427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52" y="249"/>
                    </a:moveTo>
                    <a:lnTo>
                      <a:pt x="240" y="258"/>
                    </a:lnTo>
                    <a:lnTo>
                      <a:pt x="249" y="269"/>
                    </a:lnTo>
                    <a:lnTo>
                      <a:pt x="252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7" name="Freeform 12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78 7010"/>
                  <a:gd name="T1" fmla="*/ T0 w 378"/>
                  <a:gd name="T2" fmla="+- 0 4275 4026"/>
                  <a:gd name="T3" fmla="*/ 4275 h 509"/>
                  <a:gd name="T4" fmla="+- 0 7262 7010"/>
                  <a:gd name="T5" fmla="*/ T4 w 378"/>
                  <a:gd name="T6" fmla="+- 0 4275 4026"/>
                  <a:gd name="T7" fmla="*/ 4275 h 509"/>
                  <a:gd name="T8" fmla="+- 0 7259 7010"/>
                  <a:gd name="T9" fmla="*/ T8 w 378"/>
                  <a:gd name="T10" fmla="+- 0 4295 4026"/>
                  <a:gd name="T11" fmla="*/ 4295 h 509"/>
                  <a:gd name="T12" fmla="+- 0 7282 7010"/>
                  <a:gd name="T13" fmla="*/ T12 w 378"/>
                  <a:gd name="T14" fmla="+- 0 4295 4026"/>
                  <a:gd name="T15" fmla="*/ 4295 h 509"/>
                  <a:gd name="T16" fmla="+- 0 7289 7010"/>
                  <a:gd name="T17" fmla="*/ T16 w 378"/>
                  <a:gd name="T18" fmla="+- 0 4290 4026"/>
                  <a:gd name="T19" fmla="*/ 4290 h 509"/>
                  <a:gd name="T20" fmla="+- 0 7278 7010"/>
                  <a:gd name="T21" fmla="*/ T20 w 378"/>
                  <a:gd name="T22" fmla="+- 0 4275 4026"/>
                  <a:gd name="T23" fmla="*/ 427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268" y="249"/>
                    </a:moveTo>
                    <a:lnTo>
                      <a:pt x="252" y="249"/>
                    </a:lnTo>
                    <a:lnTo>
                      <a:pt x="249" y="269"/>
                    </a:lnTo>
                    <a:lnTo>
                      <a:pt x="272" y="269"/>
                    </a:lnTo>
                    <a:lnTo>
                      <a:pt x="279" y="264"/>
                    </a:lnTo>
                    <a:lnTo>
                      <a:pt x="268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8" name="Freeform 12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98 7010"/>
                  <a:gd name="T1" fmla="*/ T0 w 378"/>
                  <a:gd name="T2" fmla="+- 0 4163 4026"/>
                  <a:gd name="T3" fmla="*/ 4163 h 509"/>
                  <a:gd name="T4" fmla="+- 0 7170 7010"/>
                  <a:gd name="T5" fmla="*/ T4 w 378"/>
                  <a:gd name="T6" fmla="+- 0 4179 4026"/>
                  <a:gd name="T7" fmla="*/ 4179 h 509"/>
                  <a:gd name="T8" fmla="+- 0 7250 7010"/>
                  <a:gd name="T9" fmla="*/ T8 w 378"/>
                  <a:gd name="T10" fmla="+- 0 4284 4026"/>
                  <a:gd name="T11" fmla="*/ 4284 h 509"/>
                  <a:gd name="T12" fmla="+- 0 7262 7010"/>
                  <a:gd name="T13" fmla="*/ T12 w 378"/>
                  <a:gd name="T14" fmla="+- 0 4275 4026"/>
                  <a:gd name="T15" fmla="*/ 4275 h 509"/>
                  <a:gd name="T16" fmla="+- 0 7278 7010"/>
                  <a:gd name="T17" fmla="*/ T16 w 378"/>
                  <a:gd name="T18" fmla="+- 0 4275 4026"/>
                  <a:gd name="T19" fmla="*/ 4275 h 509"/>
                  <a:gd name="T20" fmla="+- 0 7217 7010"/>
                  <a:gd name="T21" fmla="*/ T20 w 378"/>
                  <a:gd name="T22" fmla="+- 0 4194 4026"/>
                  <a:gd name="T23" fmla="*/ 4194 h 509"/>
                  <a:gd name="T24" fmla="+- 0 7197 7010"/>
                  <a:gd name="T25" fmla="*/ T24 w 378"/>
                  <a:gd name="T26" fmla="+- 0 4194 4026"/>
                  <a:gd name="T27" fmla="*/ 4194 h 509"/>
                  <a:gd name="T28" fmla="+- 0 7202 7010"/>
                  <a:gd name="T29" fmla="*/ T28 w 378"/>
                  <a:gd name="T30" fmla="+- 0 4174 4026"/>
                  <a:gd name="T31" fmla="*/ 4174 h 509"/>
                  <a:gd name="T32" fmla="+- 0 7204 7010"/>
                  <a:gd name="T33" fmla="*/ T32 w 378"/>
                  <a:gd name="T34" fmla="+- 0 4174 4026"/>
                  <a:gd name="T35" fmla="*/ 4174 h 509"/>
                  <a:gd name="T36" fmla="+- 0 7198 7010"/>
                  <a:gd name="T37" fmla="*/ T36 w 378"/>
                  <a:gd name="T38" fmla="+- 0 4163 4026"/>
                  <a:gd name="T39" fmla="*/ 416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8" h="509">
                    <a:moveTo>
                      <a:pt x="188" y="137"/>
                    </a:moveTo>
                    <a:lnTo>
                      <a:pt x="160" y="153"/>
                    </a:lnTo>
                    <a:lnTo>
                      <a:pt x="240" y="258"/>
                    </a:lnTo>
                    <a:lnTo>
                      <a:pt x="252" y="249"/>
                    </a:lnTo>
                    <a:lnTo>
                      <a:pt x="268" y="249"/>
                    </a:lnTo>
                    <a:lnTo>
                      <a:pt x="207" y="168"/>
                    </a:lnTo>
                    <a:lnTo>
                      <a:pt x="187" y="168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88" y="13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9" name="Freeform 12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13 7010"/>
                  <a:gd name="T1" fmla="*/ T0 w 378"/>
                  <a:gd name="T2" fmla="+- 0 4230 4026"/>
                  <a:gd name="T3" fmla="*/ 4230 h 509"/>
                  <a:gd name="T4" fmla="+- 0 7112 7010"/>
                  <a:gd name="T5" fmla="*/ T4 w 378"/>
                  <a:gd name="T6" fmla="+- 0 4252 4026"/>
                  <a:gd name="T7" fmla="*/ 4252 h 509"/>
                  <a:gd name="T8" fmla="+- 0 7127 7010"/>
                  <a:gd name="T9" fmla="*/ T8 w 378"/>
                  <a:gd name="T10" fmla="+- 0 4242 4026"/>
                  <a:gd name="T11" fmla="*/ 4242 h 509"/>
                  <a:gd name="T12" fmla="+- 0 7113 7010"/>
                  <a:gd name="T13" fmla="*/ T12 w 378"/>
                  <a:gd name="T14" fmla="+- 0 4230 4026"/>
                  <a:gd name="T15" fmla="*/ 42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03" y="204"/>
                    </a:moveTo>
                    <a:lnTo>
                      <a:pt x="102" y="226"/>
                    </a:lnTo>
                    <a:lnTo>
                      <a:pt x="117" y="216"/>
                    </a:lnTo>
                    <a:lnTo>
                      <a:pt x="103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0" name="Freeform 12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27 7010"/>
                  <a:gd name="T1" fmla="*/ T0 w 378"/>
                  <a:gd name="T2" fmla="+- 0 4242 4026"/>
                  <a:gd name="T3" fmla="*/ 4242 h 509"/>
                  <a:gd name="T4" fmla="+- 0 7112 7010"/>
                  <a:gd name="T5" fmla="*/ T4 w 378"/>
                  <a:gd name="T6" fmla="+- 0 4252 4026"/>
                  <a:gd name="T7" fmla="*/ 4252 h 509"/>
                  <a:gd name="T8" fmla="+- 0 7140 7010"/>
                  <a:gd name="T9" fmla="*/ T8 w 378"/>
                  <a:gd name="T10" fmla="+- 0 4252 4026"/>
                  <a:gd name="T11" fmla="*/ 4252 h 509"/>
                  <a:gd name="T12" fmla="+- 0 7127 7010"/>
                  <a:gd name="T13" fmla="*/ T12 w 378"/>
                  <a:gd name="T14" fmla="+- 0 4242 4026"/>
                  <a:gd name="T15" fmla="*/ 424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17" y="216"/>
                    </a:moveTo>
                    <a:lnTo>
                      <a:pt x="102" y="226"/>
                    </a:lnTo>
                    <a:lnTo>
                      <a:pt x="130" y="226"/>
                    </a:lnTo>
                    <a:lnTo>
                      <a:pt x="117" y="2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1" name="Freeform 12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3 7010"/>
                  <a:gd name="T1" fmla="*/ T0 w 378"/>
                  <a:gd name="T2" fmla="+- 0 4230 4026"/>
                  <a:gd name="T3" fmla="*/ 4230 h 509"/>
                  <a:gd name="T4" fmla="+- 0 7113 7010"/>
                  <a:gd name="T5" fmla="*/ T4 w 378"/>
                  <a:gd name="T6" fmla="+- 0 4230 4026"/>
                  <a:gd name="T7" fmla="*/ 4230 h 509"/>
                  <a:gd name="T8" fmla="+- 0 7127 7010"/>
                  <a:gd name="T9" fmla="*/ T8 w 378"/>
                  <a:gd name="T10" fmla="+- 0 4242 4026"/>
                  <a:gd name="T11" fmla="*/ 4242 h 509"/>
                  <a:gd name="T12" fmla="+- 0 7143 7010"/>
                  <a:gd name="T13" fmla="*/ T12 w 378"/>
                  <a:gd name="T14" fmla="+- 0 4230 4026"/>
                  <a:gd name="T15" fmla="*/ 42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33" y="204"/>
                    </a:moveTo>
                    <a:lnTo>
                      <a:pt x="103" y="204"/>
                    </a:lnTo>
                    <a:lnTo>
                      <a:pt x="117" y="216"/>
                    </a:lnTo>
                    <a:lnTo>
                      <a:pt x="133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2" name="Freeform 12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33 7010"/>
                  <a:gd name="T1" fmla="*/ T0 w 378"/>
                  <a:gd name="T2" fmla="+- 0 4203 4026"/>
                  <a:gd name="T3" fmla="*/ 4203 h 509"/>
                  <a:gd name="T4" fmla="+- 0 7118 7010"/>
                  <a:gd name="T5" fmla="*/ T4 w 378"/>
                  <a:gd name="T6" fmla="+- 0 4214 4026"/>
                  <a:gd name="T7" fmla="*/ 4214 h 509"/>
                  <a:gd name="T8" fmla="+- 0 7132 7010"/>
                  <a:gd name="T9" fmla="*/ T8 w 378"/>
                  <a:gd name="T10" fmla="+- 0 4225 4026"/>
                  <a:gd name="T11" fmla="*/ 4225 h 509"/>
                  <a:gd name="T12" fmla="+- 0 7133 7010"/>
                  <a:gd name="T13" fmla="*/ T12 w 378"/>
                  <a:gd name="T14" fmla="+- 0 4203 4026"/>
                  <a:gd name="T15" fmla="*/ 420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23" y="177"/>
                    </a:moveTo>
                    <a:lnTo>
                      <a:pt x="108" y="188"/>
                    </a:lnTo>
                    <a:lnTo>
                      <a:pt x="122" y="199"/>
                    </a:lnTo>
                    <a:lnTo>
                      <a:pt x="123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3" name="Freeform 12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9 7010"/>
                  <a:gd name="T1" fmla="*/ T0 w 378"/>
                  <a:gd name="T2" fmla="+- 0 4203 4026"/>
                  <a:gd name="T3" fmla="*/ 4203 h 509"/>
                  <a:gd name="T4" fmla="+- 0 7133 7010"/>
                  <a:gd name="T5" fmla="*/ T4 w 378"/>
                  <a:gd name="T6" fmla="+- 0 4203 4026"/>
                  <a:gd name="T7" fmla="*/ 4203 h 509"/>
                  <a:gd name="T8" fmla="+- 0 7132 7010"/>
                  <a:gd name="T9" fmla="*/ T8 w 378"/>
                  <a:gd name="T10" fmla="+- 0 4225 4026"/>
                  <a:gd name="T11" fmla="*/ 4225 h 509"/>
                  <a:gd name="T12" fmla="+- 0 7150 7010"/>
                  <a:gd name="T13" fmla="*/ T12 w 378"/>
                  <a:gd name="T14" fmla="+- 0 4225 4026"/>
                  <a:gd name="T15" fmla="*/ 4225 h 509"/>
                  <a:gd name="T16" fmla="+- 0 7163 7010"/>
                  <a:gd name="T17" fmla="*/ T16 w 378"/>
                  <a:gd name="T18" fmla="+- 0 4215 4026"/>
                  <a:gd name="T19" fmla="*/ 4215 h 509"/>
                  <a:gd name="T20" fmla="+- 0 7149 7010"/>
                  <a:gd name="T21" fmla="*/ T20 w 378"/>
                  <a:gd name="T22" fmla="+- 0 4203 4026"/>
                  <a:gd name="T23" fmla="*/ 420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139" y="177"/>
                    </a:moveTo>
                    <a:lnTo>
                      <a:pt x="123" y="177"/>
                    </a:lnTo>
                    <a:lnTo>
                      <a:pt x="122" y="199"/>
                    </a:lnTo>
                    <a:lnTo>
                      <a:pt x="140" y="199"/>
                    </a:lnTo>
                    <a:lnTo>
                      <a:pt x="153" y="189"/>
                    </a:lnTo>
                    <a:lnTo>
                      <a:pt x="139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4" name="Freeform 12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59 7010"/>
                  <a:gd name="T1" fmla="*/ T0 w 378"/>
                  <a:gd name="T2" fmla="+- 0 4026 4026"/>
                  <a:gd name="T3" fmla="*/ 4026 h 509"/>
                  <a:gd name="T4" fmla="+- 0 7010 7010"/>
                  <a:gd name="T5" fmla="*/ T4 w 378"/>
                  <a:gd name="T6" fmla="+- 0 4123 4026"/>
                  <a:gd name="T7" fmla="*/ 4123 h 509"/>
                  <a:gd name="T8" fmla="+- 0 7118 7010"/>
                  <a:gd name="T9" fmla="*/ T8 w 378"/>
                  <a:gd name="T10" fmla="+- 0 4214 4026"/>
                  <a:gd name="T11" fmla="*/ 4214 h 509"/>
                  <a:gd name="T12" fmla="+- 0 7133 7010"/>
                  <a:gd name="T13" fmla="*/ T12 w 378"/>
                  <a:gd name="T14" fmla="+- 0 4203 4026"/>
                  <a:gd name="T15" fmla="*/ 4203 h 509"/>
                  <a:gd name="T16" fmla="+- 0 7149 7010"/>
                  <a:gd name="T17" fmla="*/ T16 w 378"/>
                  <a:gd name="T18" fmla="+- 0 4203 4026"/>
                  <a:gd name="T19" fmla="*/ 4203 h 509"/>
                  <a:gd name="T20" fmla="+- 0 7068 7010"/>
                  <a:gd name="T21" fmla="*/ T20 w 378"/>
                  <a:gd name="T22" fmla="+- 0 4136 4026"/>
                  <a:gd name="T23" fmla="*/ 4136 h 509"/>
                  <a:gd name="T24" fmla="+- 0 7040 7010"/>
                  <a:gd name="T25" fmla="*/ T24 w 378"/>
                  <a:gd name="T26" fmla="+- 0 4136 4026"/>
                  <a:gd name="T27" fmla="*/ 4136 h 509"/>
                  <a:gd name="T28" fmla="+- 0 7041 7010"/>
                  <a:gd name="T29" fmla="*/ T28 w 378"/>
                  <a:gd name="T30" fmla="+- 0 4114 4026"/>
                  <a:gd name="T31" fmla="*/ 4114 h 509"/>
                  <a:gd name="T32" fmla="+- 0 7074 7010"/>
                  <a:gd name="T33" fmla="*/ T32 w 378"/>
                  <a:gd name="T34" fmla="+- 0 4114 4026"/>
                  <a:gd name="T35" fmla="*/ 4114 h 509"/>
                  <a:gd name="T36" fmla="+- 0 7148 7010"/>
                  <a:gd name="T37" fmla="*/ T36 w 378"/>
                  <a:gd name="T38" fmla="+- 0 4066 4026"/>
                  <a:gd name="T39" fmla="*/ 4066 h 509"/>
                  <a:gd name="T40" fmla="+- 0 7141 7010"/>
                  <a:gd name="T41" fmla="*/ T40 w 378"/>
                  <a:gd name="T42" fmla="+- 0 4053 4026"/>
                  <a:gd name="T43" fmla="*/ 4053 h 509"/>
                  <a:gd name="T44" fmla="+- 0 7172 7010"/>
                  <a:gd name="T45" fmla="*/ T44 w 378"/>
                  <a:gd name="T46" fmla="+- 0 4053 4026"/>
                  <a:gd name="T47" fmla="*/ 4053 h 509"/>
                  <a:gd name="T48" fmla="+- 0 7159 7010"/>
                  <a:gd name="T49" fmla="*/ T48 w 378"/>
                  <a:gd name="T50" fmla="+- 0 4026 4026"/>
                  <a:gd name="T51" fmla="*/ 402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8" h="509">
                    <a:moveTo>
                      <a:pt x="149" y="0"/>
                    </a:moveTo>
                    <a:lnTo>
                      <a:pt x="0" y="97"/>
                    </a:lnTo>
                    <a:lnTo>
                      <a:pt x="108" y="188"/>
                    </a:lnTo>
                    <a:lnTo>
                      <a:pt x="123" y="177"/>
                    </a:lnTo>
                    <a:lnTo>
                      <a:pt x="139" y="177"/>
                    </a:lnTo>
                    <a:lnTo>
                      <a:pt x="58" y="110"/>
                    </a:lnTo>
                    <a:lnTo>
                      <a:pt x="30" y="110"/>
                    </a:lnTo>
                    <a:lnTo>
                      <a:pt x="31" y="88"/>
                    </a:lnTo>
                    <a:lnTo>
                      <a:pt x="64" y="88"/>
                    </a:lnTo>
                    <a:lnTo>
                      <a:pt x="138" y="40"/>
                    </a:lnTo>
                    <a:lnTo>
                      <a:pt x="131" y="27"/>
                    </a:lnTo>
                    <a:lnTo>
                      <a:pt x="162" y="27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5" name="Freeform 12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2 7010"/>
                  <a:gd name="T1" fmla="*/ T0 w 378"/>
                  <a:gd name="T2" fmla="+- 0 4174 4026"/>
                  <a:gd name="T3" fmla="*/ 4174 h 509"/>
                  <a:gd name="T4" fmla="+- 0 7197 7010"/>
                  <a:gd name="T5" fmla="*/ T4 w 378"/>
                  <a:gd name="T6" fmla="+- 0 4194 4026"/>
                  <a:gd name="T7" fmla="*/ 4194 h 509"/>
                  <a:gd name="T8" fmla="+- 0 7211 7010"/>
                  <a:gd name="T9" fmla="*/ T8 w 378"/>
                  <a:gd name="T10" fmla="+- 0 4187 4026"/>
                  <a:gd name="T11" fmla="*/ 4187 h 509"/>
                  <a:gd name="T12" fmla="+- 0 7202 7010"/>
                  <a:gd name="T13" fmla="*/ T12 w 378"/>
                  <a:gd name="T14" fmla="+- 0 4174 4026"/>
                  <a:gd name="T15" fmla="*/ 417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2" y="148"/>
                    </a:moveTo>
                    <a:lnTo>
                      <a:pt x="187" y="168"/>
                    </a:lnTo>
                    <a:lnTo>
                      <a:pt x="201" y="161"/>
                    </a:lnTo>
                    <a:lnTo>
                      <a:pt x="192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6" name="Freeform 12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1 7010"/>
                  <a:gd name="T1" fmla="*/ T0 w 378"/>
                  <a:gd name="T2" fmla="+- 0 4187 4026"/>
                  <a:gd name="T3" fmla="*/ 4187 h 509"/>
                  <a:gd name="T4" fmla="+- 0 7197 7010"/>
                  <a:gd name="T5" fmla="*/ T4 w 378"/>
                  <a:gd name="T6" fmla="+- 0 4194 4026"/>
                  <a:gd name="T7" fmla="*/ 4194 h 509"/>
                  <a:gd name="T8" fmla="+- 0 7217 7010"/>
                  <a:gd name="T9" fmla="*/ T8 w 378"/>
                  <a:gd name="T10" fmla="+- 0 4194 4026"/>
                  <a:gd name="T11" fmla="*/ 4194 h 509"/>
                  <a:gd name="T12" fmla="+- 0 7211 7010"/>
                  <a:gd name="T13" fmla="*/ T12 w 378"/>
                  <a:gd name="T14" fmla="+- 0 4187 4026"/>
                  <a:gd name="T15" fmla="*/ 418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01" y="161"/>
                    </a:moveTo>
                    <a:lnTo>
                      <a:pt x="187" y="168"/>
                    </a:lnTo>
                    <a:lnTo>
                      <a:pt x="207" y="168"/>
                    </a:lnTo>
                    <a:lnTo>
                      <a:pt x="201" y="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7" name="Freeform 13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26 7010"/>
                  <a:gd name="T1" fmla="*/ T0 w 378"/>
                  <a:gd name="T2" fmla="+- 0 4156 4026"/>
                  <a:gd name="T3" fmla="*/ 4156 h 509"/>
                  <a:gd name="T4" fmla="+- 0 7210 7010"/>
                  <a:gd name="T5" fmla="*/ T4 w 378"/>
                  <a:gd name="T6" fmla="+- 0 4156 4026"/>
                  <a:gd name="T7" fmla="*/ 4156 h 509"/>
                  <a:gd name="T8" fmla="+- 0 7204 7010"/>
                  <a:gd name="T9" fmla="*/ T8 w 378"/>
                  <a:gd name="T10" fmla="+- 0 4174 4026"/>
                  <a:gd name="T11" fmla="*/ 4174 h 509"/>
                  <a:gd name="T12" fmla="+- 0 7202 7010"/>
                  <a:gd name="T13" fmla="*/ T12 w 378"/>
                  <a:gd name="T14" fmla="+- 0 4174 4026"/>
                  <a:gd name="T15" fmla="*/ 4174 h 509"/>
                  <a:gd name="T16" fmla="+- 0 7211 7010"/>
                  <a:gd name="T17" fmla="*/ T16 w 378"/>
                  <a:gd name="T18" fmla="+- 0 4187 4026"/>
                  <a:gd name="T19" fmla="*/ 4187 h 509"/>
                  <a:gd name="T20" fmla="+- 0 7235 7010"/>
                  <a:gd name="T21" fmla="*/ T20 w 378"/>
                  <a:gd name="T22" fmla="+- 0 4174 4026"/>
                  <a:gd name="T23" fmla="*/ 4174 h 509"/>
                  <a:gd name="T24" fmla="+- 0 7226 7010"/>
                  <a:gd name="T25" fmla="*/ T24 w 378"/>
                  <a:gd name="T26" fmla="+- 0 4156 4026"/>
                  <a:gd name="T27" fmla="*/ 415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8" h="509">
                    <a:moveTo>
                      <a:pt x="216" y="130"/>
                    </a:moveTo>
                    <a:lnTo>
                      <a:pt x="200" y="130"/>
                    </a:lnTo>
                    <a:lnTo>
                      <a:pt x="194" y="148"/>
                    </a:lnTo>
                    <a:lnTo>
                      <a:pt x="192" y="148"/>
                    </a:lnTo>
                    <a:lnTo>
                      <a:pt x="201" y="161"/>
                    </a:lnTo>
                    <a:lnTo>
                      <a:pt x="225" y="148"/>
                    </a:lnTo>
                    <a:lnTo>
                      <a:pt x="216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8" name="Freeform 13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0 7010"/>
                  <a:gd name="T1" fmla="*/ T0 w 378"/>
                  <a:gd name="T2" fmla="+- 0 4156 4026"/>
                  <a:gd name="T3" fmla="*/ 4156 h 509"/>
                  <a:gd name="T4" fmla="+- 0 7198 7010"/>
                  <a:gd name="T5" fmla="*/ T4 w 378"/>
                  <a:gd name="T6" fmla="+- 0 4163 4026"/>
                  <a:gd name="T7" fmla="*/ 4163 h 509"/>
                  <a:gd name="T8" fmla="+- 0 7204 7010"/>
                  <a:gd name="T9" fmla="*/ T8 w 378"/>
                  <a:gd name="T10" fmla="+- 0 4174 4026"/>
                  <a:gd name="T11" fmla="*/ 4174 h 509"/>
                  <a:gd name="T12" fmla="+- 0 7210 7010"/>
                  <a:gd name="T13" fmla="*/ T12 w 378"/>
                  <a:gd name="T14" fmla="+- 0 4156 4026"/>
                  <a:gd name="T15" fmla="*/ 415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00" y="130"/>
                    </a:moveTo>
                    <a:lnTo>
                      <a:pt x="188" y="137"/>
                    </a:lnTo>
                    <a:lnTo>
                      <a:pt x="194" y="148"/>
                    </a:lnTo>
                    <a:lnTo>
                      <a:pt x="200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9" name="Freeform 13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72 7010"/>
                  <a:gd name="T1" fmla="*/ T0 w 378"/>
                  <a:gd name="T2" fmla="+- 0 4053 4026"/>
                  <a:gd name="T3" fmla="*/ 4053 h 509"/>
                  <a:gd name="T4" fmla="+- 0 7141 7010"/>
                  <a:gd name="T5" fmla="*/ T4 w 378"/>
                  <a:gd name="T6" fmla="+- 0 4053 4026"/>
                  <a:gd name="T7" fmla="*/ 4053 h 509"/>
                  <a:gd name="T8" fmla="+- 0 7161 7010"/>
                  <a:gd name="T9" fmla="*/ T8 w 378"/>
                  <a:gd name="T10" fmla="+- 0 4058 4026"/>
                  <a:gd name="T11" fmla="*/ 4058 h 509"/>
                  <a:gd name="T12" fmla="+- 0 7148 7010"/>
                  <a:gd name="T13" fmla="*/ T12 w 378"/>
                  <a:gd name="T14" fmla="+- 0 4066 4026"/>
                  <a:gd name="T15" fmla="*/ 4066 h 509"/>
                  <a:gd name="T16" fmla="+- 0 7198 7010"/>
                  <a:gd name="T17" fmla="*/ T16 w 378"/>
                  <a:gd name="T18" fmla="+- 0 4163 4026"/>
                  <a:gd name="T19" fmla="*/ 4163 h 509"/>
                  <a:gd name="T20" fmla="+- 0 7210 7010"/>
                  <a:gd name="T21" fmla="*/ T20 w 378"/>
                  <a:gd name="T22" fmla="+- 0 4156 4026"/>
                  <a:gd name="T23" fmla="*/ 4156 h 509"/>
                  <a:gd name="T24" fmla="+- 0 7226 7010"/>
                  <a:gd name="T25" fmla="*/ T24 w 378"/>
                  <a:gd name="T26" fmla="+- 0 4156 4026"/>
                  <a:gd name="T27" fmla="*/ 4156 h 509"/>
                  <a:gd name="T28" fmla="+- 0 7172 7010"/>
                  <a:gd name="T29" fmla="*/ T28 w 378"/>
                  <a:gd name="T30" fmla="+- 0 4053 4026"/>
                  <a:gd name="T31" fmla="*/ 40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8" h="509">
                    <a:moveTo>
                      <a:pt x="162" y="27"/>
                    </a:moveTo>
                    <a:lnTo>
                      <a:pt x="131" y="27"/>
                    </a:lnTo>
                    <a:lnTo>
                      <a:pt x="151" y="32"/>
                    </a:lnTo>
                    <a:lnTo>
                      <a:pt x="138" y="40"/>
                    </a:lnTo>
                    <a:lnTo>
                      <a:pt x="188" y="137"/>
                    </a:lnTo>
                    <a:lnTo>
                      <a:pt x="200" y="130"/>
                    </a:lnTo>
                    <a:lnTo>
                      <a:pt x="216" y="130"/>
                    </a:lnTo>
                    <a:lnTo>
                      <a:pt x="162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0" name="Freeform 13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41 7010"/>
                  <a:gd name="T1" fmla="*/ T0 w 378"/>
                  <a:gd name="T2" fmla="+- 0 4114 4026"/>
                  <a:gd name="T3" fmla="*/ 4114 h 509"/>
                  <a:gd name="T4" fmla="+- 0 7040 7010"/>
                  <a:gd name="T5" fmla="*/ T4 w 378"/>
                  <a:gd name="T6" fmla="+- 0 4136 4026"/>
                  <a:gd name="T7" fmla="*/ 4136 h 509"/>
                  <a:gd name="T8" fmla="+- 0 7056 7010"/>
                  <a:gd name="T9" fmla="*/ T8 w 378"/>
                  <a:gd name="T10" fmla="+- 0 4126 4026"/>
                  <a:gd name="T11" fmla="*/ 4126 h 509"/>
                  <a:gd name="T12" fmla="+- 0 7041 7010"/>
                  <a:gd name="T13" fmla="*/ T12 w 378"/>
                  <a:gd name="T14" fmla="+- 0 4114 4026"/>
                  <a:gd name="T15" fmla="*/ 41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31" y="88"/>
                    </a:moveTo>
                    <a:lnTo>
                      <a:pt x="30" y="110"/>
                    </a:lnTo>
                    <a:lnTo>
                      <a:pt x="46" y="100"/>
                    </a:lnTo>
                    <a:lnTo>
                      <a:pt x="31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1" name="Freeform 13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56 7010"/>
                  <a:gd name="T1" fmla="*/ T0 w 378"/>
                  <a:gd name="T2" fmla="+- 0 4126 4026"/>
                  <a:gd name="T3" fmla="*/ 4126 h 509"/>
                  <a:gd name="T4" fmla="+- 0 7040 7010"/>
                  <a:gd name="T5" fmla="*/ T4 w 378"/>
                  <a:gd name="T6" fmla="+- 0 4136 4026"/>
                  <a:gd name="T7" fmla="*/ 4136 h 509"/>
                  <a:gd name="T8" fmla="+- 0 7068 7010"/>
                  <a:gd name="T9" fmla="*/ T8 w 378"/>
                  <a:gd name="T10" fmla="+- 0 4136 4026"/>
                  <a:gd name="T11" fmla="*/ 4136 h 509"/>
                  <a:gd name="T12" fmla="+- 0 7056 7010"/>
                  <a:gd name="T13" fmla="*/ T12 w 378"/>
                  <a:gd name="T14" fmla="+- 0 4126 4026"/>
                  <a:gd name="T15" fmla="*/ 412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46" y="100"/>
                    </a:moveTo>
                    <a:lnTo>
                      <a:pt x="30" y="110"/>
                    </a:lnTo>
                    <a:lnTo>
                      <a:pt x="58" y="110"/>
                    </a:lnTo>
                    <a:lnTo>
                      <a:pt x="46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2" name="Freeform 13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74 7010"/>
                  <a:gd name="T1" fmla="*/ T0 w 378"/>
                  <a:gd name="T2" fmla="+- 0 4114 4026"/>
                  <a:gd name="T3" fmla="*/ 4114 h 509"/>
                  <a:gd name="T4" fmla="+- 0 7041 7010"/>
                  <a:gd name="T5" fmla="*/ T4 w 378"/>
                  <a:gd name="T6" fmla="+- 0 4114 4026"/>
                  <a:gd name="T7" fmla="*/ 4114 h 509"/>
                  <a:gd name="T8" fmla="+- 0 7056 7010"/>
                  <a:gd name="T9" fmla="*/ T8 w 378"/>
                  <a:gd name="T10" fmla="+- 0 4126 4026"/>
                  <a:gd name="T11" fmla="*/ 4126 h 509"/>
                  <a:gd name="T12" fmla="+- 0 7074 7010"/>
                  <a:gd name="T13" fmla="*/ T12 w 378"/>
                  <a:gd name="T14" fmla="+- 0 4114 4026"/>
                  <a:gd name="T15" fmla="*/ 41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64" y="88"/>
                    </a:moveTo>
                    <a:lnTo>
                      <a:pt x="31" y="88"/>
                    </a:lnTo>
                    <a:lnTo>
                      <a:pt x="46" y="100"/>
                    </a:lnTo>
                    <a:lnTo>
                      <a:pt x="64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3" name="Freeform 13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1 7010"/>
                  <a:gd name="T1" fmla="*/ T0 w 378"/>
                  <a:gd name="T2" fmla="+- 0 4053 4026"/>
                  <a:gd name="T3" fmla="*/ 4053 h 509"/>
                  <a:gd name="T4" fmla="+- 0 7148 7010"/>
                  <a:gd name="T5" fmla="*/ T4 w 378"/>
                  <a:gd name="T6" fmla="+- 0 4066 4026"/>
                  <a:gd name="T7" fmla="*/ 4066 h 509"/>
                  <a:gd name="T8" fmla="+- 0 7161 7010"/>
                  <a:gd name="T9" fmla="*/ T8 w 378"/>
                  <a:gd name="T10" fmla="+- 0 4058 4026"/>
                  <a:gd name="T11" fmla="*/ 4058 h 509"/>
                  <a:gd name="T12" fmla="+- 0 7141 7010"/>
                  <a:gd name="T13" fmla="*/ T12 w 378"/>
                  <a:gd name="T14" fmla="+- 0 4053 4026"/>
                  <a:gd name="T15" fmla="*/ 40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31" y="27"/>
                    </a:moveTo>
                    <a:lnTo>
                      <a:pt x="138" y="40"/>
                    </a:lnTo>
                    <a:lnTo>
                      <a:pt x="151" y="32"/>
                    </a:lnTo>
                    <a:lnTo>
                      <a:pt x="131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98" name="Group 137"/>
            <p:cNvGrpSpPr>
              <a:grpSpLocks/>
            </p:cNvGrpSpPr>
            <p:nvPr/>
          </p:nvGrpSpPr>
          <p:grpSpPr bwMode="auto">
            <a:xfrm>
              <a:off x="7495" y="3901"/>
              <a:ext cx="309" cy="433"/>
              <a:chOff x="7495" y="3901"/>
              <a:chExt cx="309" cy="433"/>
            </a:xfrm>
          </p:grpSpPr>
          <p:sp>
            <p:nvSpPr>
              <p:cNvPr id="2163" name="Freeform 138"/>
              <p:cNvSpPr>
                <a:spLocks/>
              </p:cNvSpPr>
              <p:nvPr/>
            </p:nvSpPr>
            <p:spPr bwMode="auto">
              <a:xfrm>
                <a:off x="7495" y="3901"/>
                <a:ext cx="309" cy="433"/>
              </a:xfrm>
              <a:custGeom>
                <a:avLst/>
                <a:gdLst>
                  <a:gd name="T0" fmla="+- 0 7615 7495"/>
                  <a:gd name="T1" fmla="*/ T0 w 309"/>
                  <a:gd name="T2" fmla="+- 0 3901 3901"/>
                  <a:gd name="T3" fmla="*/ 3901 h 433"/>
                  <a:gd name="T4" fmla="+- 0 7495 7495"/>
                  <a:gd name="T5" fmla="*/ T4 w 309"/>
                  <a:gd name="T6" fmla="+- 0 3979 3901"/>
                  <a:gd name="T7" fmla="*/ 3979 h 433"/>
                  <a:gd name="T8" fmla="+- 0 7603 7495"/>
                  <a:gd name="T9" fmla="*/ T8 w 309"/>
                  <a:gd name="T10" fmla="+- 0 4069 3901"/>
                  <a:gd name="T11" fmla="*/ 4069 h 433"/>
                  <a:gd name="T12" fmla="+- 0 7567 7495"/>
                  <a:gd name="T13" fmla="*/ T12 w 309"/>
                  <a:gd name="T14" fmla="+- 0 4096 3901"/>
                  <a:gd name="T15" fmla="*/ 4096 h 433"/>
                  <a:gd name="T16" fmla="+- 0 7669 7495"/>
                  <a:gd name="T17" fmla="*/ T16 w 309"/>
                  <a:gd name="T18" fmla="+- 0 4182 3901"/>
                  <a:gd name="T19" fmla="*/ 4182 h 433"/>
                  <a:gd name="T20" fmla="+- 0 7638 7495"/>
                  <a:gd name="T21" fmla="*/ T20 w 309"/>
                  <a:gd name="T22" fmla="+- 0 4200 3901"/>
                  <a:gd name="T23" fmla="*/ 4200 h 433"/>
                  <a:gd name="T24" fmla="+- 0 7803 7495"/>
                  <a:gd name="T25" fmla="*/ T24 w 309"/>
                  <a:gd name="T26" fmla="+- 0 4334 3901"/>
                  <a:gd name="T27" fmla="*/ 4334 h 433"/>
                  <a:gd name="T28" fmla="+- 0 7706 7495"/>
                  <a:gd name="T29" fmla="*/ T28 w 309"/>
                  <a:gd name="T30" fmla="+- 0 4160 3901"/>
                  <a:gd name="T31" fmla="*/ 4160 h 433"/>
                  <a:gd name="T32" fmla="+- 0 7731 7495"/>
                  <a:gd name="T33" fmla="*/ T32 w 309"/>
                  <a:gd name="T34" fmla="+- 0 4142 3901"/>
                  <a:gd name="T35" fmla="*/ 4142 h 433"/>
                  <a:gd name="T36" fmla="+- 0 7653 7495"/>
                  <a:gd name="T37" fmla="*/ T36 w 309"/>
                  <a:gd name="T38" fmla="+- 0 4038 3901"/>
                  <a:gd name="T39" fmla="*/ 4038 h 433"/>
                  <a:gd name="T40" fmla="+- 0 7678 7495"/>
                  <a:gd name="T41" fmla="*/ T40 w 309"/>
                  <a:gd name="T42" fmla="+- 0 4024 3901"/>
                  <a:gd name="T43" fmla="*/ 4024 h 433"/>
                  <a:gd name="T44" fmla="+- 0 7615 7495"/>
                  <a:gd name="T45" fmla="*/ T44 w 309"/>
                  <a:gd name="T46" fmla="+- 0 3901 3901"/>
                  <a:gd name="T47" fmla="*/ 3901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09" h="433">
                    <a:moveTo>
                      <a:pt x="120" y="0"/>
                    </a:moveTo>
                    <a:lnTo>
                      <a:pt x="0" y="78"/>
                    </a:lnTo>
                    <a:lnTo>
                      <a:pt x="108" y="168"/>
                    </a:lnTo>
                    <a:lnTo>
                      <a:pt x="72" y="195"/>
                    </a:lnTo>
                    <a:lnTo>
                      <a:pt x="174" y="281"/>
                    </a:lnTo>
                    <a:lnTo>
                      <a:pt x="143" y="299"/>
                    </a:lnTo>
                    <a:lnTo>
                      <a:pt x="308" y="433"/>
                    </a:lnTo>
                    <a:lnTo>
                      <a:pt x="211" y="259"/>
                    </a:lnTo>
                    <a:lnTo>
                      <a:pt x="236" y="241"/>
                    </a:lnTo>
                    <a:lnTo>
                      <a:pt x="158" y="137"/>
                    </a:lnTo>
                    <a:lnTo>
                      <a:pt x="183" y="123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99" name="Group 139"/>
            <p:cNvGrpSpPr>
              <a:grpSpLocks/>
            </p:cNvGrpSpPr>
            <p:nvPr/>
          </p:nvGrpSpPr>
          <p:grpSpPr bwMode="auto">
            <a:xfrm>
              <a:off x="7471" y="3881"/>
              <a:ext cx="379" cy="509"/>
              <a:chOff x="7471" y="3881"/>
              <a:chExt cx="379" cy="509"/>
            </a:xfrm>
          </p:grpSpPr>
          <p:sp>
            <p:nvSpPr>
              <p:cNvPr id="2133" name="Freeform 14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45 7471"/>
                  <a:gd name="T1" fmla="*/ T0 w 379"/>
                  <a:gd name="T2" fmla="+- 0 4180 3881"/>
                  <a:gd name="T3" fmla="*/ 4180 h 509"/>
                  <a:gd name="T4" fmla="+- 0 7614 7471"/>
                  <a:gd name="T5" fmla="*/ T4 w 379"/>
                  <a:gd name="T6" fmla="+- 0 4198 3881"/>
                  <a:gd name="T7" fmla="*/ 4198 h 509"/>
                  <a:gd name="T8" fmla="+- 0 7851 7471"/>
                  <a:gd name="T9" fmla="*/ T8 w 379"/>
                  <a:gd name="T10" fmla="+- 0 4391 3881"/>
                  <a:gd name="T11" fmla="*/ 4391 h 509"/>
                  <a:gd name="T12" fmla="+- 0 7823 7471"/>
                  <a:gd name="T13" fmla="*/ T12 w 379"/>
                  <a:gd name="T14" fmla="+- 0 4341 3881"/>
                  <a:gd name="T15" fmla="*/ 4341 h 509"/>
                  <a:gd name="T16" fmla="+- 0 7791 7471"/>
                  <a:gd name="T17" fmla="*/ T16 w 379"/>
                  <a:gd name="T18" fmla="+- 0 4341 3881"/>
                  <a:gd name="T19" fmla="*/ 4341 h 509"/>
                  <a:gd name="T20" fmla="+- 0 7756 7471"/>
                  <a:gd name="T21" fmla="*/ T20 w 379"/>
                  <a:gd name="T22" fmla="+- 0 4279 3881"/>
                  <a:gd name="T23" fmla="*/ 4279 h 509"/>
                  <a:gd name="T24" fmla="+- 0 7675 7471"/>
                  <a:gd name="T25" fmla="*/ T24 w 379"/>
                  <a:gd name="T26" fmla="+- 0 4213 3881"/>
                  <a:gd name="T27" fmla="*/ 4213 h 509"/>
                  <a:gd name="T28" fmla="+- 0 7644 7471"/>
                  <a:gd name="T29" fmla="*/ T28 w 379"/>
                  <a:gd name="T30" fmla="+- 0 4213 3881"/>
                  <a:gd name="T31" fmla="*/ 4213 h 509"/>
                  <a:gd name="T32" fmla="+- 0 7646 7471"/>
                  <a:gd name="T33" fmla="*/ T32 w 379"/>
                  <a:gd name="T34" fmla="+- 0 4189 3881"/>
                  <a:gd name="T35" fmla="*/ 4189 h 509"/>
                  <a:gd name="T36" fmla="+- 0 7656 7471"/>
                  <a:gd name="T37" fmla="*/ T36 w 379"/>
                  <a:gd name="T38" fmla="+- 0 4189 3881"/>
                  <a:gd name="T39" fmla="*/ 4189 h 509"/>
                  <a:gd name="T40" fmla="+- 0 7645 7471"/>
                  <a:gd name="T41" fmla="*/ T40 w 379"/>
                  <a:gd name="T42" fmla="+- 0 4180 3881"/>
                  <a:gd name="T43" fmla="*/ 418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79" h="509">
                    <a:moveTo>
                      <a:pt x="174" y="299"/>
                    </a:moveTo>
                    <a:lnTo>
                      <a:pt x="143" y="317"/>
                    </a:lnTo>
                    <a:lnTo>
                      <a:pt x="380" y="510"/>
                    </a:lnTo>
                    <a:lnTo>
                      <a:pt x="352" y="460"/>
                    </a:lnTo>
                    <a:lnTo>
                      <a:pt x="320" y="460"/>
                    </a:lnTo>
                    <a:lnTo>
                      <a:pt x="285" y="398"/>
                    </a:lnTo>
                    <a:lnTo>
                      <a:pt x="204" y="332"/>
                    </a:lnTo>
                    <a:lnTo>
                      <a:pt x="173" y="332"/>
                    </a:lnTo>
                    <a:lnTo>
                      <a:pt x="175" y="308"/>
                    </a:lnTo>
                    <a:lnTo>
                      <a:pt x="185" y="308"/>
                    </a:lnTo>
                    <a:lnTo>
                      <a:pt x="174" y="2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4" name="Freeform 14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56 7471"/>
                  <a:gd name="T1" fmla="*/ T0 w 379"/>
                  <a:gd name="T2" fmla="+- 0 4279 3881"/>
                  <a:gd name="T3" fmla="*/ 4279 h 509"/>
                  <a:gd name="T4" fmla="+- 0 7791 7471"/>
                  <a:gd name="T5" fmla="*/ T4 w 379"/>
                  <a:gd name="T6" fmla="+- 0 4341 3881"/>
                  <a:gd name="T7" fmla="*/ 4341 h 509"/>
                  <a:gd name="T8" fmla="+- 0 7812 7471"/>
                  <a:gd name="T9" fmla="*/ T8 w 379"/>
                  <a:gd name="T10" fmla="+- 0 4323 3881"/>
                  <a:gd name="T11" fmla="*/ 4323 h 509"/>
                  <a:gd name="T12" fmla="+- 0 7756 7471"/>
                  <a:gd name="T13" fmla="*/ T12 w 379"/>
                  <a:gd name="T14" fmla="+- 0 4279 3881"/>
                  <a:gd name="T15" fmla="*/ 427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85" y="398"/>
                    </a:moveTo>
                    <a:lnTo>
                      <a:pt x="320" y="460"/>
                    </a:lnTo>
                    <a:lnTo>
                      <a:pt x="341" y="442"/>
                    </a:lnTo>
                    <a:lnTo>
                      <a:pt x="285" y="3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5" name="Freeform 14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12 7471"/>
                  <a:gd name="T1" fmla="*/ T0 w 379"/>
                  <a:gd name="T2" fmla="+- 0 4139 3881"/>
                  <a:gd name="T3" fmla="*/ 4139 h 509"/>
                  <a:gd name="T4" fmla="+- 0 7688 7471"/>
                  <a:gd name="T5" fmla="*/ T4 w 379"/>
                  <a:gd name="T6" fmla="+- 0 4155 3881"/>
                  <a:gd name="T7" fmla="*/ 4155 h 509"/>
                  <a:gd name="T8" fmla="+- 0 7756 7471"/>
                  <a:gd name="T9" fmla="*/ T8 w 379"/>
                  <a:gd name="T10" fmla="+- 0 4279 3881"/>
                  <a:gd name="T11" fmla="*/ 4279 h 509"/>
                  <a:gd name="T12" fmla="+- 0 7812 7471"/>
                  <a:gd name="T13" fmla="*/ T12 w 379"/>
                  <a:gd name="T14" fmla="+- 0 4323 3881"/>
                  <a:gd name="T15" fmla="*/ 4323 h 509"/>
                  <a:gd name="T16" fmla="+- 0 7791 7471"/>
                  <a:gd name="T17" fmla="*/ T16 w 379"/>
                  <a:gd name="T18" fmla="+- 0 4341 3881"/>
                  <a:gd name="T19" fmla="*/ 4341 h 509"/>
                  <a:gd name="T20" fmla="+- 0 7823 7471"/>
                  <a:gd name="T21" fmla="*/ T20 w 379"/>
                  <a:gd name="T22" fmla="+- 0 4341 3881"/>
                  <a:gd name="T23" fmla="*/ 4341 h 509"/>
                  <a:gd name="T24" fmla="+- 0 7728 7471"/>
                  <a:gd name="T25" fmla="*/ T24 w 379"/>
                  <a:gd name="T26" fmla="+- 0 4171 3881"/>
                  <a:gd name="T27" fmla="*/ 4171 h 509"/>
                  <a:gd name="T28" fmla="+- 0 7713 7471"/>
                  <a:gd name="T29" fmla="*/ T28 w 379"/>
                  <a:gd name="T30" fmla="+- 0 4171 3881"/>
                  <a:gd name="T31" fmla="*/ 4171 h 509"/>
                  <a:gd name="T32" fmla="+- 0 7718 7471"/>
                  <a:gd name="T33" fmla="*/ T32 w 379"/>
                  <a:gd name="T34" fmla="+- 0 4153 3881"/>
                  <a:gd name="T35" fmla="*/ 4153 h 509"/>
                  <a:gd name="T36" fmla="+- 0 7740 7471"/>
                  <a:gd name="T37" fmla="*/ T36 w 379"/>
                  <a:gd name="T38" fmla="+- 0 4153 3881"/>
                  <a:gd name="T39" fmla="*/ 4153 h 509"/>
                  <a:gd name="T40" fmla="+- 0 7744 7471"/>
                  <a:gd name="T41" fmla="*/ T40 w 379"/>
                  <a:gd name="T42" fmla="+- 0 4150 3881"/>
                  <a:gd name="T43" fmla="*/ 4150 h 509"/>
                  <a:gd name="T44" fmla="+- 0 7721 7471"/>
                  <a:gd name="T45" fmla="*/ T44 w 379"/>
                  <a:gd name="T46" fmla="+- 0 4150 3881"/>
                  <a:gd name="T47" fmla="*/ 4150 h 509"/>
                  <a:gd name="T48" fmla="+- 0 7712 7471"/>
                  <a:gd name="T49" fmla="*/ T48 w 379"/>
                  <a:gd name="T50" fmla="+- 0 4139 3881"/>
                  <a:gd name="T51" fmla="*/ 413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9" h="509">
                    <a:moveTo>
                      <a:pt x="241" y="258"/>
                    </a:moveTo>
                    <a:lnTo>
                      <a:pt x="217" y="274"/>
                    </a:lnTo>
                    <a:lnTo>
                      <a:pt x="285" y="398"/>
                    </a:lnTo>
                    <a:lnTo>
                      <a:pt x="341" y="442"/>
                    </a:lnTo>
                    <a:lnTo>
                      <a:pt x="320" y="460"/>
                    </a:lnTo>
                    <a:lnTo>
                      <a:pt x="352" y="460"/>
                    </a:lnTo>
                    <a:lnTo>
                      <a:pt x="257" y="290"/>
                    </a:lnTo>
                    <a:lnTo>
                      <a:pt x="242" y="290"/>
                    </a:lnTo>
                    <a:lnTo>
                      <a:pt x="247" y="272"/>
                    </a:lnTo>
                    <a:lnTo>
                      <a:pt x="269" y="272"/>
                    </a:lnTo>
                    <a:lnTo>
                      <a:pt x="273" y="269"/>
                    </a:lnTo>
                    <a:lnTo>
                      <a:pt x="250" y="269"/>
                    </a:lnTo>
                    <a:lnTo>
                      <a:pt x="241" y="2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6" name="Freeform 14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46 7471"/>
                  <a:gd name="T1" fmla="*/ T0 w 379"/>
                  <a:gd name="T2" fmla="+- 0 4189 3881"/>
                  <a:gd name="T3" fmla="*/ 4189 h 509"/>
                  <a:gd name="T4" fmla="+- 0 7644 7471"/>
                  <a:gd name="T5" fmla="*/ T4 w 379"/>
                  <a:gd name="T6" fmla="+- 0 4213 3881"/>
                  <a:gd name="T7" fmla="*/ 4213 h 509"/>
                  <a:gd name="T8" fmla="+- 0 7662 7471"/>
                  <a:gd name="T9" fmla="*/ T8 w 379"/>
                  <a:gd name="T10" fmla="+- 0 4202 3881"/>
                  <a:gd name="T11" fmla="*/ 4202 h 509"/>
                  <a:gd name="T12" fmla="+- 0 7646 7471"/>
                  <a:gd name="T13" fmla="*/ T12 w 379"/>
                  <a:gd name="T14" fmla="+- 0 4189 3881"/>
                  <a:gd name="T15" fmla="*/ 418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75" y="308"/>
                    </a:moveTo>
                    <a:lnTo>
                      <a:pt x="173" y="332"/>
                    </a:lnTo>
                    <a:lnTo>
                      <a:pt x="191" y="321"/>
                    </a:lnTo>
                    <a:lnTo>
                      <a:pt x="175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7" name="Freeform 14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2 7471"/>
                  <a:gd name="T1" fmla="*/ T0 w 379"/>
                  <a:gd name="T2" fmla="+- 0 4202 3881"/>
                  <a:gd name="T3" fmla="*/ 4202 h 509"/>
                  <a:gd name="T4" fmla="+- 0 7644 7471"/>
                  <a:gd name="T5" fmla="*/ T4 w 379"/>
                  <a:gd name="T6" fmla="+- 0 4213 3881"/>
                  <a:gd name="T7" fmla="*/ 4213 h 509"/>
                  <a:gd name="T8" fmla="+- 0 7675 7471"/>
                  <a:gd name="T9" fmla="*/ T8 w 379"/>
                  <a:gd name="T10" fmla="+- 0 4213 3881"/>
                  <a:gd name="T11" fmla="*/ 4213 h 509"/>
                  <a:gd name="T12" fmla="+- 0 7662 7471"/>
                  <a:gd name="T13" fmla="*/ T12 w 379"/>
                  <a:gd name="T14" fmla="+- 0 4202 3881"/>
                  <a:gd name="T15" fmla="*/ 420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1" y="321"/>
                    </a:moveTo>
                    <a:lnTo>
                      <a:pt x="173" y="332"/>
                    </a:lnTo>
                    <a:lnTo>
                      <a:pt x="204" y="332"/>
                    </a:lnTo>
                    <a:lnTo>
                      <a:pt x="191" y="3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8" name="Freeform 14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56 7471"/>
                  <a:gd name="T1" fmla="*/ T0 w 379"/>
                  <a:gd name="T2" fmla="+- 0 4189 3881"/>
                  <a:gd name="T3" fmla="*/ 4189 h 509"/>
                  <a:gd name="T4" fmla="+- 0 7646 7471"/>
                  <a:gd name="T5" fmla="*/ T4 w 379"/>
                  <a:gd name="T6" fmla="+- 0 4189 3881"/>
                  <a:gd name="T7" fmla="*/ 4189 h 509"/>
                  <a:gd name="T8" fmla="+- 0 7662 7471"/>
                  <a:gd name="T9" fmla="*/ T8 w 379"/>
                  <a:gd name="T10" fmla="+- 0 4202 3881"/>
                  <a:gd name="T11" fmla="*/ 4202 h 509"/>
                  <a:gd name="T12" fmla="+- 0 7678 7471"/>
                  <a:gd name="T13" fmla="*/ T12 w 379"/>
                  <a:gd name="T14" fmla="+- 0 4193 3881"/>
                  <a:gd name="T15" fmla="*/ 4193 h 509"/>
                  <a:gd name="T16" fmla="+- 0 7660 7471"/>
                  <a:gd name="T17" fmla="*/ T16 w 379"/>
                  <a:gd name="T18" fmla="+- 0 4193 3881"/>
                  <a:gd name="T19" fmla="*/ 4193 h 509"/>
                  <a:gd name="T20" fmla="+- 0 7656 7471"/>
                  <a:gd name="T21" fmla="*/ T20 w 379"/>
                  <a:gd name="T22" fmla="+- 0 4189 3881"/>
                  <a:gd name="T23" fmla="*/ 418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185" y="308"/>
                    </a:moveTo>
                    <a:lnTo>
                      <a:pt x="175" y="308"/>
                    </a:lnTo>
                    <a:lnTo>
                      <a:pt x="191" y="321"/>
                    </a:lnTo>
                    <a:lnTo>
                      <a:pt x="207" y="312"/>
                    </a:lnTo>
                    <a:lnTo>
                      <a:pt x="189" y="312"/>
                    </a:lnTo>
                    <a:lnTo>
                      <a:pt x="185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9" name="Freeform 14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3 7471"/>
                  <a:gd name="T1" fmla="*/ T0 w 379"/>
                  <a:gd name="T2" fmla="+- 0 4170 3881"/>
                  <a:gd name="T3" fmla="*/ 4170 h 509"/>
                  <a:gd name="T4" fmla="+- 0 7645 7471"/>
                  <a:gd name="T5" fmla="*/ T4 w 379"/>
                  <a:gd name="T6" fmla="+- 0 4180 3881"/>
                  <a:gd name="T7" fmla="*/ 4180 h 509"/>
                  <a:gd name="T8" fmla="+- 0 7660 7471"/>
                  <a:gd name="T9" fmla="*/ T8 w 379"/>
                  <a:gd name="T10" fmla="+- 0 4193 3881"/>
                  <a:gd name="T11" fmla="*/ 4193 h 509"/>
                  <a:gd name="T12" fmla="+- 0 7663 7471"/>
                  <a:gd name="T13" fmla="*/ T12 w 379"/>
                  <a:gd name="T14" fmla="+- 0 4170 3881"/>
                  <a:gd name="T15" fmla="*/ 417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2" y="289"/>
                    </a:moveTo>
                    <a:lnTo>
                      <a:pt x="174" y="299"/>
                    </a:lnTo>
                    <a:lnTo>
                      <a:pt x="189" y="312"/>
                    </a:lnTo>
                    <a:lnTo>
                      <a:pt x="192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0" name="Freeform 14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7 7471"/>
                  <a:gd name="T1" fmla="*/ T0 w 379"/>
                  <a:gd name="T2" fmla="+- 0 4170 3881"/>
                  <a:gd name="T3" fmla="*/ 4170 h 509"/>
                  <a:gd name="T4" fmla="+- 0 7663 7471"/>
                  <a:gd name="T5" fmla="*/ T4 w 379"/>
                  <a:gd name="T6" fmla="+- 0 4170 3881"/>
                  <a:gd name="T7" fmla="*/ 4170 h 509"/>
                  <a:gd name="T8" fmla="+- 0 7660 7471"/>
                  <a:gd name="T9" fmla="*/ T8 w 379"/>
                  <a:gd name="T10" fmla="+- 0 4193 3881"/>
                  <a:gd name="T11" fmla="*/ 4193 h 509"/>
                  <a:gd name="T12" fmla="+- 0 7678 7471"/>
                  <a:gd name="T13" fmla="*/ T12 w 379"/>
                  <a:gd name="T14" fmla="+- 0 4193 3881"/>
                  <a:gd name="T15" fmla="*/ 4193 h 509"/>
                  <a:gd name="T16" fmla="+- 0 7693 7471"/>
                  <a:gd name="T17" fmla="*/ T16 w 379"/>
                  <a:gd name="T18" fmla="+- 0 4184 3881"/>
                  <a:gd name="T19" fmla="*/ 4184 h 509"/>
                  <a:gd name="T20" fmla="+- 0 7677 7471"/>
                  <a:gd name="T21" fmla="*/ T20 w 379"/>
                  <a:gd name="T22" fmla="+- 0 4170 3881"/>
                  <a:gd name="T23" fmla="*/ 417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206" y="289"/>
                    </a:moveTo>
                    <a:lnTo>
                      <a:pt x="192" y="289"/>
                    </a:lnTo>
                    <a:lnTo>
                      <a:pt x="189" y="312"/>
                    </a:lnTo>
                    <a:lnTo>
                      <a:pt x="207" y="312"/>
                    </a:lnTo>
                    <a:lnTo>
                      <a:pt x="222" y="303"/>
                    </a:lnTo>
                    <a:lnTo>
                      <a:pt x="206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1" name="Freeform 14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81 7471"/>
                  <a:gd name="T1" fmla="*/ T0 w 379"/>
                  <a:gd name="T2" fmla="+- 0 4069 3881"/>
                  <a:gd name="T3" fmla="*/ 4069 h 509"/>
                  <a:gd name="T4" fmla="+- 0 7544 7471"/>
                  <a:gd name="T5" fmla="*/ T4 w 379"/>
                  <a:gd name="T6" fmla="+- 0 4095 3881"/>
                  <a:gd name="T7" fmla="*/ 4095 h 509"/>
                  <a:gd name="T8" fmla="+- 0 7645 7471"/>
                  <a:gd name="T9" fmla="*/ T8 w 379"/>
                  <a:gd name="T10" fmla="+- 0 4180 3881"/>
                  <a:gd name="T11" fmla="*/ 4180 h 509"/>
                  <a:gd name="T12" fmla="+- 0 7663 7471"/>
                  <a:gd name="T13" fmla="*/ T12 w 379"/>
                  <a:gd name="T14" fmla="+- 0 4170 3881"/>
                  <a:gd name="T15" fmla="*/ 4170 h 509"/>
                  <a:gd name="T16" fmla="+- 0 7677 7471"/>
                  <a:gd name="T17" fmla="*/ T16 w 379"/>
                  <a:gd name="T18" fmla="+- 0 4170 3881"/>
                  <a:gd name="T19" fmla="*/ 4170 h 509"/>
                  <a:gd name="T20" fmla="+- 0 7602 7471"/>
                  <a:gd name="T21" fmla="*/ T20 w 379"/>
                  <a:gd name="T22" fmla="+- 0 4107 3881"/>
                  <a:gd name="T23" fmla="*/ 4107 h 509"/>
                  <a:gd name="T24" fmla="+- 0 7574 7471"/>
                  <a:gd name="T25" fmla="*/ T24 w 379"/>
                  <a:gd name="T26" fmla="+- 0 4107 3881"/>
                  <a:gd name="T27" fmla="*/ 4107 h 509"/>
                  <a:gd name="T28" fmla="+- 0 7575 7471"/>
                  <a:gd name="T29" fmla="*/ T28 w 379"/>
                  <a:gd name="T30" fmla="+- 0 4085 3881"/>
                  <a:gd name="T31" fmla="*/ 4085 h 509"/>
                  <a:gd name="T32" fmla="+- 0 7605 7471"/>
                  <a:gd name="T33" fmla="*/ T32 w 379"/>
                  <a:gd name="T34" fmla="+- 0 4085 3881"/>
                  <a:gd name="T35" fmla="*/ 4085 h 509"/>
                  <a:gd name="T36" fmla="+- 0 7612 7471"/>
                  <a:gd name="T37" fmla="*/ T36 w 379"/>
                  <a:gd name="T38" fmla="+- 0 4080 3881"/>
                  <a:gd name="T39" fmla="*/ 4080 h 509"/>
                  <a:gd name="T40" fmla="+- 0 7595 7471"/>
                  <a:gd name="T41" fmla="*/ T40 w 379"/>
                  <a:gd name="T42" fmla="+- 0 4080 3881"/>
                  <a:gd name="T43" fmla="*/ 4080 h 509"/>
                  <a:gd name="T44" fmla="+- 0 7581 7471"/>
                  <a:gd name="T45" fmla="*/ T44 w 379"/>
                  <a:gd name="T46" fmla="+- 0 4069 3881"/>
                  <a:gd name="T47" fmla="*/ 40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79" h="509">
                    <a:moveTo>
                      <a:pt x="110" y="188"/>
                    </a:moveTo>
                    <a:lnTo>
                      <a:pt x="73" y="214"/>
                    </a:lnTo>
                    <a:lnTo>
                      <a:pt x="174" y="299"/>
                    </a:lnTo>
                    <a:lnTo>
                      <a:pt x="192" y="289"/>
                    </a:lnTo>
                    <a:lnTo>
                      <a:pt x="206" y="289"/>
                    </a:lnTo>
                    <a:lnTo>
                      <a:pt x="131" y="226"/>
                    </a:lnTo>
                    <a:lnTo>
                      <a:pt x="103" y="226"/>
                    </a:lnTo>
                    <a:lnTo>
                      <a:pt x="104" y="204"/>
                    </a:lnTo>
                    <a:lnTo>
                      <a:pt x="134" y="204"/>
                    </a:lnTo>
                    <a:lnTo>
                      <a:pt x="141" y="199"/>
                    </a:lnTo>
                    <a:lnTo>
                      <a:pt x="124" y="199"/>
                    </a:lnTo>
                    <a:lnTo>
                      <a:pt x="110" y="1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2" name="Freeform 14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18 7471"/>
                  <a:gd name="T1" fmla="*/ T0 w 379"/>
                  <a:gd name="T2" fmla="+- 0 4153 3881"/>
                  <a:gd name="T3" fmla="*/ 4153 h 509"/>
                  <a:gd name="T4" fmla="+- 0 7713 7471"/>
                  <a:gd name="T5" fmla="*/ T4 w 379"/>
                  <a:gd name="T6" fmla="+- 0 4171 3881"/>
                  <a:gd name="T7" fmla="*/ 4171 h 509"/>
                  <a:gd name="T8" fmla="+- 0 7724 7471"/>
                  <a:gd name="T9" fmla="*/ T8 w 379"/>
                  <a:gd name="T10" fmla="+- 0 4164 3881"/>
                  <a:gd name="T11" fmla="*/ 4164 h 509"/>
                  <a:gd name="T12" fmla="+- 0 7718 7471"/>
                  <a:gd name="T13" fmla="*/ T12 w 379"/>
                  <a:gd name="T14" fmla="+- 0 4153 3881"/>
                  <a:gd name="T15" fmla="*/ 41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47" y="272"/>
                    </a:moveTo>
                    <a:lnTo>
                      <a:pt x="242" y="290"/>
                    </a:lnTo>
                    <a:lnTo>
                      <a:pt x="253" y="283"/>
                    </a:lnTo>
                    <a:lnTo>
                      <a:pt x="247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3" name="Freeform 15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24 7471"/>
                  <a:gd name="T1" fmla="*/ T0 w 379"/>
                  <a:gd name="T2" fmla="+- 0 4164 3881"/>
                  <a:gd name="T3" fmla="*/ 4164 h 509"/>
                  <a:gd name="T4" fmla="+- 0 7713 7471"/>
                  <a:gd name="T5" fmla="*/ T4 w 379"/>
                  <a:gd name="T6" fmla="+- 0 4171 3881"/>
                  <a:gd name="T7" fmla="*/ 4171 h 509"/>
                  <a:gd name="T8" fmla="+- 0 7728 7471"/>
                  <a:gd name="T9" fmla="*/ T8 w 379"/>
                  <a:gd name="T10" fmla="+- 0 4171 3881"/>
                  <a:gd name="T11" fmla="*/ 4171 h 509"/>
                  <a:gd name="T12" fmla="+- 0 7724 7471"/>
                  <a:gd name="T13" fmla="*/ T12 w 379"/>
                  <a:gd name="T14" fmla="+- 0 4164 3881"/>
                  <a:gd name="T15" fmla="*/ 416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53" y="283"/>
                    </a:moveTo>
                    <a:lnTo>
                      <a:pt x="242" y="290"/>
                    </a:lnTo>
                    <a:lnTo>
                      <a:pt x="257" y="290"/>
                    </a:lnTo>
                    <a:lnTo>
                      <a:pt x="253" y="2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4" name="Freeform 15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40 7471"/>
                  <a:gd name="T1" fmla="*/ T0 w 379"/>
                  <a:gd name="T2" fmla="+- 0 4153 3881"/>
                  <a:gd name="T3" fmla="*/ 4153 h 509"/>
                  <a:gd name="T4" fmla="+- 0 7718 7471"/>
                  <a:gd name="T5" fmla="*/ T4 w 379"/>
                  <a:gd name="T6" fmla="+- 0 4153 3881"/>
                  <a:gd name="T7" fmla="*/ 4153 h 509"/>
                  <a:gd name="T8" fmla="+- 0 7724 7471"/>
                  <a:gd name="T9" fmla="*/ T8 w 379"/>
                  <a:gd name="T10" fmla="+- 0 4164 3881"/>
                  <a:gd name="T11" fmla="*/ 4164 h 509"/>
                  <a:gd name="T12" fmla="+- 0 7740 7471"/>
                  <a:gd name="T13" fmla="*/ T12 w 379"/>
                  <a:gd name="T14" fmla="+- 0 4153 3881"/>
                  <a:gd name="T15" fmla="*/ 41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69" y="272"/>
                    </a:moveTo>
                    <a:lnTo>
                      <a:pt x="247" y="272"/>
                    </a:lnTo>
                    <a:lnTo>
                      <a:pt x="253" y="283"/>
                    </a:lnTo>
                    <a:lnTo>
                      <a:pt x="269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5" name="Freeform 15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24 7471"/>
                  <a:gd name="T1" fmla="*/ T0 w 379"/>
                  <a:gd name="T2" fmla="+- 0 4131 3881"/>
                  <a:gd name="T3" fmla="*/ 4131 h 509"/>
                  <a:gd name="T4" fmla="+- 0 7712 7471"/>
                  <a:gd name="T5" fmla="*/ T4 w 379"/>
                  <a:gd name="T6" fmla="+- 0 4139 3881"/>
                  <a:gd name="T7" fmla="*/ 4139 h 509"/>
                  <a:gd name="T8" fmla="+- 0 7721 7471"/>
                  <a:gd name="T9" fmla="*/ T8 w 379"/>
                  <a:gd name="T10" fmla="+- 0 4150 3881"/>
                  <a:gd name="T11" fmla="*/ 4150 h 509"/>
                  <a:gd name="T12" fmla="+- 0 7724 7471"/>
                  <a:gd name="T13" fmla="*/ T12 w 379"/>
                  <a:gd name="T14" fmla="+- 0 4131 3881"/>
                  <a:gd name="T15" fmla="*/ 413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53" y="250"/>
                    </a:moveTo>
                    <a:lnTo>
                      <a:pt x="241" y="258"/>
                    </a:lnTo>
                    <a:lnTo>
                      <a:pt x="250" y="269"/>
                    </a:lnTo>
                    <a:lnTo>
                      <a:pt x="253" y="2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6" name="Freeform 15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40 7471"/>
                  <a:gd name="T1" fmla="*/ T0 w 379"/>
                  <a:gd name="T2" fmla="+- 0 4131 3881"/>
                  <a:gd name="T3" fmla="*/ 4131 h 509"/>
                  <a:gd name="T4" fmla="+- 0 7724 7471"/>
                  <a:gd name="T5" fmla="*/ T4 w 379"/>
                  <a:gd name="T6" fmla="+- 0 4131 3881"/>
                  <a:gd name="T7" fmla="*/ 4131 h 509"/>
                  <a:gd name="T8" fmla="+- 0 7721 7471"/>
                  <a:gd name="T9" fmla="*/ T8 w 379"/>
                  <a:gd name="T10" fmla="+- 0 4150 3881"/>
                  <a:gd name="T11" fmla="*/ 4150 h 509"/>
                  <a:gd name="T12" fmla="+- 0 7744 7471"/>
                  <a:gd name="T13" fmla="*/ T12 w 379"/>
                  <a:gd name="T14" fmla="+- 0 4150 3881"/>
                  <a:gd name="T15" fmla="*/ 4150 h 509"/>
                  <a:gd name="T16" fmla="+- 0 7751 7471"/>
                  <a:gd name="T17" fmla="*/ T16 w 379"/>
                  <a:gd name="T18" fmla="+- 0 4145 3881"/>
                  <a:gd name="T19" fmla="*/ 4145 h 509"/>
                  <a:gd name="T20" fmla="+- 0 7740 7471"/>
                  <a:gd name="T21" fmla="*/ T20 w 379"/>
                  <a:gd name="T22" fmla="+- 0 4131 3881"/>
                  <a:gd name="T23" fmla="*/ 413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269" y="250"/>
                    </a:moveTo>
                    <a:lnTo>
                      <a:pt x="253" y="250"/>
                    </a:lnTo>
                    <a:lnTo>
                      <a:pt x="250" y="269"/>
                    </a:lnTo>
                    <a:lnTo>
                      <a:pt x="273" y="269"/>
                    </a:lnTo>
                    <a:lnTo>
                      <a:pt x="280" y="264"/>
                    </a:lnTo>
                    <a:lnTo>
                      <a:pt x="269" y="2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7" name="Freeform 15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0 7471"/>
                  <a:gd name="T1" fmla="*/ T0 w 379"/>
                  <a:gd name="T2" fmla="+- 0 4018 3881"/>
                  <a:gd name="T3" fmla="*/ 4018 h 509"/>
                  <a:gd name="T4" fmla="+- 0 7632 7471"/>
                  <a:gd name="T5" fmla="*/ T4 w 379"/>
                  <a:gd name="T6" fmla="+- 0 4034 3881"/>
                  <a:gd name="T7" fmla="*/ 4034 h 509"/>
                  <a:gd name="T8" fmla="+- 0 7712 7471"/>
                  <a:gd name="T9" fmla="*/ T8 w 379"/>
                  <a:gd name="T10" fmla="+- 0 4139 3881"/>
                  <a:gd name="T11" fmla="*/ 4139 h 509"/>
                  <a:gd name="T12" fmla="+- 0 7724 7471"/>
                  <a:gd name="T13" fmla="*/ T12 w 379"/>
                  <a:gd name="T14" fmla="+- 0 4131 3881"/>
                  <a:gd name="T15" fmla="*/ 4131 h 509"/>
                  <a:gd name="T16" fmla="+- 0 7740 7471"/>
                  <a:gd name="T17" fmla="*/ T16 w 379"/>
                  <a:gd name="T18" fmla="+- 0 4131 3881"/>
                  <a:gd name="T19" fmla="*/ 4131 h 509"/>
                  <a:gd name="T20" fmla="+- 0 7679 7471"/>
                  <a:gd name="T21" fmla="*/ T20 w 379"/>
                  <a:gd name="T22" fmla="+- 0 4049 3881"/>
                  <a:gd name="T23" fmla="*/ 4049 h 509"/>
                  <a:gd name="T24" fmla="+- 0 7659 7471"/>
                  <a:gd name="T25" fmla="*/ T24 w 379"/>
                  <a:gd name="T26" fmla="+- 0 4049 3881"/>
                  <a:gd name="T27" fmla="*/ 4049 h 509"/>
                  <a:gd name="T28" fmla="+- 0 7664 7471"/>
                  <a:gd name="T29" fmla="*/ T28 w 379"/>
                  <a:gd name="T30" fmla="+- 0 4030 3881"/>
                  <a:gd name="T31" fmla="*/ 4030 h 509"/>
                  <a:gd name="T32" fmla="+- 0 7666 7471"/>
                  <a:gd name="T33" fmla="*/ T32 w 379"/>
                  <a:gd name="T34" fmla="+- 0 4030 3881"/>
                  <a:gd name="T35" fmla="*/ 4030 h 509"/>
                  <a:gd name="T36" fmla="+- 0 7660 7471"/>
                  <a:gd name="T37" fmla="*/ T36 w 379"/>
                  <a:gd name="T38" fmla="+- 0 4018 3881"/>
                  <a:gd name="T39" fmla="*/ 401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9" h="509">
                    <a:moveTo>
                      <a:pt x="189" y="137"/>
                    </a:moveTo>
                    <a:lnTo>
                      <a:pt x="161" y="153"/>
                    </a:lnTo>
                    <a:lnTo>
                      <a:pt x="241" y="258"/>
                    </a:lnTo>
                    <a:lnTo>
                      <a:pt x="253" y="250"/>
                    </a:lnTo>
                    <a:lnTo>
                      <a:pt x="269" y="250"/>
                    </a:lnTo>
                    <a:lnTo>
                      <a:pt x="208" y="168"/>
                    </a:lnTo>
                    <a:lnTo>
                      <a:pt x="188" y="168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89" y="13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8" name="Freeform 15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75 7471"/>
                  <a:gd name="T1" fmla="*/ T0 w 379"/>
                  <a:gd name="T2" fmla="+- 0 4085 3881"/>
                  <a:gd name="T3" fmla="*/ 4085 h 509"/>
                  <a:gd name="T4" fmla="+- 0 7574 7471"/>
                  <a:gd name="T5" fmla="*/ T4 w 379"/>
                  <a:gd name="T6" fmla="+- 0 4107 3881"/>
                  <a:gd name="T7" fmla="*/ 4107 h 509"/>
                  <a:gd name="T8" fmla="+- 0 7589 7471"/>
                  <a:gd name="T9" fmla="*/ T8 w 379"/>
                  <a:gd name="T10" fmla="+- 0 4097 3881"/>
                  <a:gd name="T11" fmla="*/ 4097 h 509"/>
                  <a:gd name="T12" fmla="+- 0 7575 7471"/>
                  <a:gd name="T13" fmla="*/ T12 w 379"/>
                  <a:gd name="T14" fmla="+- 0 4085 3881"/>
                  <a:gd name="T15" fmla="*/ 408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04" y="204"/>
                    </a:moveTo>
                    <a:lnTo>
                      <a:pt x="103" y="226"/>
                    </a:lnTo>
                    <a:lnTo>
                      <a:pt x="118" y="216"/>
                    </a:lnTo>
                    <a:lnTo>
                      <a:pt x="104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9" name="Freeform 15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89 7471"/>
                  <a:gd name="T1" fmla="*/ T0 w 379"/>
                  <a:gd name="T2" fmla="+- 0 4097 3881"/>
                  <a:gd name="T3" fmla="*/ 4097 h 509"/>
                  <a:gd name="T4" fmla="+- 0 7574 7471"/>
                  <a:gd name="T5" fmla="*/ T4 w 379"/>
                  <a:gd name="T6" fmla="+- 0 4107 3881"/>
                  <a:gd name="T7" fmla="*/ 4107 h 509"/>
                  <a:gd name="T8" fmla="+- 0 7602 7471"/>
                  <a:gd name="T9" fmla="*/ T8 w 379"/>
                  <a:gd name="T10" fmla="+- 0 4107 3881"/>
                  <a:gd name="T11" fmla="*/ 4107 h 509"/>
                  <a:gd name="T12" fmla="+- 0 7589 7471"/>
                  <a:gd name="T13" fmla="*/ T12 w 379"/>
                  <a:gd name="T14" fmla="+- 0 4097 3881"/>
                  <a:gd name="T15" fmla="*/ 409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18" y="216"/>
                    </a:moveTo>
                    <a:lnTo>
                      <a:pt x="103" y="226"/>
                    </a:lnTo>
                    <a:lnTo>
                      <a:pt x="131" y="226"/>
                    </a:lnTo>
                    <a:lnTo>
                      <a:pt x="118" y="2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0" name="Freeform 15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05 7471"/>
                  <a:gd name="T1" fmla="*/ T0 w 379"/>
                  <a:gd name="T2" fmla="+- 0 4085 3881"/>
                  <a:gd name="T3" fmla="*/ 4085 h 509"/>
                  <a:gd name="T4" fmla="+- 0 7575 7471"/>
                  <a:gd name="T5" fmla="*/ T4 w 379"/>
                  <a:gd name="T6" fmla="+- 0 4085 3881"/>
                  <a:gd name="T7" fmla="*/ 4085 h 509"/>
                  <a:gd name="T8" fmla="+- 0 7589 7471"/>
                  <a:gd name="T9" fmla="*/ T8 w 379"/>
                  <a:gd name="T10" fmla="+- 0 4097 3881"/>
                  <a:gd name="T11" fmla="*/ 4097 h 509"/>
                  <a:gd name="T12" fmla="+- 0 7605 7471"/>
                  <a:gd name="T13" fmla="*/ T12 w 379"/>
                  <a:gd name="T14" fmla="+- 0 4085 3881"/>
                  <a:gd name="T15" fmla="*/ 408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34" y="204"/>
                    </a:moveTo>
                    <a:lnTo>
                      <a:pt x="104" y="204"/>
                    </a:lnTo>
                    <a:lnTo>
                      <a:pt x="118" y="216"/>
                    </a:lnTo>
                    <a:lnTo>
                      <a:pt x="134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1" name="Freeform 15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96 7471"/>
                  <a:gd name="T1" fmla="*/ T0 w 379"/>
                  <a:gd name="T2" fmla="+- 0 4059 3881"/>
                  <a:gd name="T3" fmla="*/ 4059 h 509"/>
                  <a:gd name="T4" fmla="+- 0 7581 7471"/>
                  <a:gd name="T5" fmla="*/ T4 w 379"/>
                  <a:gd name="T6" fmla="+- 0 4069 3881"/>
                  <a:gd name="T7" fmla="*/ 4069 h 509"/>
                  <a:gd name="T8" fmla="+- 0 7595 7471"/>
                  <a:gd name="T9" fmla="*/ T8 w 379"/>
                  <a:gd name="T10" fmla="+- 0 4080 3881"/>
                  <a:gd name="T11" fmla="*/ 4080 h 509"/>
                  <a:gd name="T12" fmla="+- 0 7596 7471"/>
                  <a:gd name="T13" fmla="*/ T12 w 379"/>
                  <a:gd name="T14" fmla="+- 0 4059 3881"/>
                  <a:gd name="T15" fmla="*/ 405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25" y="178"/>
                    </a:moveTo>
                    <a:lnTo>
                      <a:pt x="110" y="188"/>
                    </a:lnTo>
                    <a:lnTo>
                      <a:pt x="124" y="199"/>
                    </a:lnTo>
                    <a:lnTo>
                      <a:pt x="125" y="1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2" name="Freeform 15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12 7471"/>
                  <a:gd name="T1" fmla="*/ T0 w 379"/>
                  <a:gd name="T2" fmla="+- 0 4059 3881"/>
                  <a:gd name="T3" fmla="*/ 4059 h 509"/>
                  <a:gd name="T4" fmla="+- 0 7596 7471"/>
                  <a:gd name="T5" fmla="*/ T4 w 379"/>
                  <a:gd name="T6" fmla="+- 0 4059 3881"/>
                  <a:gd name="T7" fmla="*/ 4059 h 509"/>
                  <a:gd name="T8" fmla="+- 0 7595 7471"/>
                  <a:gd name="T9" fmla="*/ T8 w 379"/>
                  <a:gd name="T10" fmla="+- 0 4080 3881"/>
                  <a:gd name="T11" fmla="*/ 4080 h 509"/>
                  <a:gd name="T12" fmla="+- 0 7612 7471"/>
                  <a:gd name="T13" fmla="*/ T12 w 379"/>
                  <a:gd name="T14" fmla="+- 0 4080 3881"/>
                  <a:gd name="T15" fmla="*/ 4080 h 509"/>
                  <a:gd name="T16" fmla="+- 0 7626 7471"/>
                  <a:gd name="T17" fmla="*/ T16 w 379"/>
                  <a:gd name="T18" fmla="+- 0 4070 3881"/>
                  <a:gd name="T19" fmla="*/ 4070 h 509"/>
                  <a:gd name="T20" fmla="+- 0 7612 7471"/>
                  <a:gd name="T21" fmla="*/ T20 w 379"/>
                  <a:gd name="T22" fmla="+- 0 4059 3881"/>
                  <a:gd name="T23" fmla="*/ 405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141" y="178"/>
                    </a:moveTo>
                    <a:lnTo>
                      <a:pt x="125" y="178"/>
                    </a:lnTo>
                    <a:lnTo>
                      <a:pt x="124" y="199"/>
                    </a:lnTo>
                    <a:lnTo>
                      <a:pt x="141" y="199"/>
                    </a:lnTo>
                    <a:lnTo>
                      <a:pt x="155" y="189"/>
                    </a:lnTo>
                    <a:lnTo>
                      <a:pt x="141" y="1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3" name="Freeform 16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21 7471"/>
                  <a:gd name="T1" fmla="*/ T0 w 379"/>
                  <a:gd name="T2" fmla="+- 0 3881 3881"/>
                  <a:gd name="T3" fmla="*/ 3881 h 509"/>
                  <a:gd name="T4" fmla="+- 0 7471 7471"/>
                  <a:gd name="T5" fmla="*/ T4 w 379"/>
                  <a:gd name="T6" fmla="+- 0 3978 3881"/>
                  <a:gd name="T7" fmla="*/ 3978 h 509"/>
                  <a:gd name="T8" fmla="+- 0 7581 7471"/>
                  <a:gd name="T9" fmla="*/ T8 w 379"/>
                  <a:gd name="T10" fmla="+- 0 4069 3881"/>
                  <a:gd name="T11" fmla="*/ 4069 h 509"/>
                  <a:gd name="T12" fmla="+- 0 7596 7471"/>
                  <a:gd name="T13" fmla="*/ T12 w 379"/>
                  <a:gd name="T14" fmla="+- 0 4059 3881"/>
                  <a:gd name="T15" fmla="*/ 4059 h 509"/>
                  <a:gd name="T16" fmla="+- 0 7612 7471"/>
                  <a:gd name="T17" fmla="*/ T16 w 379"/>
                  <a:gd name="T18" fmla="+- 0 4059 3881"/>
                  <a:gd name="T19" fmla="*/ 4059 h 509"/>
                  <a:gd name="T20" fmla="+- 0 7531 7471"/>
                  <a:gd name="T21" fmla="*/ T20 w 379"/>
                  <a:gd name="T22" fmla="+- 0 3991 3881"/>
                  <a:gd name="T23" fmla="*/ 3991 h 509"/>
                  <a:gd name="T24" fmla="+- 0 7502 7471"/>
                  <a:gd name="T25" fmla="*/ T24 w 379"/>
                  <a:gd name="T26" fmla="+- 0 3991 3881"/>
                  <a:gd name="T27" fmla="*/ 3991 h 509"/>
                  <a:gd name="T28" fmla="+- 0 7504 7471"/>
                  <a:gd name="T29" fmla="*/ T28 w 379"/>
                  <a:gd name="T30" fmla="+- 0 3969 3881"/>
                  <a:gd name="T31" fmla="*/ 3969 h 509"/>
                  <a:gd name="T32" fmla="+- 0 7536 7471"/>
                  <a:gd name="T33" fmla="*/ T32 w 379"/>
                  <a:gd name="T34" fmla="+- 0 3969 3881"/>
                  <a:gd name="T35" fmla="*/ 3969 h 509"/>
                  <a:gd name="T36" fmla="+- 0 7610 7471"/>
                  <a:gd name="T37" fmla="*/ T36 w 379"/>
                  <a:gd name="T38" fmla="+- 0 3921 3881"/>
                  <a:gd name="T39" fmla="*/ 3921 h 509"/>
                  <a:gd name="T40" fmla="+- 0 7603 7471"/>
                  <a:gd name="T41" fmla="*/ T40 w 379"/>
                  <a:gd name="T42" fmla="+- 0 3908 3881"/>
                  <a:gd name="T43" fmla="*/ 3908 h 509"/>
                  <a:gd name="T44" fmla="+- 0 7635 7471"/>
                  <a:gd name="T45" fmla="*/ T44 w 379"/>
                  <a:gd name="T46" fmla="+- 0 3908 3881"/>
                  <a:gd name="T47" fmla="*/ 3908 h 509"/>
                  <a:gd name="T48" fmla="+- 0 7621 7471"/>
                  <a:gd name="T49" fmla="*/ T48 w 379"/>
                  <a:gd name="T50" fmla="+- 0 3881 3881"/>
                  <a:gd name="T51" fmla="*/ 388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9" h="509">
                    <a:moveTo>
                      <a:pt x="150" y="0"/>
                    </a:moveTo>
                    <a:lnTo>
                      <a:pt x="0" y="97"/>
                    </a:lnTo>
                    <a:lnTo>
                      <a:pt x="110" y="188"/>
                    </a:lnTo>
                    <a:lnTo>
                      <a:pt x="125" y="178"/>
                    </a:lnTo>
                    <a:lnTo>
                      <a:pt x="141" y="178"/>
                    </a:lnTo>
                    <a:lnTo>
                      <a:pt x="60" y="110"/>
                    </a:lnTo>
                    <a:lnTo>
                      <a:pt x="31" y="110"/>
                    </a:lnTo>
                    <a:lnTo>
                      <a:pt x="33" y="88"/>
                    </a:lnTo>
                    <a:lnTo>
                      <a:pt x="65" y="88"/>
                    </a:lnTo>
                    <a:lnTo>
                      <a:pt x="139" y="40"/>
                    </a:lnTo>
                    <a:lnTo>
                      <a:pt x="132" y="27"/>
                    </a:lnTo>
                    <a:lnTo>
                      <a:pt x="164" y="27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4" name="Freeform 16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4 7471"/>
                  <a:gd name="T1" fmla="*/ T0 w 379"/>
                  <a:gd name="T2" fmla="+- 0 4030 3881"/>
                  <a:gd name="T3" fmla="*/ 4030 h 509"/>
                  <a:gd name="T4" fmla="+- 0 7659 7471"/>
                  <a:gd name="T5" fmla="*/ T4 w 379"/>
                  <a:gd name="T6" fmla="+- 0 4049 3881"/>
                  <a:gd name="T7" fmla="*/ 4049 h 509"/>
                  <a:gd name="T8" fmla="+- 0 7673 7471"/>
                  <a:gd name="T9" fmla="*/ T8 w 379"/>
                  <a:gd name="T10" fmla="+- 0 4042 3881"/>
                  <a:gd name="T11" fmla="*/ 4042 h 509"/>
                  <a:gd name="T12" fmla="+- 0 7664 7471"/>
                  <a:gd name="T13" fmla="*/ T12 w 379"/>
                  <a:gd name="T14" fmla="+- 0 4030 3881"/>
                  <a:gd name="T15" fmla="*/ 40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3" y="149"/>
                    </a:moveTo>
                    <a:lnTo>
                      <a:pt x="188" y="168"/>
                    </a:lnTo>
                    <a:lnTo>
                      <a:pt x="202" y="161"/>
                    </a:lnTo>
                    <a:lnTo>
                      <a:pt x="193" y="1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5" name="Freeform 16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3 7471"/>
                  <a:gd name="T1" fmla="*/ T0 w 379"/>
                  <a:gd name="T2" fmla="+- 0 4042 3881"/>
                  <a:gd name="T3" fmla="*/ 4042 h 509"/>
                  <a:gd name="T4" fmla="+- 0 7659 7471"/>
                  <a:gd name="T5" fmla="*/ T4 w 379"/>
                  <a:gd name="T6" fmla="+- 0 4049 3881"/>
                  <a:gd name="T7" fmla="*/ 4049 h 509"/>
                  <a:gd name="T8" fmla="+- 0 7679 7471"/>
                  <a:gd name="T9" fmla="*/ T8 w 379"/>
                  <a:gd name="T10" fmla="+- 0 4049 3881"/>
                  <a:gd name="T11" fmla="*/ 4049 h 509"/>
                  <a:gd name="T12" fmla="+- 0 7673 7471"/>
                  <a:gd name="T13" fmla="*/ T12 w 379"/>
                  <a:gd name="T14" fmla="+- 0 4042 3881"/>
                  <a:gd name="T15" fmla="*/ 404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02" y="161"/>
                    </a:moveTo>
                    <a:lnTo>
                      <a:pt x="188" y="168"/>
                    </a:lnTo>
                    <a:lnTo>
                      <a:pt x="208" y="168"/>
                    </a:lnTo>
                    <a:lnTo>
                      <a:pt x="202" y="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6" name="Freeform 16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88 7471"/>
                  <a:gd name="T1" fmla="*/ T0 w 379"/>
                  <a:gd name="T2" fmla="+- 0 4011 3881"/>
                  <a:gd name="T3" fmla="*/ 4011 h 509"/>
                  <a:gd name="T4" fmla="+- 0 7672 7471"/>
                  <a:gd name="T5" fmla="*/ T4 w 379"/>
                  <a:gd name="T6" fmla="+- 0 4011 3881"/>
                  <a:gd name="T7" fmla="*/ 4011 h 509"/>
                  <a:gd name="T8" fmla="+- 0 7666 7471"/>
                  <a:gd name="T9" fmla="*/ T8 w 379"/>
                  <a:gd name="T10" fmla="+- 0 4030 3881"/>
                  <a:gd name="T11" fmla="*/ 4030 h 509"/>
                  <a:gd name="T12" fmla="+- 0 7664 7471"/>
                  <a:gd name="T13" fmla="*/ T12 w 379"/>
                  <a:gd name="T14" fmla="+- 0 4030 3881"/>
                  <a:gd name="T15" fmla="*/ 4030 h 509"/>
                  <a:gd name="T16" fmla="+- 0 7673 7471"/>
                  <a:gd name="T17" fmla="*/ T16 w 379"/>
                  <a:gd name="T18" fmla="+- 0 4042 3881"/>
                  <a:gd name="T19" fmla="*/ 4042 h 509"/>
                  <a:gd name="T20" fmla="+- 0 7697 7471"/>
                  <a:gd name="T21" fmla="*/ T20 w 379"/>
                  <a:gd name="T22" fmla="+- 0 4029 3881"/>
                  <a:gd name="T23" fmla="*/ 4029 h 509"/>
                  <a:gd name="T24" fmla="+- 0 7688 7471"/>
                  <a:gd name="T25" fmla="*/ T24 w 379"/>
                  <a:gd name="T26" fmla="+- 0 4011 3881"/>
                  <a:gd name="T27" fmla="*/ 401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9" h="509">
                    <a:moveTo>
                      <a:pt x="217" y="130"/>
                    </a:moveTo>
                    <a:lnTo>
                      <a:pt x="201" y="130"/>
                    </a:lnTo>
                    <a:lnTo>
                      <a:pt x="195" y="149"/>
                    </a:lnTo>
                    <a:lnTo>
                      <a:pt x="193" y="149"/>
                    </a:lnTo>
                    <a:lnTo>
                      <a:pt x="202" y="161"/>
                    </a:lnTo>
                    <a:lnTo>
                      <a:pt x="226" y="148"/>
                    </a:lnTo>
                    <a:lnTo>
                      <a:pt x="217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7" name="Freeform 16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2 7471"/>
                  <a:gd name="T1" fmla="*/ T0 w 379"/>
                  <a:gd name="T2" fmla="+- 0 4011 3881"/>
                  <a:gd name="T3" fmla="*/ 4011 h 509"/>
                  <a:gd name="T4" fmla="+- 0 7660 7471"/>
                  <a:gd name="T5" fmla="*/ T4 w 379"/>
                  <a:gd name="T6" fmla="+- 0 4018 3881"/>
                  <a:gd name="T7" fmla="*/ 4018 h 509"/>
                  <a:gd name="T8" fmla="+- 0 7666 7471"/>
                  <a:gd name="T9" fmla="*/ T8 w 379"/>
                  <a:gd name="T10" fmla="+- 0 4030 3881"/>
                  <a:gd name="T11" fmla="*/ 4030 h 509"/>
                  <a:gd name="T12" fmla="+- 0 7672 7471"/>
                  <a:gd name="T13" fmla="*/ T12 w 379"/>
                  <a:gd name="T14" fmla="+- 0 4011 3881"/>
                  <a:gd name="T15" fmla="*/ 401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01" y="130"/>
                    </a:moveTo>
                    <a:lnTo>
                      <a:pt x="189" y="137"/>
                    </a:lnTo>
                    <a:lnTo>
                      <a:pt x="195" y="149"/>
                    </a:lnTo>
                    <a:lnTo>
                      <a:pt x="201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8" name="Freeform 16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35 7471"/>
                  <a:gd name="T1" fmla="*/ T0 w 379"/>
                  <a:gd name="T2" fmla="+- 0 3908 3881"/>
                  <a:gd name="T3" fmla="*/ 3908 h 509"/>
                  <a:gd name="T4" fmla="+- 0 7603 7471"/>
                  <a:gd name="T5" fmla="*/ T4 w 379"/>
                  <a:gd name="T6" fmla="+- 0 3908 3881"/>
                  <a:gd name="T7" fmla="*/ 3908 h 509"/>
                  <a:gd name="T8" fmla="+- 0 7623 7471"/>
                  <a:gd name="T9" fmla="*/ T8 w 379"/>
                  <a:gd name="T10" fmla="+- 0 3913 3881"/>
                  <a:gd name="T11" fmla="*/ 3913 h 509"/>
                  <a:gd name="T12" fmla="+- 0 7610 7471"/>
                  <a:gd name="T13" fmla="*/ T12 w 379"/>
                  <a:gd name="T14" fmla="+- 0 3921 3881"/>
                  <a:gd name="T15" fmla="*/ 3921 h 509"/>
                  <a:gd name="T16" fmla="+- 0 7660 7471"/>
                  <a:gd name="T17" fmla="*/ T16 w 379"/>
                  <a:gd name="T18" fmla="+- 0 4018 3881"/>
                  <a:gd name="T19" fmla="*/ 4018 h 509"/>
                  <a:gd name="T20" fmla="+- 0 7672 7471"/>
                  <a:gd name="T21" fmla="*/ T20 w 379"/>
                  <a:gd name="T22" fmla="+- 0 4011 3881"/>
                  <a:gd name="T23" fmla="*/ 4011 h 509"/>
                  <a:gd name="T24" fmla="+- 0 7688 7471"/>
                  <a:gd name="T25" fmla="*/ T24 w 379"/>
                  <a:gd name="T26" fmla="+- 0 4011 3881"/>
                  <a:gd name="T27" fmla="*/ 4011 h 509"/>
                  <a:gd name="T28" fmla="+- 0 7635 7471"/>
                  <a:gd name="T29" fmla="*/ T28 w 379"/>
                  <a:gd name="T30" fmla="+- 0 3908 3881"/>
                  <a:gd name="T31" fmla="*/ 390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9" h="509">
                    <a:moveTo>
                      <a:pt x="164" y="27"/>
                    </a:moveTo>
                    <a:lnTo>
                      <a:pt x="132" y="27"/>
                    </a:lnTo>
                    <a:lnTo>
                      <a:pt x="152" y="32"/>
                    </a:lnTo>
                    <a:lnTo>
                      <a:pt x="139" y="40"/>
                    </a:lnTo>
                    <a:lnTo>
                      <a:pt x="189" y="137"/>
                    </a:lnTo>
                    <a:lnTo>
                      <a:pt x="201" y="130"/>
                    </a:lnTo>
                    <a:lnTo>
                      <a:pt x="217" y="130"/>
                    </a:lnTo>
                    <a:lnTo>
                      <a:pt x="164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9" name="Freeform 16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04 7471"/>
                  <a:gd name="T1" fmla="*/ T0 w 379"/>
                  <a:gd name="T2" fmla="+- 0 3969 3881"/>
                  <a:gd name="T3" fmla="*/ 3969 h 509"/>
                  <a:gd name="T4" fmla="+- 0 7502 7471"/>
                  <a:gd name="T5" fmla="*/ T4 w 379"/>
                  <a:gd name="T6" fmla="+- 0 3991 3881"/>
                  <a:gd name="T7" fmla="*/ 3991 h 509"/>
                  <a:gd name="T8" fmla="+- 0 7518 7471"/>
                  <a:gd name="T9" fmla="*/ T8 w 379"/>
                  <a:gd name="T10" fmla="+- 0 3981 3881"/>
                  <a:gd name="T11" fmla="*/ 3981 h 509"/>
                  <a:gd name="T12" fmla="+- 0 7504 7471"/>
                  <a:gd name="T13" fmla="*/ T12 w 379"/>
                  <a:gd name="T14" fmla="+- 0 3969 3881"/>
                  <a:gd name="T15" fmla="*/ 39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33" y="88"/>
                    </a:moveTo>
                    <a:lnTo>
                      <a:pt x="31" y="110"/>
                    </a:lnTo>
                    <a:lnTo>
                      <a:pt x="47" y="100"/>
                    </a:lnTo>
                    <a:lnTo>
                      <a:pt x="33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0" name="Freeform 16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18 7471"/>
                  <a:gd name="T1" fmla="*/ T0 w 379"/>
                  <a:gd name="T2" fmla="+- 0 3981 3881"/>
                  <a:gd name="T3" fmla="*/ 3981 h 509"/>
                  <a:gd name="T4" fmla="+- 0 7502 7471"/>
                  <a:gd name="T5" fmla="*/ T4 w 379"/>
                  <a:gd name="T6" fmla="+- 0 3991 3881"/>
                  <a:gd name="T7" fmla="*/ 3991 h 509"/>
                  <a:gd name="T8" fmla="+- 0 7531 7471"/>
                  <a:gd name="T9" fmla="*/ T8 w 379"/>
                  <a:gd name="T10" fmla="+- 0 3991 3881"/>
                  <a:gd name="T11" fmla="*/ 3991 h 509"/>
                  <a:gd name="T12" fmla="+- 0 7518 7471"/>
                  <a:gd name="T13" fmla="*/ T12 w 379"/>
                  <a:gd name="T14" fmla="+- 0 3981 3881"/>
                  <a:gd name="T15" fmla="*/ 398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47" y="100"/>
                    </a:moveTo>
                    <a:lnTo>
                      <a:pt x="31" y="110"/>
                    </a:lnTo>
                    <a:lnTo>
                      <a:pt x="60" y="110"/>
                    </a:lnTo>
                    <a:lnTo>
                      <a:pt x="47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1" name="Freeform 16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36 7471"/>
                  <a:gd name="T1" fmla="*/ T0 w 379"/>
                  <a:gd name="T2" fmla="+- 0 3969 3881"/>
                  <a:gd name="T3" fmla="*/ 3969 h 509"/>
                  <a:gd name="T4" fmla="+- 0 7504 7471"/>
                  <a:gd name="T5" fmla="*/ T4 w 379"/>
                  <a:gd name="T6" fmla="+- 0 3969 3881"/>
                  <a:gd name="T7" fmla="*/ 3969 h 509"/>
                  <a:gd name="T8" fmla="+- 0 7518 7471"/>
                  <a:gd name="T9" fmla="*/ T8 w 379"/>
                  <a:gd name="T10" fmla="+- 0 3981 3881"/>
                  <a:gd name="T11" fmla="*/ 3981 h 509"/>
                  <a:gd name="T12" fmla="+- 0 7536 7471"/>
                  <a:gd name="T13" fmla="*/ T12 w 379"/>
                  <a:gd name="T14" fmla="+- 0 3969 3881"/>
                  <a:gd name="T15" fmla="*/ 39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65" y="88"/>
                    </a:moveTo>
                    <a:lnTo>
                      <a:pt x="33" y="88"/>
                    </a:lnTo>
                    <a:lnTo>
                      <a:pt x="47" y="100"/>
                    </a:lnTo>
                    <a:lnTo>
                      <a:pt x="65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2" name="Freeform 16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03 7471"/>
                  <a:gd name="T1" fmla="*/ T0 w 379"/>
                  <a:gd name="T2" fmla="+- 0 3908 3881"/>
                  <a:gd name="T3" fmla="*/ 3908 h 509"/>
                  <a:gd name="T4" fmla="+- 0 7610 7471"/>
                  <a:gd name="T5" fmla="*/ T4 w 379"/>
                  <a:gd name="T6" fmla="+- 0 3921 3881"/>
                  <a:gd name="T7" fmla="*/ 3921 h 509"/>
                  <a:gd name="T8" fmla="+- 0 7623 7471"/>
                  <a:gd name="T9" fmla="*/ T8 w 379"/>
                  <a:gd name="T10" fmla="+- 0 3913 3881"/>
                  <a:gd name="T11" fmla="*/ 3913 h 509"/>
                  <a:gd name="T12" fmla="+- 0 7603 7471"/>
                  <a:gd name="T13" fmla="*/ T12 w 379"/>
                  <a:gd name="T14" fmla="+- 0 3908 3881"/>
                  <a:gd name="T15" fmla="*/ 390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32" y="27"/>
                    </a:moveTo>
                    <a:lnTo>
                      <a:pt x="139" y="40"/>
                    </a:lnTo>
                    <a:lnTo>
                      <a:pt x="152" y="32"/>
                    </a:lnTo>
                    <a:lnTo>
                      <a:pt x="132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00" name="Group 170"/>
            <p:cNvGrpSpPr>
              <a:grpSpLocks/>
            </p:cNvGrpSpPr>
            <p:nvPr/>
          </p:nvGrpSpPr>
          <p:grpSpPr bwMode="auto">
            <a:xfrm>
              <a:off x="7108" y="3756"/>
              <a:ext cx="310" cy="433"/>
              <a:chOff x="7108" y="3756"/>
              <a:chExt cx="310" cy="433"/>
            </a:xfrm>
          </p:grpSpPr>
          <p:sp>
            <p:nvSpPr>
              <p:cNvPr id="2132" name="Freeform 171"/>
              <p:cNvSpPr>
                <a:spLocks/>
              </p:cNvSpPr>
              <p:nvPr/>
            </p:nvSpPr>
            <p:spPr bwMode="auto">
              <a:xfrm>
                <a:off x="7108" y="3756"/>
                <a:ext cx="310" cy="433"/>
              </a:xfrm>
              <a:custGeom>
                <a:avLst/>
                <a:gdLst>
                  <a:gd name="T0" fmla="+- 0 7230 7108"/>
                  <a:gd name="T1" fmla="*/ T0 w 310"/>
                  <a:gd name="T2" fmla="+- 0 3756 3756"/>
                  <a:gd name="T3" fmla="*/ 3756 h 433"/>
                  <a:gd name="T4" fmla="+- 0 7108 7108"/>
                  <a:gd name="T5" fmla="*/ T4 w 310"/>
                  <a:gd name="T6" fmla="+- 0 3834 3756"/>
                  <a:gd name="T7" fmla="*/ 3834 h 433"/>
                  <a:gd name="T8" fmla="+- 0 7217 7108"/>
                  <a:gd name="T9" fmla="*/ T8 w 310"/>
                  <a:gd name="T10" fmla="+- 0 3924 3756"/>
                  <a:gd name="T11" fmla="*/ 3924 h 433"/>
                  <a:gd name="T12" fmla="+- 0 7181 7108"/>
                  <a:gd name="T13" fmla="*/ T12 w 310"/>
                  <a:gd name="T14" fmla="+- 0 3951 3756"/>
                  <a:gd name="T15" fmla="*/ 3951 h 433"/>
                  <a:gd name="T16" fmla="+- 0 7284 7108"/>
                  <a:gd name="T17" fmla="*/ T16 w 310"/>
                  <a:gd name="T18" fmla="+- 0 4037 3756"/>
                  <a:gd name="T19" fmla="*/ 4037 h 433"/>
                  <a:gd name="T20" fmla="+- 0 7252 7108"/>
                  <a:gd name="T21" fmla="*/ T20 w 310"/>
                  <a:gd name="T22" fmla="+- 0 4055 3756"/>
                  <a:gd name="T23" fmla="*/ 4055 h 433"/>
                  <a:gd name="T24" fmla="+- 0 7418 7108"/>
                  <a:gd name="T25" fmla="*/ T24 w 310"/>
                  <a:gd name="T26" fmla="+- 0 4189 3756"/>
                  <a:gd name="T27" fmla="*/ 4189 h 433"/>
                  <a:gd name="T28" fmla="+- 0 7321 7108"/>
                  <a:gd name="T29" fmla="*/ T28 w 310"/>
                  <a:gd name="T30" fmla="+- 0 4015 3756"/>
                  <a:gd name="T31" fmla="*/ 4015 h 433"/>
                  <a:gd name="T32" fmla="+- 0 7346 7108"/>
                  <a:gd name="T33" fmla="*/ T32 w 310"/>
                  <a:gd name="T34" fmla="+- 0 3997 3756"/>
                  <a:gd name="T35" fmla="*/ 3997 h 433"/>
                  <a:gd name="T36" fmla="+- 0 7267 7108"/>
                  <a:gd name="T37" fmla="*/ T36 w 310"/>
                  <a:gd name="T38" fmla="+- 0 3893 3756"/>
                  <a:gd name="T39" fmla="*/ 3893 h 433"/>
                  <a:gd name="T40" fmla="+- 0 7293 7108"/>
                  <a:gd name="T41" fmla="*/ T40 w 310"/>
                  <a:gd name="T42" fmla="+- 0 3879 3756"/>
                  <a:gd name="T43" fmla="*/ 3879 h 433"/>
                  <a:gd name="T44" fmla="+- 0 7230 7108"/>
                  <a:gd name="T45" fmla="*/ T44 w 310"/>
                  <a:gd name="T46" fmla="+- 0 3756 3756"/>
                  <a:gd name="T47" fmla="*/ 3756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0" h="433">
                    <a:moveTo>
                      <a:pt x="122" y="0"/>
                    </a:moveTo>
                    <a:lnTo>
                      <a:pt x="0" y="78"/>
                    </a:lnTo>
                    <a:lnTo>
                      <a:pt x="109" y="168"/>
                    </a:lnTo>
                    <a:lnTo>
                      <a:pt x="73" y="195"/>
                    </a:lnTo>
                    <a:lnTo>
                      <a:pt x="176" y="281"/>
                    </a:lnTo>
                    <a:lnTo>
                      <a:pt x="144" y="299"/>
                    </a:lnTo>
                    <a:lnTo>
                      <a:pt x="310" y="433"/>
                    </a:lnTo>
                    <a:lnTo>
                      <a:pt x="213" y="259"/>
                    </a:lnTo>
                    <a:lnTo>
                      <a:pt x="238" y="241"/>
                    </a:lnTo>
                    <a:lnTo>
                      <a:pt x="159" y="137"/>
                    </a:lnTo>
                    <a:lnTo>
                      <a:pt x="185" y="123"/>
                    </a:lnTo>
                    <a:lnTo>
                      <a:pt x="122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01" name="Group 172"/>
            <p:cNvGrpSpPr>
              <a:grpSpLocks/>
            </p:cNvGrpSpPr>
            <p:nvPr/>
          </p:nvGrpSpPr>
          <p:grpSpPr bwMode="auto">
            <a:xfrm>
              <a:off x="7085" y="3737"/>
              <a:ext cx="381" cy="508"/>
              <a:chOff x="7085" y="3737"/>
              <a:chExt cx="381" cy="508"/>
            </a:xfrm>
          </p:grpSpPr>
          <p:sp>
            <p:nvSpPr>
              <p:cNvPr id="2102" name="Freeform 17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60 7085"/>
                  <a:gd name="T1" fmla="*/ T0 w 381"/>
                  <a:gd name="T2" fmla="+- 0 4035 3737"/>
                  <a:gd name="T3" fmla="*/ 4035 h 508"/>
                  <a:gd name="T4" fmla="+- 0 7228 7085"/>
                  <a:gd name="T5" fmla="*/ T4 w 381"/>
                  <a:gd name="T6" fmla="+- 0 4054 3737"/>
                  <a:gd name="T7" fmla="*/ 4054 h 508"/>
                  <a:gd name="T8" fmla="+- 0 7466 7085"/>
                  <a:gd name="T9" fmla="*/ T8 w 381"/>
                  <a:gd name="T10" fmla="+- 0 4245 3737"/>
                  <a:gd name="T11" fmla="*/ 4245 h 508"/>
                  <a:gd name="T12" fmla="+- 0 7438 7085"/>
                  <a:gd name="T13" fmla="*/ T12 w 381"/>
                  <a:gd name="T14" fmla="+- 0 4196 3737"/>
                  <a:gd name="T15" fmla="*/ 4196 h 508"/>
                  <a:gd name="T16" fmla="+- 0 7407 7085"/>
                  <a:gd name="T17" fmla="*/ T16 w 381"/>
                  <a:gd name="T18" fmla="+- 0 4196 3737"/>
                  <a:gd name="T19" fmla="*/ 4196 h 508"/>
                  <a:gd name="T20" fmla="+- 0 7372 7085"/>
                  <a:gd name="T21" fmla="*/ T20 w 381"/>
                  <a:gd name="T22" fmla="+- 0 4134 3737"/>
                  <a:gd name="T23" fmla="*/ 4134 h 508"/>
                  <a:gd name="T24" fmla="+- 0 7290 7085"/>
                  <a:gd name="T25" fmla="*/ T24 w 381"/>
                  <a:gd name="T26" fmla="+- 0 4068 3737"/>
                  <a:gd name="T27" fmla="*/ 4068 h 508"/>
                  <a:gd name="T28" fmla="+- 0 7260 7085"/>
                  <a:gd name="T29" fmla="*/ T28 w 381"/>
                  <a:gd name="T30" fmla="+- 0 4068 3737"/>
                  <a:gd name="T31" fmla="*/ 4068 h 508"/>
                  <a:gd name="T32" fmla="+- 0 7261 7085"/>
                  <a:gd name="T33" fmla="*/ T32 w 381"/>
                  <a:gd name="T34" fmla="+- 0 4044 3737"/>
                  <a:gd name="T35" fmla="*/ 4044 h 508"/>
                  <a:gd name="T36" fmla="+- 0 7271 7085"/>
                  <a:gd name="T37" fmla="*/ T36 w 381"/>
                  <a:gd name="T38" fmla="+- 0 4044 3737"/>
                  <a:gd name="T39" fmla="*/ 4044 h 508"/>
                  <a:gd name="T40" fmla="+- 0 7260 7085"/>
                  <a:gd name="T41" fmla="*/ T40 w 381"/>
                  <a:gd name="T42" fmla="+- 0 4035 3737"/>
                  <a:gd name="T43" fmla="*/ 403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81" h="508">
                    <a:moveTo>
                      <a:pt x="175" y="298"/>
                    </a:moveTo>
                    <a:lnTo>
                      <a:pt x="143" y="317"/>
                    </a:lnTo>
                    <a:lnTo>
                      <a:pt x="381" y="508"/>
                    </a:lnTo>
                    <a:lnTo>
                      <a:pt x="353" y="459"/>
                    </a:lnTo>
                    <a:lnTo>
                      <a:pt x="322" y="459"/>
                    </a:lnTo>
                    <a:lnTo>
                      <a:pt x="287" y="397"/>
                    </a:lnTo>
                    <a:lnTo>
                      <a:pt x="205" y="331"/>
                    </a:lnTo>
                    <a:lnTo>
                      <a:pt x="175" y="331"/>
                    </a:lnTo>
                    <a:lnTo>
                      <a:pt x="176" y="307"/>
                    </a:lnTo>
                    <a:lnTo>
                      <a:pt x="186" y="307"/>
                    </a:lnTo>
                    <a:lnTo>
                      <a:pt x="175" y="2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3" name="Freeform 17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72 7085"/>
                  <a:gd name="T1" fmla="*/ T0 w 381"/>
                  <a:gd name="T2" fmla="+- 0 4134 3737"/>
                  <a:gd name="T3" fmla="*/ 4134 h 508"/>
                  <a:gd name="T4" fmla="+- 0 7407 7085"/>
                  <a:gd name="T5" fmla="*/ T4 w 381"/>
                  <a:gd name="T6" fmla="+- 0 4196 3737"/>
                  <a:gd name="T7" fmla="*/ 4196 h 508"/>
                  <a:gd name="T8" fmla="+- 0 7428 7085"/>
                  <a:gd name="T9" fmla="*/ T8 w 381"/>
                  <a:gd name="T10" fmla="+- 0 4179 3737"/>
                  <a:gd name="T11" fmla="*/ 4179 h 508"/>
                  <a:gd name="T12" fmla="+- 0 7372 7085"/>
                  <a:gd name="T13" fmla="*/ T12 w 381"/>
                  <a:gd name="T14" fmla="+- 0 4134 3737"/>
                  <a:gd name="T15" fmla="*/ 413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87" y="397"/>
                    </a:moveTo>
                    <a:lnTo>
                      <a:pt x="322" y="459"/>
                    </a:lnTo>
                    <a:lnTo>
                      <a:pt x="343" y="442"/>
                    </a:lnTo>
                    <a:lnTo>
                      <a:pt x="287" y="39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4" name="Freeform 17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27 7085"/>
                  <a:gd name="T1" fmla="*/ T0 w 381"/>
                  <a:gd name="T2" fmla="+- 0 3994 3737"/>
                  <a:gd name="T3" fmla="*/ 3994 h 508"/>
                  <a:gd name="T4" fmla="+- 0 7303 7085"/>
                  <a:gd name="T5" fmla="*/ T4 w 381"/>
                  <a:gd name="T6" fmla="+- 0 4011 3737"/>
                  <a:gd name="T7" fmla="*/ 4011 h 508"/>
                  <a:gd name="T8" fmla="+- 0 7372 7085"/>
                  <a:gd name="T9" fmla="*/ T8 w 381"/>
                  <a:gd name="T10" fmla="+- 0 4134 3737"/>
                  <a:gd name="T11" fmla="*/ 4134 h 508"/>
                  <a:gd name="T12" fmla="+- 0 7428 7085"/>
                  <a:gd name="T13" fmla="*/ T12 w 381"/>
                  <a:gd name="T14" fmla="+- 0 4179 3737"/>
                  <a:gd name="T15" fmla="*/ 4179 h 508"/>
                  <a:gd name="T16" fmla="+- 0 7407 7085"/>
                  <a:gd name="T17" fmla="*/ T16 w 381"/>
                  <a:gd name="T18" fmla="+- 0 4196 3737"/>
                  <a:gd name="T19" fmla="*/ 4196 h 508"/>
                  <a:gd name="T20" fmla="+- 0 7438 7085"/>
                  <a:gd name="T21" fmla="*/ T20 w 381"/>
                  <a:gd name="T22" fmla="+- 0 4196 3737"/>
                  <a:gd name="T23" fmla="*/ 4196 h 508"/>
                  <a:gd name="T24" fmla="+- 0 7343 7085"/>
                  <a:gd name="T25" fmla="*/ T24 w 381"/>
                  <a:gd name="T26" fmla="+- 0 4026 3737"/>
                  <a:gd name="T27" fmla="*/ 4026 h 508"/>
                  <a:gd name="T28" fmla="+- 0 7328 7085"/>
                  <a:gd name="T29" fmla="*/ T28 w 381"/>
                  <a:gd name="T30" fmla="+- 0 4026 3737"/>
                  <a:gd name="T31" fmla="*/ 4026 h 508"/>
                  <a:gd name="T32" fmla="+- 0 7332 7085"/>
                  <a:gd name="T33" fmla="*/ T32 w 381"/>
                  <a:gd name="T34" fmla="+- 0 4008 3737"/>
                  <a:gd name="T35" fmla="*/ 4008 h 508"/>
                  <a:gd name="T36" fmla="+- 0 7355 7085"/>
                  <a:gd name="T37" fmla="*/ T36 w 381"/>
                  <a:gd name="T38" fmla="+- 0 4008 3737"/>
                  <a:gd name="T39" fmla="*/ 4008 h 508"/>
                  <a:gd name="T40" fmla="+- 0 7359 7085"/>
                  <a:gd name="T41" fmla="*/ T40 w 381"/>
                  <a:gd name="T42" fmla="+- 0 4006 3737"/>
                  <a:gd name="T43" fmla="*/ 4006 h 508"/>
                  <a:gd name="T44" fmla="+- 0 7336 7085"/>
                  <a:gd name="T45" fmla="*/ T44 w 381"/>
                  <a:gd name="T46" fmla="+- 0 4006 3737"/>
                  <a:gd name="T47" fmla="*/ 4006 h 508"/>
                  <a:gd name="T48" fmla="+- 0 7327 7085"/>
                  <a:gd name="T49" fmla="*/ T48 w 381"/>
                  <a:gd name="T50" fmla="+- 0 3994 3737"/>
                  <a:gd name="T51" fmla="*/ 399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81" h="508">
                    <a:moveTo>
                      <a:pt x="242" y="257"/>
                    </a:moveTo>
                    <a:lnTo>
                      <a:pt x="218" y="274"/>
                    </a:lnTo>
                    <a:lnTo>
                      <a:pt x="287" y="397"/>
                    </a:lnTo>
                    <a:lnTo>
                      <a:pt x="343" y="442"/>
                    </a:lnTo>
                    <a:lnTo>
                      <a:pt x="322" y="459"/>
                    </a:lnTo>
                    <a:lnTo>
                      <a:pt x="353" y="459"/>
                    </a:lnTo>
                    <a:lnTo>
                      <a:pt x="258" y="289"/>
                    </a:lnTo>
                    <a:lnTo>
                      <a:pt x="243" y="289"/>
                    </a:lnTo>
                    <a:lnTo>
                      <a:pt x="247" y="271"/>
                    </a:lnTo>
                    <a:lnTo>
                      <a:pt x="270" y="271"/>
                    </a:lnTo>
                    <a:lnTo>
                      <a:pt x="274" y="269"/>
                    </a:lnTo>
                    <a:lnTo>
                      <a:pt x="251" y="269"/>
                    </a:lnTo>
                    <a:lnTo>
                      <a:pt x="242" y="2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5" name="Freeform 17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61 7085"/>
                  <a:gd name="T1" fmla="*/ T0 w 381"/>
                  <a:gd name="T2" fmla="+- 0 4044 3737"/>
                  <a:gd name="T3" fmla="*/ 4044 h 508"/>
                  <a:gd name="T4" fmla="+- 0 7260 7085"/>
                  <a:gd name="T5" fmla="*/ T4 w 381"/>
                  <a:gd name="T6" fmla="+- 0 4068 3737"/>
                  <a:gd name="T7" fmla="*/ 4068 h 508"/>
                  <a:gd name="T8" fmla="+- 0 7277 7085"/>
                  <a:gd name="T9" fmla="*/ T8 w 381"/>
                  <a:gd name="T10" fmla="+- 0 4057 3737"/>
                  <a:gd name="T11" fmla="*/ 4057 h 508"/>
                  <a:gd name="T12" fmla="+- 0 7261 7085"/>
                  <a:gd name="T13" fmla="*/ T12 w 381"/>
                  <a:gd name="T14" fmla="+- 0 4044 3737"/>
                  <a:gd name="T15" fmla="*/ 404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76" y="307"/>
                    </a:moveTo>
                    <a:lnTo>
                      <a:pt x="175" y="331"/>
                    </a:lnTo>
                    <a:lnTo>
                      <a:pt x="192" y="320"/>
                    </a:lnTo>
                    <a:lnTo>
                      <a:pt x="176" y="3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6" name="Freeform 17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7 7085"/>
                  <a:gd name="T1" fmla="*/ T0 w 381"/>
                  <a:gd name="T2" fmla="+- 0 4057 3737"/>
                  <a:gd name="T3" fmla="*/ 4057 h 508"/>
                  <a:gd name="T4" fmla="+- 0 7260 7085"/>
                  <a:gd name="T5" fmla="*/ T4 w 381"/>
                  <a:gd name="T6" fmla="+- 0 4068 3737"/>
                  <a:gd name="T7" fmla="*/ 4068 h 508"/>
                  <a:gd name="T8" fmla="+- 0 7290 7085"/>
                  <a:gd name="T9" fmla="*/ T8 w 381"/>
                  <a:gd name="T10" fmla="+- 0 4068 3737"/>
                  <a:gd name="T11" fmla="*/ 4068 h 508"/>
                  <a:gd name="T12" fmla="+- 0 7277 7085"/>
                  <a:gd name="T13" fmla="*/ T12 w 381"/>
                  <a:gd name="T14" fmla="+- 0 4057 3737"/>
                  <a:gd name="T15" fmla="*/ 405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2" y="320"/>
                    </a:moveTo>
                    <a:lnTo>
                      <a:pt x="175" y="331"/>
                    </a:lnTo>
                    <a:lnTo>
                      <a:pt x="205" y="331"/>
                    </a:lnTo>
                    <a:lnTo>
                      <a:pt x="192" y="3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7" name="Freeform 17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1 7085"/>
                  <a:gd name="T1" fmla="*/ T0 w 381"/>
                  <a:gd name="T2" fmla="+- 0 4044 3737"/>
                  <a:gd name="T3" fmla="*/ 4044 h 508"/>
                  <a:gd name="T4" fmla="+- 0 7261 7085"/>
                  <a:gd name="T5" fmla="*/ T4 w 381"/>
                  <a:gd name="T6" fmla="+- 0 4044 3737"/>
                  <a:gd name="T7" fmla="*/ 4044 h 508"/>
                  <a:gd name="T8" fmla="+- 0 7277 7085"/>
                  <a:gd name="T9" fmla="*/ T8 w 381"/>
                  <a:gd name="T10" fmla="+- 0 4057 3737"/>
                  <a:gd name="T11" fmla="*/ 4057 h 508"/>
                  <a:gd name="T12" fmla="+- 0 7293 7085"/>
                  <a:gd name="T13" fmla="*/ T12 w 381"/>
                  <a:gd name="T14" fmla="+- 0 4048 3737"/>
                  <a:gd name="T15" fmla="*/ 4048 h 508"/>
                  <a:gd name="T16" fmla="+- 0 7275 7085"/>
                  <a:gd name="T17" fmla="*/ T16 w 381"/>
                  <a:gd name="T18" fmla="+- 0 4048 3737"/>
                  <a:gd name="T19" fmla="*/ 4048 h 508"/>
                  <a:gd name="T20" fmla="+- 0 7271 7085"/>
                  <a:gd name="T21" fmla="*/ T20 w 381"/>
                  <a:gd name="T22" fmla="+- 0 4044 3737"/>
                  <a:gd name="T23" fmla="*/ 404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186" y="307"/>
                    </a:moveTo>
                    <a:lnTo>
                      <a:pt x="176" y="307"/>
                    </a:lnTo>
                    <a:lnTo>
                      <a:pt x="192" y="320"/>
                    </a:lnTo>
                    <a:lnTo>
                      <a:pt x="208" y="311"/>
                    </a:lnTo>
                    <a:lnTo>
                      <a:pt x="190" y="311"/>
                    </a:lnTo>
                    <a:lnTo>
                      <a:pt x="186" y="3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8" name="Freeform 17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7 7085"/>
                  <a:gd name="T1" fmla="*/ T0 w 381"/>
                  <a:gd name="T2" fmla="+- 0 4025 3737"/>
                  <a:gd name="T3" fmla="*/ 4025 h 508"/>
                  <a:gd name="T4" fmla="+- 0 7260 7085"/>
                  <a:gd name="T5" fmla="*/ T4 w 381"/>
                  <a:gd name="T6" fmla="+- 0 4035 3737"/>
                  <a:gd name="T7" fmla="*/ 4035 h 508"/>
                  <a:gd name="T8" fmla="+- 0 7275 7085"/>
                  <a:gd name="T9" fmla="*/ T8 w 381"/>
                  <a:gd name="T10" fmla="+- 0 4048 3737"/>
                  <a:gd name="T11" fmla="*/ 4048 h 508"/>
                  <a:gd name="T12" fmla="+- 0 7277 7085"/>
                  <a:gd name="T13" fmla="*/ T12 w 381"/>
                  <a:gd name="T14" fmla="+- 0 4025 3737"/>
                  <a:gd name="T15" fmla="*/ 40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2" y="288"/>
                    </a:moveTo>
                    <a:lnTo>
                      <a:pt x="175" y="298"/>
                    </a:lnTo>
                    <a:lnTo>
                      <a:pt x="190" y="311"/>
                    </a:lnTo>
                    <a:lnTo>
                      <a:pt x="192" y="2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9" name="Freeform 18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92 7085"/>
                  <a:gd name="T1" fmla="*/ T0 w 381"/>
                  <a:gd name="T2" fmla="+- 0 4025 3737"/>
                  <a:gd name="T3" fmla="*/ 4025 h 508"/>
                  <a:gd name="T4" fmla="+- 0 7277 7085"/>
                  <a:gd name="T5" fmla="*/ T4 w 381"/>
                  <a:gd name="T6" fmla="+- 0 4025 3737"/>
                  <a:gd name="T7" fmla="*/ 4025 h 508"/>
                  <a:gd name="T8" fmla="+- 0 7275 7085"/>
                  <a:gd name="T9" fmla="*/ T8 w 381"/>
                  <a:gd name="T10" fmla="+- 0 4048 3737"/>
                  <a:gd name="T11" fmla="*/ 4048 h 508"/>
                  <a:gd name="T12" fmla="+- 0 7293 7085"/>
                  <a:gd name="T13" fmla="*/ T12 w 381"/>
                  <a:gd name="T14" fmla="+- 0 4048 3737"/>
                  <a:gd name="T15" fmla="*/ 4048 h 508"/>
                  <a:gd name="T16" fmla="+- 0 7308 7085"/>
                  <a:gd name="T17" fmla="*/ T16 w 381"/>
                  <a:gd name="T18" fmla="+- 0 4039 3737"/>
                  <a:gd name="T19" fmla="*/ 4039 h 508"/>
                  <a:gd name="T20" fmla="+- 0 7292 7085"/>
                  <a:gd name="T21" fmla="*/ T20 w 381"/>
                  <a:gd name="T22" fmla="+- 0 4025 3737"/>
                  <a:gd name="T23" fmla="*/ 40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207" y="288"/>
                    </a:moveTo>
                    <a:lnTo>
                      <a:pt x="192" y="288"/>
                    </a:lnTo>
                    <a:lnTo>
                      <a:pt x="190" y="311"/>
                    </a:lnTo>
                    <a:lnTo>
                      <a:pt x="208" y="311"/>
                    </a:lnTo>
                    <a:lnTo>
                      <a:pt x="223" y="302"/>
                    </a:lnTo>
                    <a:lnTo>
                      <a:pt x="207" y="2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0" name="Freeform 18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95 7085"/>
                  <a:gd name="T1" fmla="*/ T0 w 381"/>
                  <a:gd name="T2" fmla="+- 0 3924 3737"/>
                  <a:gd name="T3" fmla="*/ 3924 h 508"/>
                  <a:gd name="T4" fmla="+- 0 7158 7085"/>
                  <a:gd name="T5" fmla="*/ T4 w 381"/>
                  <a:gd name="T6" fmla="+- 0 3950 3737"/>
                  <a:gd name="T7" fmla="*/ 3950 h 508"/>
                  <a:gd name="T8" fmla="+- 0 7260 7085"/>
                  <a:gd name="T9" fmla="*/ T8 w 381"/>
                  <a:gd name="T10" fmla="+- 0 4035 3737"/>
                  <a:gd name="T11" fmla="*/ 4035 h 508"/>
                  <a:gd name="T12" fmla="+- 0 7277 7085"/>
                  <a:gd name="T13" fmla="*/ T12 w 381"/>
                  <a:gd name="T14" fmla="+- 0 4025 3737"/>
                  <a:gd name="T15" fmla="*/ 4025 h 508"/>
                  <a:gd name="T16" fmla="+- 0 7292 7085"/>
                  <a:gd name="T17" fmla="*/ T16 w 381"/>
                  <a:gd name="T18" fmla="+- 0 4025 3737"/>
                  <a:gd name="T19" fmla="*/ 4025 h 508"/>
                  <a:gd name="T20" fmla="+- 0 7216 7085"/>
                  <a:gd name="T21" fmla="*/ T20 w 381"/>
                  <a:gd name="T22" fmla="+- 0 3963 3737"/>
                  <a:gd name="T23" fmla="*/ 3963 h 508"/>
                  <a:gd name="T24" fmla="+- 0 7188 7085"/>
                  <a:gd name="T25" fmla="*/ T24 w 381"/>
                  <a:gd name="T26" fmla="+- 0 3963 3737"/>
                  <a:gd name="T27" fmla="*/ 3963 h 508"/>
                  <a:gd name="T28" fmla="+- 0 7189 7085"/>
                  <a:gd name="T29" fmla="*/ T28 w 381"/>
                  <a:gd name="T30" fmla="+- 0 3940 3737"/>
                  <a:gd name="T31" fmla="*/ 3940 h 508"/>
                  <a:gd name="T32" fmla="+- 0 7220 7085"/>
                  <a:gd name="T33" fmla="*/ T32 w 381"/>
                  <a:gd name="T34" fmla="+- 0 3940 3737"/>
                  <a:gd name="T35" fmla="*/ 3940 h 508"/>
                  <a:gd name="T36" fmla="+- 0 7227 7085"/>
                  <a:gd name="T37" fmla="*/ T36 w 381"/>
                  <a:gd name="T38" fmla="+- 0 3935 3737"/>
                  <a:gd name="T39" fmla="*/ 3935 h 508"/>
                  <a:gd name="T40" fmla="+- 0 7209 7085"/>
                  <a:gd name="T41" fmla="*/ T40 w 381"/>
                  <a:gd name="T42" fmla="+- 0 3935 3737"/>
                  <a:gd name="T43" fmla="*/ 3935 h 508"/>
                  <a:gd name="T44" fmla="+- 0 7195 7085"/>
                  <a:gd name="T45" fmla="*/ T44 w 381"/>
                  <a:gd name="T46" fmla="+- 0 3924 3737"/>
                  <a:gd name="T47" fmla="*/ 39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81" h="508">
                    <a:moveTo>
                      <a:pt x="110" y="187"/>
                    </a:moveTo>
                    <a:lnTo>
                      <a:pt x="73" y="213"/>
                    </a:lnTo>
                    <a:lnTo>
                      <a:pt x="175" y="298"/>
                    </a:lnTo>
                    <a:lnTo>
                      <a:pt x="192" y="288"/>
                    </a:lnTo>
                    <a:lnTo>
                      <a:pt x="207" y="288"/>
                    </a:lnTo>
                    <a:lnTo>
                      <a:pt x="131" y="226"/>
                    </a:lnTo>
                    <a:lnTo>
                      <a:pt x="103" y="226"/>
                    </a:lnTo>
                    <a:lnTo>
                      <a:pt x="104" y="203"/>
                    </a:lnTo>
                    <a:lnTo>
                      <a:pt x="135" y="203"/>
                    </a:lnTo>
                    <a:lnTo>
                      <a:pt x="142" y="198"/>
                    </a:lnTo>
                    <a:lnTo>
                      <a:pt x="124" y="198"/>
                    </a:lnTo>
                    <a:lnTo>
                      <a:pt x="110" y="1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1" name="Freeform 18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2 7085"/>
                  <a:gd name="T1" fmla="*/ T0 w 381"/>
                  <a:gd name="T2" fmla="+- 0 4008 3737"/>
                  <a:gd name="T3" fmla="*/ 4008 h 508"/>
                  <a:gd name="T4" fmla="+- 0 7328 7085"/>
                  <a:gd name="T5" fmla="*/ T4 w 381"/>
                  <a:gd name="T6" fmla="+- 0 4026 3737"/>
                  <a:gd name="T7" fmla="*/ 4026 h 508"/>
                  <a:gd name="T8" fmla="+- 0 7339 7085"/>
                  <a:gd name="T9" fmla="*/ T8 w 381"/>
                  <a:gd name="T10" fmla="+- 0 4019 3737"/>
                  <a:gd name="T11" fmla="*/ 4019 h 508"/>
                  <a:gd name="T12" fmla="+- 0 7332 7085"/>
                  <a:gd name="T13" fmla="*/ T12 w 381"/>
                  <a:gd name="T14" fmla="+- 0 4008 3737"/>
                  <a:gd name="T15" fmla="*/ 4008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47" y="271"/>
                    </a:moveTo>
                    <a:lnTo>
                      <a:pt x="243" y="289"/>
                    </a:lnTo>
                    <a:lnTo>
                      <a:pt x="254" y="282"/>
                    </a:lnTo>
                    <a:lnTo>
                      <a:pt x="247" y="2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2" name="Freeform 18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9 7085"/>
                  <a:gd name="T1" fmla="*/ T0 w 381"/>
                  <a:gd name="T2" fmla="+- 0 4019 3737"/>
                  <a:gd name="T3" fmla="*/ 4019 h 508"/>
                  <a:gd name="T4" fmla="+- 0 7328 7085"/>
                  <a:gd name="T5" fmla="*/ T4 w 381"/>
                  <a:gd name="T6" fmla="+- 0 4026 3737"/>
                  <a:gd name="T7" fmla="*/ 4026 h 508"/>
                  <a:gd name="T8" fmla="+- 0 7343 7085"/>
                  <a:gd name="T9" fmla="*/ T8 w 381"/>
                  <a:gd name="T10" fmla="+- 0 4026 3737"/>
                  <a:gd name="T11" fmla="*/ 4026 h 508"/>
                  <a:gd name="T12" fmla="+- 0 7339 7085"/>
                  <a:gd name="T13" fmla="*/ T12 w 381"/>
                  <a:gd name="T14" fmla="+- 0 4019 3737"/>
                  <a:gd name="T15" fmla="*/ 4019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54" y="282"/>
                    </a:moveTo>
                    <a:lnTo>
                      <a:pt x="243" y="289"/>
                    </a:lnTo>
                    <a:lnTo>
                      <a:pt x="258" y="289"/>
                    </a:lnTo>
                    <a:lnTo>
                      <a:pt x="254" y="28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3" name="Freeform 18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55 7085"/>
                  <a:gd name="T1" fmla="*/ T0 w 381"/>
                  <a:gd name="T2" fmla="+- 0 4008 3737"/>
                  <a:gd name="T3" fmla="*/ 4008 h 508"/>
                  <a:gd name="T4" fmla="+- 0 7332 7085"/>
                  <a:gd name="T5" fmla="*/ T4 w 381"/>
                  <a:gd name="T6" fmla="+- 0 4008 3737"/>
                  <a:gd name="T7" fmla="*/ 4008 h 508"/>
                  <a:gd name="T8" fmla="+- 0 7339 7085"/>
                  <a:gd name="T9" fmla="*/ T8 w 381"/>
                  <a:gd name="T10" fmla="+- 0 4019 3737"/>
                  <a:gd name="T11" fmla="*/ 4019 h 508"/>
                  <a:gd name="T12" fmla="+- 0 7355 7085"/>
                  <a:gd name="T13" fmla="*/ T12 w 381"/>
                  <a:gd name="T14" fmla="+- 0 4008 3737"/>
                  <a:gd name="T15" fmla="*/ 4008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70" y="271"/>
                    </a:moveTo>
                    <a:lnTo>
                      <a:pt x="247" y="271"/>
                    </a:lnTo>
                    <a:lnTo>
                      <a:pt x="254" y="282"/>
                    </a:lnTo>
                    <a:lnTo>
                      <a:pt x="270" y="2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4" name="Freeform 18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9 7085"/>
                  <a:gd name="T1" fmla="*/ T0 w 381"/>
                  <a:gd name="T2" fmla="+- 0 3986 3737"/>
                  <a:gd name="T3" fmla="*/ 3986 h 508"/>
                  <a:gd name="T4" fmla="+- 0 7327 7085"/>
                  <a:gd name="T5" fmla="*/ T4 w 381"/>
                  <a:gd name="T6" fmla="+- 0 3994 3737"/>
                  <a:gd name="T7" fmla="*/ 3994 h 508"/>
                  <a:gd name="T8" fmla="+- 0 7336 7085"/>
                  <a:gd name="T9" fmla="*/ T8 w 381"/>
                  <a:gd name="T10" fmla="+- 0 4006 3737"/>
                  <a:gd name="T11" fmla="*/ 4006 h 508"/>
                  <a:gd name="T12" fmla="+- 0 7339 7085"/>
                  <a:gd name="T13" fmla="*/ T12 w 381"/>
                  <a:gd name="T14" fmla="+- 0 3986 3737"/>
                  <a:gd name="T15" fmla="*/ 398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54" y="249"/>
                    </a:moveTo>
                    <a:lnTo>
                      <a:pt x="242" y="257"/>
                    </a:lnTo>
                    <a:lnTo>
                      <a:pt x="251" y="269"/>
                    </a:lnTo>
                    <a:lnTo>
                      <a:pt x="254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5" name="Freeform 18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55 7085"/>
                  <a:gd name="T1" fmla="*/ T0 w 381"/>
                  <a:gd name="T2" fmla="+- 0 3986 3737"/>
                  <a:gd name="T3" fmla="*/ 3986 h 508"/>
                  <a:gd name="T4" fmla="+- 0 7339 7085"/>
                  <a:gd name="T5" fmla="*/ T4 w 381"/>
                  <a:gd name="T6" fmla="+- 0 3986 3737"/>
                  <a:gd name="T7" fmla="*/ 3986 h 508"/>
                  <a:gd name="T8" fmla="+- 0 7336 7085"/>
                  <a:gd name="T9" fmla="*/ T8 w 381"/>
                  <a:gd name="T10" fmla="+- 0 4006 3737"/>
                  <a:gd name="T11" fmla="*/ 4006 h 508"/>
                  <a:gd name="T12" fmla="+- 0 7359 7085"/>
                  <a:gd name="T13" fmla="*/ T12 w 381"/>
                  <a:gd name="T14" fmla="+- 0 4006 3737"/>
                  <a:gd name="T15" fmla="*/ 4006 h 508"/>
                  <a:gd name="T16" fmla="+- 0 7366 7085"/>
                  <a:gd name="T17" fmla="*/ T16 w 381"/>
                  <a:gd name="T18" fmla="+- 0 4001 3737"/>
                  <a:gd name="T19" fmla="*/ 4001 h 508"/>
                  <a:gd name="T20" fmla="+- 0 7355 7085"/>
                  <a:gd name="T21" fmla="*/ T20 w 381"/>
                  <a:gd name="T22" fmla="+- 0 3986 3737"/>
                  <a:gd name="T23" fmla="*/ 398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270" y="249"/>
                    </a:moveTo>
                    <a:lnTo>
                      <a:pt x="254" y="249"/>
                    </a:lnTo>
                    <a:lnTo>
                      <a:pt x="251" y="269"/>
                    </a:lnTo>
                    <a:lnTo>
                      <a:pt x="274" y="269"/>
                    </a:lnTo>
                    <a:lnTo>
                      <a:pt x="281" y="264"/>
                    </a:lnTo>
                    <a:lnTo>
                      <a:pt x="270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6" name="Freeform 18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5 7085"/>
                  <a:gd name="T1" fmla="*/ T0 w 381"/>
                  <a:gd name="T2" fmla="+- 0 3873 3737"/>
                  <a:gd name="T3" fmla="*/ 3873 h 508"/>
                  <a:gd name="T4" fmla="+- 0 7246 7085"/>
                  <a:gd name="T5" fmla="*/ T4 w 381"/>
                  <a:gd name="T6" fmla="+- 0 3889 3737"/>
                  <a:gd name="T7" fmla="*/ 3889 h 508"/>
                  <a:gd name="T8" fmla="+- 0 7327 7085"/>
                  <a:gd name="T9" fmla="*/ T8 w 381"/>
                  <a:gd name="T10" fmla="+- 0 3994 3737"/>
                  <a:gd name="T11" fmla="*/ 3994 h 508"/>
                  <a:gd name="T12" fmla="+- 0 7339 7085"/>
                  <a:gd name="T13" fmla="*/ T12 w 381"/>
                  <a:gd name="T14" fmla="+- 0 3986 3737"/>
                  <a:gd name="T15" fmla="*/ 3986 h 508"/>
                  <a:gd name="T16" fmla="+- 0 7355 7085"/>
                  <a:gd name="T17" fmla="*/ T16 w 381"/>
                  <a:gd name="T18" fmla="+- 0 3986 3737"/>
                  <a:gd name="T19" fmla="*/ 3986 h 508"/>
                  <a:gd name="T20" fmla="+- 0 7293 7085"/>
                  <a:gd name="T21" fmla="*/ T20 w 381"/>
                  <a:gd name="T22" fmla="+- 0 3905 3737"/>
                  <a:gd name="T23" fmla="*/ 3905 h 508"/>
                  <a:gd name="T24" fmla="+- 0 7274 7085"/>
                  <a:gd name="T25" fmla="*/ T24 w 381"/>
                  <a:gd name="T26" fmla="+- 0 3905 3737"/>
                  <a:gd name="T27" fmla="*/ 3905 h 508"/>
                  <a:gd name="T28" fmla="+- 0 7278 7085"/>
                  <a:gd name="T29" fmla="*/ T28 w 381"/>
                  <a:gd name="T30" fmla="+- 0 3885 3737"/>
                  <a:gd name="T31" fmla="*/ 3885 h 508"/>
                  <a:gd name="T32" fmla="+- 0 7281 7085"/>
                  <a:gd name="T33" fmla="*/ T32 w 381"/>
                  <a:gd name="T34" fmla="+- 0 3885 3737"/>
                  <a:gd name="T35" fmla="*/ 3885 h 508"/>
                  <a:gd name="T36" fmla="+- 0 7275 7085"/>
                  <a:gd name="T37" fmla="*/ T36 w 381"/>
                  <a:gd name="T38" fmla="+- 0 3873 3737"/>
                  <a:gd name="T39" fmla="*/ 387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81" h="508">
                    <a:moveTo>
                      <a:pt x="190" y="136"/>
                    </a:moveTo>
                    <a:lnTo>
                      <a:pt x="161" y="152"/>
                    </a:lnTo>
                    <a:lnTo>
                      <a:pt x="242" y="257"/>
                    </a:lnTo>
                    <a:lnTo>
                      <a:pt x="254" y="249"/>
                    </a:lnTo>
                    <a:lnTo>
                      <a:pt x="270" y="249"/>
                    </a:lnTo>
                    <a:lnTo>
                      <a:pt x="208" y="168"/>
                    </a:lnTo>
                    <a:lnTo>
                      <a:pt x="189" y="168"/>
                    </a:lnTo>
                    <a:lnTo>
                      <a:pt x="193" y="148"/>
                    </a:lnTo>
                    <a:lnTo>
                      <a:pt x="196" y="148"/>
                    </a:lnTo>
                    <a:lnTo>
                      <a:pt x="190" y="1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7" name="Freeform 18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89 7085"/>
                  <a:gd name="T1" fmla="*/ T0 w 381"/>
                  <a:gd name="T2" fmla="+- 0 3940 3737"/>
                  <a:gd name="T3" fmla="*/ 3940 h 508"/>
                  <a:gd name="T4" fmla="+- 0 7188 7085"/>
                  <a:gd name="T5" fmla="*/ T4 w 381"/>
                  <a:gd name="T6" fmla="+- 0 3963 3737"/>
                  <a:gd name="T7" fmla="*/ 3963 h 508"/>
                  <a:gd name="T8" fmla="+- 0 7203 7085"/>
                  <a:gd name="T9" fmla="*/ T8 w 381"/>
                  <a:gd name="T10" fmla="+- 0 3952 3737"/>
                  <a:gd name="T11" fmla="*/ 3952 h 508"/>
                  <a:gd name="T12" fmla="+- 0 7189 7085"/>
                  <a:gd name="T13" fmla="*/ T12 w 381"/>
                  <a:gd name="T14" fmla="+- 0 3940 3737"/>
                  <a:gd name="T15" fmla="*/ 3940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04" y="203"/>
                    </a:moveTo>
                    <a:lnTo>
                      <a:pt x="103" y="226"/>
                    </a:lnTo>
                    <a:lnTo>
                      <a:pt x="118" y="215"/>
                    </a:lnTo>
                    <a:lnTo>
                      <a:pt x="104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8" name="Freeform 18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03 7085"/>
                  <a:gd name="T1" fmla="*/ T0 w 381"/>
                  <a:gd name="T2" fmla="+- 0 3952 3737"/>
                  <a:gd name="T3" fmla="*/ 3952 h 508"/>
                  <a:gd name="T4" fmla="+- 0 7188 7085"/>
                  <a:gd name="T5" fmla="*/ T4 w 381"/>
                  <a:gd name="T6" fmla="+- 0 3963 3737"/>
                  <a:gd name="T7" fmla="*/ 3963 h 508"/>
                  <a:gd name="T8" fmla="+- 0 7216 7085"/>
                  <a:gd name="T9" fmla="*/ T8 w 381"/>
                  <a:gd name="T10" fmla="+- 0 3963 3737"/>
                  <a:gd name="T11" fmla="*/ 3963 h 508"/>
                  <a:gd name="T12" fmla="+- 0 7203 7085"/>
                  <a:gd name="T13" fmla="*/ T12 w 381"/>
                  <a:gd name="T14" fmla="+- 0 3952 3737"/>
                  <a:gd name="T15" fmla="*/ 3952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18" y="215"/>
                    </a:moveTo>
                    <a:lnTo>
                      <a:pt x="103" y="226"/>
                    </a:lnTo>
                    <a:lnTo>
                      <a:pt x="131" y="226"/>
                    </a:lnTo>
                    <a:lnTo>
                      <a:pt x="118" y="21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9" name="Freeform 19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20 7085"/>
                  <a:gd name="T1" fmla="*/ T0 w 381"/>
                  <a:gd name="T2" fmla="+- 0 3940 3737"/>
                  <a:gd name="T3" fmla="*/ 3940 h 508"/>
                  <a:gd name="T4" fmla="+- 0 7189 7085"/>
                  <a:gd name="T5" fmla="*/ T4 w 381"/>
                  <a:gd name="T6" fmla="+- 0 3940 3737"/>
                  <a:gd name="T7" fmla="*/ 3940 h 508"/>
                  <a:gd name="T8" fmla="+- 0 7203 7085"/>
                  <a:gd name="T9" fmla="*/ T8 w 381"/>
                  <a:gd name="T10" fmla="+- 0 3952 3737"/>
                  <a:gd name="T11" fmla="*/ 3952 h 508"/>
                  <a:gd name="T12" fmla="+- 0 7220 7085"/>
                  <a:gd name="T13" fmla="*/ T12 w 381"/>
                  <a:gd name="T14" fmla="+- 0 3940 3737"/>
                  <a:gd name="T15" fmla="*/ 3940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35" y="203"/>
                    </a:moveTo>
                    <a:lnTo>
                      <a:pt x="104" y="203"/>
                    </a:lnTo>
                    <a:lnTo>
                      <a:pt x="118" y="215"/>
                    </a:lnTo>
                    <a:lnTo>
                      <a:pt x="135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0" name="Freeform 19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10 7085"/>
                  <a:gd name="T1" fmla="*/ T0 w 381"/>
                  <a:gd name="T2" fmla="+- 0 3914 3737"/>
                  <a:gd name="T3" fmla="*/ 3914 h 508"/>
                  <a:gd name="T4" fmla="+- 0 7195 7085"/>
                  <a:gd name="T5" fmla="*/ T4 w 381"/>
                  <a:gd name="T6" fmla="+- 0 3924 3737"/>
                  <a:gd name="T7" fmla="*/ 3924 h 508"/>
                  <a:gd name="T8" fmla="+- 0 7209 7085"/>
                  <a:gd name="T9" fmla="*/ T8 w 381"/>
                  <a:gd name="T10" fmla="+- 0 3935 3737"/>
                  <a:gd name="T11" fmla="*/ 3935 h 508"/>
                  <a:gd name="T12" fmla="+- 0 7210 7085"/>
                  <a:gd name="T13" fmla="*/ T12 w 381"/>
                  <a:gd name="T14" fmla="+- 0 3914 3737"/>
                  <a:gd name="T15" fmla="*/ 391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25" y="177"/>
                    </a:moveTo>
                    <a:lnTo>
                      <a:pt x="110" y="187"/>
                    </a:lnTo>
                    <a:lnTo>
                      <a:pt x="124" y="198"/>
                    </a:lnTo>
                    <a:lnTo>
                      <a:pt x="125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1" name="Freeform 19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26 7085"/>
                  <a:gd name="T1" fmla="*/ T0 w 381"/>
                  <a:gd name="T2" fmla="+- 0 3914 3737"/>
                  <a:gd name="T3" fmla="*/ 3914 h 508"/>
                  <a:gd name="T4" fmla="+- 0 7210 7085"/>
                  <a:gd name="T5" fmla="*/ T4 w 381"/>
                  <a:gd name="T6" fmla="+- 0 3914 3737"/>
                  <a:gd name="T7" fmla="*/ 3914 h 508"/>
                  <a:gd name="T8" fmla="+- 0 7209 7085"/>
                  <a:gd name="T9" fmla="*/ T8 w 381"/>
                  <a:gd name="T10" fmla="+- 0 3935 3737"/>
                  <a:gd name="T11" fmla="*/ 3935 h 508"/>
                  <a:gd name="T12" fmla="+- 0 7227 7085"/>
                  <a:gd name="T13" fmla="*/ T12 w 381"/>
                  <a:gd name="T14" fmla="+- 0 3935 3737"/>
                  <a:gd name="T15" fmla="*/ 3935 h 508"/>
                  <a:gd name="T16" fmla="+- 0 7240 7085"/>
                  <a:gd name="T17" fmla="*/ T16 w 381"/>
                  <a:gd name="T18" fmla="+- 0 3925 3737"/>
                  <a:gd name="T19" fmla="*/ 3925 h 508"/>
                  <a:gd name="T20" fmla="+- 0 7226 7085"/>
                  <a:gd name="T21" fmla="*/ T20 w 381"/>
                  <a:gd name="T22" fmla="+- 0 3914 3737"/>
                  <a:gd name="T23" fmla="*/ 391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141" y="177"/>
                    </a:moveTo>
                    <a:lnTo>
                      <a:pt x="125" y="177"/>
                    </a:lnTo>
                    <a:lnTo>
                      <a:pt x="124" y="198"/>
                    </a:lnTo>
                    <a:lnTo>
                      <a:pt x="142" y="198"/>
                    </a:lnTo>
                    <a:lnTo>
                      <a:pt x="155" y="188"/>
                    </a:lnTo>
                    <a:lnTo>
                      <a:pt x="141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2" name="Freeform 19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36 7085"/>
                  <a:gd name="T1" fmla="*/ T0 w 381"/>
                  <a:gd name="T2" fmla="+- 0 3737 3737"/>
                  <a:gd name="T3" fmla="*/ 3737 h 508"/>
                  <a:gd name="T4" fmla="+- 0 7085 7085"/>
                  <a:gd name="T5" fmla="*/ T4 w 381"/>
                  <a:gd name="T6" fmla="+- 0 3833 3737"/>
                  <a:gd name="T7" fmla="*/ 3833 h 508"/>
                  <a:gd name="T8" fmla="+- 0 7195 7085"/>
                  <a:gd name="T9" fmla="*/ T8 w 381"/>
                  <a:gd name="T10" fmla="+- 0 3924 3737"/>
                  <a:gd name="T11" fmla="*/ 3924 h 508"/>
                  <a:gd name="T12" fmla="+- 0 7210 7085"/>
                  <a:gd name="T13" fmla="*/ T12 w 381"/>
                  <a:gd name="T14" fmla="+- 0 3914 3737"/>
                  <a:gd name="T15" fmla="*/ 3914 h 508"/>
                  <a:gd name="T16" fmla="+- 0 7226 7085"/>
                  <a:gd name="T17" fmla="*/ T16 w 381"/>
                  <a:gd name="T18" fmla="+- 0 3914 3737"/>
                  <a:gd name="T19" fmla="*/ 3914 h 508"/>
                  <a:gd name="T20" fmla="+- 0 7144 7085"/>
                  <a:gd name="T21" fmla="*/ T20 w 381"/>
                  <a:gd name="T22" fmla="+- 0 3847 3737"/>
                  <a:gd name="T23" fmla="*/ 3847 h 508"/>
                  <a:gd name="T24" fmla="+- 0 7115 7085"/>
                  <a:gd name="T25" fmla="*/ T24 w 381"/>
                  <a:gd name="T26" fmla="+- 0 3847 3737"/>
                  <a:gd name="T27" fmla="*/ 3847 h 508"/>
                  <a:gd name="T28" fmla="+- 0 7117 7085"/>
                  <a:gd name="T29" fmla="*/ T28 w 381"/>
                  <a:gd name="T30" fmla="+- 0 3824 3737"/>
                  <a:gd name="T31" fmla="*/ 3824 h 508"/>
                  <a:gd name="T32" fmla="+- 0 7150 7085"/>
                  <a:gd name="T33" fmla="*/ T32 w 381"/>
                  <a:gd name="T34" fmla="+- 0 3824 3737"/>
                  <a:gd name="T35" fmla="*/ 3824 h 508"/>
                  <a:gd name="T36" fmla="+- 0 7225 7085"/>
                  <a:gd name="T37" fmla="*/ T36 w 381"/>
                  <a:gd name="T38" fmla="+- 0 3776 3737"/>
                  <a:gd name="T39" fmla="*/ 3776 h 508"/>
                  <a:gd name="T40" fmla="+- 0 7218 7085"/>
                  <a:gd name="T41" fmla="*/ T40 w 381"/>
                  <a:gd name="T42" fmla="+- 0 3763 3737"/>
                  <a:gd name="T43" fmla="*/ 3763 h 508"/>
                  <a:gd name="T44" fmla="+- 0 7249 7085"/>
                  <a:gd name="T45" fmla="*/ T44 w 381"/>
                  <a:gd name="T46" fmla="+- 0 3763 3737"/>
                  <a:gd name="T47" fmla="*/ 3763 h 508"/>
                  <a:gd name="T48" fmla="+- 0 7236 7085"/>
                  <a:gd name="T49" fmla="*/ T48 w 381"/>
                  <a:gd name="T50" fmla="+- 0 3737 3737"/>
                  <a:gd name="T51" fmla="*/ 373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81" h="508">
                    <a:moveTo>
                      <a:pt x="151" y="0"/>
                    </a:moveTo>
                    <a:lnTo>
                      <a:pt x="0" y="96"/>
                    </a:lnTo>
                    <a:lnTo>
                      <a:pt x="110" y="187"/>
                    </a:lnTo>
                    <a:lnTo>
                      <a:pt x="125" y="177"/>
                    </a:lnTo>
                    <a:lnTo>
                      <a:pt x="141" y="177"/>
                    </a:lnTo>
                    <a:lnTo>
                      <a:pt x="59" y="110"/>
                    </a:lnTo>
                    <a:lnTo>
                      <a:pt x="30" y="110"/>
                    </a:lnTo>
                    <a:lnTo>
                      <a:pt x="32" y="87"/>
                    </a:lnTo>
                    <a:lnTo>
                      <a:pt x="65" y="87"/>
                    </a:lnTo>
                    <a:lnTo>
                      <a:pt x="140" y="39"/>
                    </a:lnTo>
                    <a:lnTo>
                      <a:pt x="133" y="26"/>
                    </a:lnTo>
                    <a:lnTo>
                      <a:pt x="164" y="26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3" name="Freeform 19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8 7085"/>
                  <a:gd name="T1" fmla="*/ T0 w 381"/>
                  <a:gd name="T2" fmla="+- 0 3885 3737"/>
                  <a:gd name="T3" fmla="*/ 3885 h 508"/>
                  <a:gd name="T4" fmla="+- 0 7274 7085"/>
                  <a:gd name="T5" fmla="*/ T4 w 381"/>
                  <a:gd name="T6" fmla="+- 0 3905 3737"/>
                  <a:gd name="T7" fmla="*/ 3905 h 508"/>
                  <a:gd name="T8" fmla="+- 0 7287 7085"/>
                  <a:gd name="T9" fmla="*/ T8 w 381"/>
                  <a:gd name="T10" fmla="+- 0 3897 3737"/>
                  <a:gd name="T11" fmla="*/ 3897 h 508"/>
                  <a:gd name="T12" fmla="+- 0 7278 7085"/>
                  <a:gd name="T13" fmla="*/ T12 w 381"/>
                  <a:gd name="T14" fmla="+- 0 3885 3737"/>
                  <a:gd name="T15" fmla="*/ 388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3" y="148"/>
                    </a:moveTo>
                    <a:lnTo>
                      <a:pt x="189" y="168"/>
                    </a:lnTo>
                    <a:lnTo>
                      <a:pt x="202" y="160"/>
                    </a:lnTo>
                    <a:lnTo>
                      <a:pt x="193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4" name="Freeform 19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87 7085"/>
                  <a:gd name="T1" fmla="*/ T0 w 381"/>
                  <a:gd name="T2" fmla="+- 0 3897 3737"/>
                  <a:gd name="T3" fmla="*/ 3897 h 508"/>
                  <a:gd name="T4" fmla="+- 0 7274 7085"/>
                  <a:gd name="T5" fmla="*/ T4 w 381"/>
                  <a:gd name="T6" fmla="+- 0 3905 3737"/>
                  <a:gd name="T7" fmla="*/ 3905 h 508"/>
                  <a:gd name="T8" fmla="+- 0 7293 7085"/>
                  <a:gd name="T9" fmla="*/ T8 w 381"/>
                  <a:gd name="T10" fmla="+- 0 3905 3737"/>
                  <a:gd name="T11" fmla="*/ 3905 h 508"/>
                  <a:gd name="T12" fmla="+- 0 7287 7085"/>
                  <a:gd name="T13" fmla="*/ T12 w 381"/>
                  <a:gd name="T14" fmla="+- 0 3897 3737"/>
                  <a:gd name="T15" fmla="*/ 389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02" y="160"/>
                    </a:moveTo>
                    <a:lnTo>
                      <a:pt x="189" y="168"/>
                    </a:lnTo>
                    <a:lnTo>
                      <a:pt x="208" y="168"/>
                    </a:lnTo>
                    <a:lnTo>
                      <a:pt x="202" y="1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5" name="Freeform 19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03 7085"/>
                  <a:gd name="T1" fmla="*/ T0 w 381"/>
                  <a:gd name="T2" fmla="+- 0 3866 3737"/>
                  <a:gd name="T3" fmla="*/ 3866 h 508"/>
                  <a:gd name="T4" fmla="+- 0 7287 7085"/>
                  <a:gd name="T5" fmla="*/ T4 w 381"/>
                  <a:gd name="T6" fmla="+- 0 3866 3737"/>
                  <a:gd name="T7" fmla="*/ 3866 h 508"/>
                  <a:gd name="T8" fmla="+- 0 7281 7085"/>
                  <a:gd name="T9" fmla="*/ T8 w 381"/>
                  <a:gd name="T10" fmla="+- 0 3885 3737"/>
                  <a:gd name="T11" fmla="*/ 3885 h 508"/>
                  <a:gd name="T12" fmla="+- 0 7278 7085"/>
                  <a:gd name="T13" fmla="*/ T12 w 381"/>
                  <a:gd name="T14" fmla="+- 0 3885 3737"/>
                  <a:gd name="T15" fmla="*/ 3885 h 508"/>
                  <a:gd name="T16" fmla="+- 0 7287 7085"/>
                  <a:gd name="T17" fmla="*/ T16 w 381"/>
                  <a:gd name="T18" fmla="+- 0 3897 3737"/>
                  <a:gd name="T19" fmla="*/ 3897 h 508"/>
                  <a:gd name="T20" fmla="+- 0 7312 7085"/>
                  <a:gd name="T21" fmla="*/ T20 w 381"/>
                  <a:gd name="T22" fmla="+- 0 3884 3737"/>
                  <a:gd name="T23" fmla="*/ 3884 h 508"/>
                  <a:gd name="T24" fmla="+- 0 7303 7085"/>
                  <a:gd name="T25" fmla="*/ T24 w 381"/>
                  <a:gd name="T26" fmla="+- 0 3866 3737"/>
                  <a:gd name="T27" fmla="*/ 386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81" h="508">
                    <a:moveTo>
                      <a:pt x="218" y="129"/>
                    </a:moveTo>
                    <a:lnTo>
                      <a:pt x="202" y="129"/>
                    </a:lnTo>
                    <a:lnTo>
                      <a:pt x="196" y="148"/>
                    </a:lnTo>
                    <a:lnTo>
                      <a:pt x="193" y="148"/>
                    </a:lnTo>
                    <a:lnTo>
                      <a:pt x="202" y="160"/>
                    </a:lnTo>
                    <a:lnTo>
                      <a:pt x="227" y="147"/>
                    </a:lnTo>
                    <a:lnTo>
                      <a:pt x="218" y="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6" name="Freeform 19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87 7085"/>
                  <a:gd name="T1" fmla="*/ T0 w 381"/>
                  <a:gd name="T2" fmla="+- 0 3866 3737"/>
                  <a:gd name="T3" fmla="*/ 3866 h 508"/>
                  <a:gd name="T4" fmla="+- 0 7275 7085"/>
                  <a:gd name="T5" fmla="*/ T4 w 381"/>
                  <a:gd name="T6" fmla="+- 0 3873 3737"/>
                  <a:gd name="T7" fmla="*/ 3873 h 508"/>
                  <a:gd name="T8" fmla="+- 0 7281 7085"/>
                  <a:gd name="T9" fmla="*/ T8 w 381"/>
                  <a:gd name="T10" fmla="+- 0 3885 3737"/>
                  <a:gd name="T11" fmla="*/ 3885 h 508"/>
                  <a:gd name="T12" fmla="+- 0 7287 7085"/>
                  <a:gd name="T13" fmla="*/ T12 w 381"/>
                  <a:gd name="T14" fmla="+- 0 3866 3737"/>
                  <a:gd name="T15" fmla="*/ 386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02" y="129"/>
                    </a:moveTo>
                    <a:lnTo>
                      <a:pt x="190" y="136"/>
                    </a:lnTo>
                    <a:lnTo>
                      <a:pt x="196" y="148"/>
                    </a:lnTo>
                    <a:lnTo>
                      <a:pt x="202" y="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7" name="Freeform 19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49 7085"/>
                  <a:gd name="T1" fmla="*/ T0 w 381"/>
                  <a:gd name="T2" fmla="+- 0 3763 3737"/>
                  <a:gd name="T3" fmla="*/ 3763 h 508"/>
                  <a:gd name="T4" fmla="+- 0 7218 7085"/>
                  <a:gd name="T5" fmla="*/ T4 w 381"/>
                  <a:gd name="T6" fmla="+- 0 3763 3737"/>
                  <a:gd name="T7" fmla="*/ 3763 h 508"/>
                  <a:gd name="T8" fmla="+- 0 7237 7085"/>
                  <a:gd name="T9" fmla="*/ T8 w 381"/>
                  <a:gd name="T10" fmla="+- 0 3768 3737"/>
                  <a:gd name="T11" fmla="*/ 3768 h 508"/>
                  <a:gd name="T12" fmla="+- 0 7225 7085"/>
                  <a:gd name="T13" fmla="*/ T12 w 381"/>
                  <a:gd name="T14" fmla="+- 0 3776 3737"/>
                  <a:gd name="T15" fmla="*/ 3776 h 508"/>
                  <a:gd name="T16" fmla="+- 0 7275 7085"/>
                  <a:gd name="T17" fmla="*/ T16 w 381"/>
                  <a:gd name="T18" fmla="+- 0 3873 3737"/>
                  <a:gd name="T19" fmla="*/ 3873 h 508"/>
                  <a:gd name="T20" fmla="+- 0 7287 7085"/>
                  <a:gd name="T21" fmla="*/ T20 w 381"/>
                  <a:gd name="T22" fmla="+- 0 3866 3737"/>
                  <a:gd name="T23" fmla="*/ 3866 h 508"/>
                  <a:gd name="T24" fmla="+- 0 7303 7085"/>
                  <a:gd name="T25" fmla="*/ T24 w 381"/>
                  <a:gd name="T26" fmla="+- 0 3866 3737"/>
                  <a:gd name="T27" fmla="*/ 3866 h 508"/>
                  <a:gd name="T28" fmla="+- 0 7249 7085"/>
                  <a:gd name="T29" fmla="*/ T28 w 381"/>
                  <a:gd name="T30" fmla="+- 0 3763 3737"/>
                  <a:gd name="T31" fmla="*/ 376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81" h="508">
                    <a:moveTo>
                      <a:pt x="164" y="26"/>
                    </a:moveTo>
                    <a:lnTo>
                      <a:pt x="133" y="26"/>
                    </a:lnTo>
                    <a:lnTo>
                      <a:pt x="152" y="31"/>
                    </a:lnTo>
                    <a:lnTo>
                      <a:pt x="140" y="39"/>
                    </a:lnTo>
                    <a:lnTo>
                      <a:pt x="190" y="136"/>
                    </a:lnTo>
                    <a:lnTo>
                      <a:pt x="202" y="129"/>
                    </a:lnTo>
                    <a:lnTo>
                      <a:pt x="218" y="129"/>
                    </a:lnTo>
                    <a:lnTo>
                      <a:pt x="164" y="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8" name="Freeform 19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17 7085"/>
                  <a:gd name="T1" fmla="*/ T0 w 381"/>
                  <a:gd name="T2" fmla="+- 0 3824 3737"/>
                  <a:gd name="T3" fmla="*/ 3824 h 508"/>
                  <a:gd name="T4" fmla="+- 0 7115 7085"/>
                  <a:gd name="T5" fmla="*/ T4 w 381"/>
                  <a:gd name="T6" fmla="+- 0 3847 3737"/>
                  <a:gd name="T7" fmla="*/ 3847 h 508"/>
                  <a:gd name="T8" fmla="+- 0 7132 7085"/>
                  <a:gd name="T9" fmla="*/ T8 w 381"/>
                  <a:gd name="T10" fmla="+- 0 3836 3737"/>
                  <a:gd name="T11" fmla="*/ 3836 h 508"/>
                  <a:gd name="T12" fmla="+- 0 7117 7085"/>
                  <a:gd name="T13" fmla="*/ T12 w 381"/>
                  <a:gd name="T14" fmla="+- 0 3824 3737"/>
                  <a:gd name="T15" fmla="*/ 38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32" y="87"/>
                    </a:moveTo>
                    <a:lnTo>
                      <a:pt x="30" y="110"/>
                    </a:lnTo>
                    <a:lnTo>
                      <a:pt x="47" y="99"/>
                    </a:lnTo>
                    <a:lnTo>
                      <a:pt x="32" y="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9" name="Freeform 20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32 7085"/>
                  <a:gd name="T1" fmla="*/ T0 w 381"/>
                  <a:gd name="T2" fmla="+- 0 3836 3737"/>
                  <a:gd name="T3" fmla="*/ 3836 h 508"/>
                  <a:gd name="T4" fmla="+- 0 7115 7085"/>
                  <a:gd name="T5" fmla="*/ T4 w 381"/>
                  <a:gd name="T6" fmla="+- 0 3847 3737"/>
                  <a:gd name="T7" fmla="*/ 3847 h 508"/>
                  <a:gd name="T8" fmla="+- 0 7144 7085"/>
                  <a:gd name="T9" fmla="*/ T8 w 381"/>
                  <a:gd name="T10" fmla="+- 0 3847 3737"/>
                  <a:gd name="T11" fmla="*/ 3847 h 508"/>
                  <a:gd name="T12" fmla="+- 0 7132 7085"/>
                  <a:gd name="T13" fmla="*/ T12 w 381"/>
                  <a:gd name="T14" fmla="+- 0 3836 3737"/>
                  <a:gd name="T15" fmla="*/ 383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47" y="99"/>
                    </a:moveTo>
                    <a:lnTo>
                      <a:pt x="30" y="110"/>
                    </a:lnTo>
                    <a:lnTo>
                      <a:pt x="59" y="110"/>
                    </a:lnTo>
                    <a:lnTo>
                      <a:pt x="47" y="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0" name="Freeform 20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50 7085"/>
                  <a:gd name="T1" fmla="*/ T0 w 381"/>
                  <a:gd name="T2" fmla="+- 0 3824 3737"/>
                  <a:gd name="T3" fmla="*/ 3824 h 508"/>
                  <a:gd name="T4" fmla="+- 0 7117 7085"/>
                  <a:gd name="T5" fmla="*/ T4 w 381"/>
                  <a:gd name="T6" fmla="+- 0 3824 3737"/>
                  <a:gd name="T7" fmla="*/ 3824 h 508"/>
                  <a:gd name="T8" fmla="+- 0 7132 7085"/>
                  <a:gd name="T9" fmla="*/ T8 w 381"/>
                  <a:gd name="T10" fmla="+- 0 3836 3737"/>
                  <a:gd name="T11" fmla="*/ 3836 h 508"/>
                  <a:gd name="T12" fmla="+- 0 7150 7085"/>
                  <a:gd name="T13" fmla="*/ T12 w 381"/>
                  <a:gd name="T14" fmla="+- 0 3824 3737"/>
                  <a:gd name="T15" fmla="*/ 38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65" y="87"/>
                    </a:moveTo>
                    <a:lnTo>
                      <a:pt x="32" y="87"/>
                    </a:lnTo>
                    <a:lnTo>
                      <a:pt x="47" y="99"/>
                    </a:lnTo>
                    <a:lnTo>
                      <a:pt x="65" y="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1" name="Freeform 20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18 7085"/>
                  <a:gd name="T1" fmla="*/ T0 w 381"/>
                  <a:gd name="T2" fmla="+- 0 3763 3737"/>
                  <a:gd name="T3" fmla="*/ 3763 h 508"/>
                  <a:gd name="T4" fmla="+- 0 7225 7085"/>
                  <a:gd name="T5" fmla="*/ T4 w 381"/>
                  <a:gd name="T6" fmla="+- 0 3776 3737"/>
                  <a:gd name="T7" fmla="*/ 3776 h 508"/>
                  <a:gd name="T8" fmla="+- 0 7237 7085"/>
                  <a:gd name="T9" fmla="*/ T8 w 381"/>
                  <a:gd name="T10" fmla="+- 0 3768 3737"/>
                  <a:gd name="T11" fmla="*/ 3768 h 508"/>
                  <a:gd name="T12" fmla="+- 0 7218 7085"/>
                  <a:gd name="T13" fmla="*/ T12 w 381"/>
                  <a:gd name="T14" fmla="+- 0 3763 3737"/>
                  <a:gd name="T15" fmla="*/ 376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33" y="26"/>
                    </a:moveTo>
                    <a:lnTo>
                      <a:pt x="140" y="39"/>
                    </a:lnTo>
                    <a:lnTo>
                      <a:pt x="152" y="31"/>
                    </a:lnTo>
                    <a:lnTo>
                      <a:pt x="133" y="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195" name="Group 203"/>
          <p:cNvGrpSpPr>
            <a:grpSpLocks/>
          </p:cNvGrpSpPr>
          <p:nvPr/>
        </p:nvGrpSpPr>
        <p:grpSpPr bwMode="auto">
          <a:xfrm>
            <a:off x="4699721" y="3880833"/>
            <a:ext cx="533400" cy="506412"/>
            <a:chOff x="7010" y="3737"/>
            <a:chExt cx="840" cy="798"/>
          </a:xfrm>
        </p:grpSpPr>
        <p:grpSp>
          <p:nvGrpSpPr>
            <p:cNvPr id="2196" name="Group 204"/>
            <p:cNvGrpSpPr>
              <a:grpSpLocks/>
            </p:cNvGrpSpPr>
            <p:nvPr/>
          </p:nvGrpSpPr>
          <p:grpSpPr bwMode="auto">
            <a:xfrm>
              <a:off x="7033" y="4046"/>
              <a:ext cx="309" cy="433"/>
              <a:chOff x="7033" y="4046"/>
              <a:chExt cx="309" cy="433"/>
            </a:xfrm>
          </p:grpSpPr>
          <p:sp>
            <p:nvSpPr>
              <p:cNvPr id="2294" name="Freeform 205"/>
              <p:cNvSpPr>
                <a:spLocks/>
              </p:cNvSpPr>
              <p:nvPr/>
            </p:nvSpPr>
            <p:spPr bwMode="auto">
              <a:xfrm>
                <a:off x="7033" y="4046"/>
                <a:ext cx="309" cy="433"/>
              </a:xfrm>
              <a:custGeom>
                <a:avLst/>
                <a:gdLst>
                  <a:gd name="T0" fmla="+- 0 7154 7033"/>
                  <a:gd name="T1" fmla="*/ T0 w 309"/>
                  <a:gd name="T2" fmla="+- 0 4046 4046"/>
                  <a:gd name="T3" fmla="*/ 4046 h 433"/>
                  <a:gd name="T4" fmla="+- 0 7033 7033"/>
                  <a:gd name="T5" fmla="*/ T4 w 309"/>
                  <a:gd name="T6" fmla="+- 0 4124 4046"/>
                  <a:gd name="T7" fmla="*/ 4124 h 433"/>
                  <a:gd name="T8" fmla="+- 0 7141 7033"/>
                  <a:gd name="T9" fmla="*/ T8 w 309"/>
                  <a:gd name="T10" fmla="+- 0 4214 4046"/>
                  <a:gd name="T11" fmla="*/ 4214 h 433"/>
                  <a:gd name="T12" fmla="+- 0 7104 7033"/>
                  <a:gd name="T13" fmla="*/ T12 w 309"/>
                  <a:gd name="T14" fmla="+- 0 4241 4046"/>
                  <a:gd name="T15" fmla="*/ 4241 h 433"/>
                  <a:gd name="T16" fmla="+- 0 7207 7033"/>
                  <a:gd name="T17" fmla="*/ T16 w 309"/>
                  <a:gd name="T18" fmla="+- 0 4327 4046"/>
                  <a:gd name="T19" fmla="*/ 4327 h 433"/>
                  <a:gd name="T20" fmla="+- 0 7176 7033"/>
                  <a:gd name="T21" fmla="*/ T20 w 309"/>
                  <a:gd name="T22" fmla="+- 0 4345 4046"/>
                  <a:gd name="T23" fmla="*/ 4345 h 433"/>
                  <a:gd name="T24" fmla="+- 0 7341 7033"/>
                  <a:gd name="T25" fmla="*/ T24 w 309"/>
                  <a:gd name="T26" fmla="+- 0 4479 4046"/>
                  <a:gd name="T27" fmla="*/ 4479 h 433"/>
                  <a:gd name="T28" fmla="+- 0 7244 7033"/>
                  <a:gd name="T29" fmla="*/ T28 w 309"/>
                  <a:gd name="T30" fmla="+- 0 4304 4046"/>
                  <a:gd name="T31" fmla="*/ 4304 h 433"/>
                  <a:gd name="T32" fmla="+- 0 7269 7033"/>
                  <a:gd name="T33" fmla="*/ T32 w 309"/>
                  <a:gd name="T34" fmla="+- 0 4287 4046"/>
                  <a:gd name="T35" fmla="*/ 4287 h 433"/>
                  <a:gd name="T36" fmla="+- 0 7190 7033"/>
                  <a:gd name="T37" fmla="*/ T36 w 309"/>
                  <a:gd name="T38" fmla="+- 0 4183 4046"/>
                  <a:gd name="T39" fmla="*/ 4183 h 433"/>
                  <a:gd name="T40" fmla="+- 0 7216 7033"/>
                  <a:gd name="T41" fmla="*/ T40 w 309"/>
                  <a:gd name="T42" fmla="+- 0 4169 4046"/>
                  <a:gd name="T43" fmla="*/ 4169 h 433"/>
                  <a:gd name="T44" fmla="+- 0 7154 7033"/>
                  <a:gd name="T45" fmla="*/ T44 w 309"/>
                  <a:gd name="T46" fmla="+- 0 4046 4046"/>
                  <a:gd name="T47" fmla="*/ 4046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09" h="433">
                    <a:moveTo>
                      <a:pt x="121" y="0"/>
                    </a:moveTo>
                    <a:lnTo>
                      <a:pt x="0" y="78"/>
                    </a:lnTo>
                    <a:lnTo>
                      <a:pt x="108" y="168"/>
                    </a:lnTo>
                    <a:lnTo>
                      <a:pt x="71" y="195"/>
                    </a:lnTo>
                    <a:lnTo>
                      <a:pt x="174" y="281"/>
                    </a:lnTo>
                    <a:lnTo>
                      <a:pt x="143" y="299"/>
                    </a:lnTo>
                    <a:lnTo>
                      <a:pt x="308" y="433"/>
                    </a:lnTo>
                    <a:lnTo>
                      <a:pt x="211" y="258"/>
                    </a:lnTo>
                    <a:lnTo>
                      <a:pt x="236" y="241"/>
                    </a:lnTo>
                    <a:lnTo>
                      <a:pt x="157" y="137"/>
                    </a:lnTo>
                    <a:lnTo>
                      <a:pt x="183" y="123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97" name="Group 206"/>
            <p:cNvGrpSpPr>
              <a:grpSpLocks/>
            </p:cNvGrpSpPr>
            <p:nvPr/>
          </p:nvGrpSpPr>
          <p:grpSpPr bwMode="auto">
            <a:xfrm>
              <a:off x="7010" y="4026"/>
              <a:ext cx="378" cy="509"/>
              <a:chOff x="7010" y="4026"/>
              <a:chExt cx="378" cy="509"/>
            </a:xfrm>
          </p:grpSpPr>
          <p:sp>
            <p:nvSpPr>
              <p:cNvPr id="2264" name="Freeform 20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83 7010"/>
                  <a:gd name="T1" fmla="*/ T0 w 378"/>
                  <a:gd name="T2" fmla="+- 0 4325 4026"/>
                  <a:gd name="T3" fmla="*/ 4325 h 509"/>
                  <a:gd name="T4" fmla="+- 0 7151 7010"/>
                  <a:gd name="T5" fmla="*/ T4 w 378"/>
                  <a:gd name="T6" fmla="+- 0 4343 4026"/>
                  <a:gd name="T7" fmla="*/ 4343 h 509"/>
                  <a:gd name="T8" fmla="+- 0 7388 7010"/>
                  <a:gd name="T9" fmla="*/ T8 w 378"/>
                  <a:gd name="T10" fmla="+- 0 4535 4026"/>
                  <a:gd name="T11" fmla="*/ 4535 h 509"/>
                  <a:gd name="T12" fmla="+- 0 7360 7010"/>
                  <a:gd name="T13" fmla="*/ T12 w 378"/>
                  <a:gd name="T14" fmla="+- 0 4486 4026"/>
                  <a:gd name="T15" fmla="*/ 4486 h 509"/>
                  <a:gd name="T16" fmla="+- 0 7329 7010"/>
                  <a:gd name="T17" fmla="*/ T16 w 378"/>
                  <a:gd name="T18" fmla="+- 0 4486 4026"/>
                  <a:gd name="T19" fmla="*/ 4486 h 509"/>
                  <a:gd name="T20" fmla="+- 0 7294 7010"/>
                  <a:gd name="T21" fmla="*/ T20 w 378"/>
                  <a:gd name="T22" fmla="+- 0 4423 4026"/>
                  <a:gd name="T23" fmla="*/ 4423 h 509"/>
                  <a:gd name="T24" fmla="+- 0 7213 7010"/>
                  <a:gd name="T25" fmla="*/ T24 w 378"/>
                  <a:gd name="T26" fmla="+- 0 4357 4026"/>
                  <a:gd name="T27" fmla="*/ 4357 h 509"/>
                  <a:gd name="T28" fmla="+- 0 7183 7010"/>
                  <a:gd name="T29" fmla="*/ T28 w 378"/>
                  <a:gd name="T30" fmla="+- 0 4357 4026"/>
                  <a:gd name="T31" fmla="*/ 4357 h 509"/>
                  <a:gd name="T32" fmla="+- 0 7184 7010"/>
                  <a:gd name="T33" fmla="*/ T32 w 378"/>
                  <a:gd name="T34" fmla="+- 0 4334 4026"/>
                  <a:gd name="T35" fmla="*/ 4334 h 509"/>
                  <a:gd name="T36" fmla="+- 0 7194 7010"/>
                  <a:gd name="T37" fmla="*/ T36 w 378"/>
                  <a:gd name="T38" fmla="+- 0 4334 4026"/>
                  <a:gd name="T39" fmla="*/ 4334 h 509"/>
                  <a:gd name="T40" fmla="+- 0 7183 7010"/>
                  <a:gd name="T41" fmla="*/ T40 w 378"/>
                  <a:gd name="T42" fmla="+- 0 4325 4026"/>
                  <a:gd name="T43" fmla="*/ 432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78" h="509">
                    <a:moveTo>
                      <a:pt x="173" y="299"/>
                    </a:moveTo>
                    <a:lnTo>
                      <a:pt x="141" y="317"/>
                    </a:lnTo>
                    <a:lnTo>
                      <a:pt x="378" y="509"/>
                    </a:lnTo>
                    <a:lnTo>
                      <a:pt x="350" y="460"/>
                    </a:lnTo>
                    <a:lnTo>
                      <a:pt x="319" y="460"/>
                    </a:lnTo>
                    <a:lnTo>
                      <a:pt x="284" y="397"/>
                    </a:lnTo>
                    <a:lnTo>
                      <a:pt x="203" y="331"/>
                    </a:lnTo>
                    <a:lnTo>
                      <a:pt x="173" y="331"/>
                    </a:lnTo>
                    <a:lnTo>
                      <a:pt x="174" y="308"/>
                    </a:lnTo>
                    <a:lnTo>
                      <a:pt x="184" y="308"/>
                    </a:lnTo>
                    <a:lnTo>
                      <a:pt x="173" y="2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5" name="Freeform 20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94 7010"/>
                  <a:gd name="T1" fmla="*/ T0 w 378"/>
                  <a:gd name="T2" fmla="+- 0 4423 4026"/>
                  <a:gd name="T3" fmla="*/ 4423 h 509"/>
                  <a:gd name="T4" fmla="+- 0 7329 7010"/>
                  <a:gd name="T5" fmla="*/ T4 w 378"/>
                  <a:gd name="T6" fmla="+- 0 4486 4026"/>
                  <a:gd name="T7" fmla="*/ 4486 h 509"/>
                  <a:gd name="T8" fmla="+- 0 7350 7010"/>
                  <a:gd name="T9" fmla="*/ T8 w 378"/>
                  <a:gd name="T10" fmla="+- 0 4468 4026"/>
                  <a:gd name="T11" fmla="*/ 4468 h 509"/>
                  <a:gd name="T12" fmla="+- 0 7294 7010"/>
                  <a:gd name="T13" fmla="*/ T12 w 378"/>
                  <a:gd name="T14" fmla="+- 0 4423 4026"/>
                  <a:gd name="T15" fmla="*/ 442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84" y="397"/>
                    </a:moveTo>
                    <a:lnTo>
                      <a:pt x="319" y="460"/>
                    </a:lnTo>
                    <a:lnTo>
                      <a:pt x="340" y="442"/>
                    </a:lnTo>
                    <a:lnTo>
                      <a:pt x="284" y="39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6" name="Freeform 20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50 7010"/>
                  <a:gd name="T1" fmla="*/ T0 w 378"/>
                  <a:gd name="T2" fmla="+- 0 4284 4026"/>
                  <a:gd name="T3" fmla="*/ 4284 h 509"/>
                  <a:gd name="T4" fmla="+- 0 7226 7010"/>
                  <a:gd name="T5" fmla="*/ T4 w 378"/>
                  <a:gd name="T6" fmla="+- 0 4300 4026"/>
                  <a:gd name="T7" fmla="*/ 4300 h 509"/>
                  <a:gd name="T8" fmla="+- 0 7294 7010"/>
                  <a:gd name="T9" fmla="*/ T8 w 378"/>
                  <a:gd name="T10" fmla="+- 0 4423 4026"/>
                  <a:gd name="T11" fmla="*/ 4423 h 509"/>
                  <a:gd name="T12" fmla="+- 0 7350 7010"/>
                  <a:gd name="T13" fmla="*/ T12 w 378"/>
                  <a:gd name="T14" fmla="+- 0 4468 4026"/>
                  <a:gd name="T15" fmla="*/ 4468 h 509"/>
                  <a:gd name="T16" fmla="+- 0 7329 7010"/>
                  <a:gd name="T17" fmla="*/ T16 w 378"/>
                  <a:gd name="T18" fmla="+- 0 4486 4026"/>
                  <a:gd name="T19" fmla="*/ 4486 h 509"/>
                  <a:gd name="T20" fmla="+- 0 7360 7010"/>
                  <a:gd name="T21" fmla="*/ T20 w 378"/>
                  <a:gd name="T22" fmla="+- 0 4486 4026"/>
                  <a:gd name="T23" fmla="*/ 4486 h 509"/>
                  <a:gd name="T24" fmla="+- 0 7266 7010"/>
                  <a:gd name="T25" fmla="*/ T24 w 378"/>
                  <a:gd name="T26" fmla="+- 0 4316 4026"/>
                  <a:gd name="T27" fmla="*/ 4316 h 509"/>
                  <a:gd name="T28" fmla="+- 0 7251 7010"/>
                  <a:gd name="T29" fmla="*/ T28 w 378"/>
                  <a:gd name="T30" fmla="+- 0 4316 4026"/>
                  <a:gd name="T31" fmla="*/ 4316 h 509"/>
                  <a:gd name="T32" fmla="+- 0 7255 7010"/>
                  <a:gd name="T33" fmla="*/ T32 w 378"/>
                  <a:gd name="T34" fmla="+- 0 4298 4026"/>
                  <a:gd name="T35" fmla="*/ 4298 h 509"/>
                  <a:gd name="T36" fmla="+- 0 7278 7010"/>
                  <a:gd name="T37" fmla="*/ T36 w 378"/>
                  <a:gd name="T38" fmla="+- 0 4298 4026"/>
                  <a:gd name="T39" fmla="*/ 4298 h 509"/>
                  <a:gd name="T40" fmla="+- 0 7282 7010"/>
                  <a:gd name="T41" fmla="*/ T40 w 378"/>
                  <a:gd name="T42" fmla="+- 0 4295 4026"/>
                  <a:gd name="T43" fmla="*/ 4295 h 509"/>
                  <a:gd name="T44" fmla="+- 0 7259 7010"/>
                  <a:gd name="T45" fmla="*/ T44 w 378"/>
                  <a:gd name="T46" fmla="+- 0 4295 4026"/>
                  <a:gd name="T47" fmla="*/ 4295 h 509"/>
                  <a:gd name="T48" fmla="+- 0 7250 7010"/>
                  <a:gd name="T49" fmla="*/ T48 w 378"/>
                  <a:gd name="T50" fmla="+- 0 4284 4026"/>
                  <a:gd name="T51" fmla="*/ 428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8" h="509">
                    <a:moveTo>
                      <a:pt x="240" y="258"/>
                    </a:moveTo>
                    <a:lnTo>
                      <a:pt x="216" y="274"/>
                    </a:lnTo>
                    <a:lnTo>
                      <a:pt x="284" y="397"/>
                    </a:lnTo>
                    <a:lnTo>
                      <a:pt x="340" y="442"/>
                    </a:lnTo>
                    <a:lnTo>
                      <a:pt x="319" y="460"/>
                    </a:lnTo>
                    <a:lnTo>
                      <a:pt x="350" y="460"/>
                    </a:lnTo>
                    <a:lnTo>
                      <a:pt x="256" y="290"/>
                    </a:lnTo>
                    <a:lnTo>
                      <a:pt x="241" y="290"/>
                    </a:lnTo>
                    <a:lnTo>
                      <a:pt x="245" y="272"/>
                    </a:lnTo>
                    <a:lnTo>
                      <a:pt x="268" y="272"/>
                    </a:lnTo>
                    <a:lnTo>
                      <a:pt x="272" y="269"/>
                    </a:lnTo>
                    <a:lnTo>
                      <a:pt x="249" y="269"/>
                    </a:lnTo>
                    <a:lnTo>
                      <a:pt x="240" y="2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7" name="Freeform 21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84 7010"/>
                  <a:gd name="T1" fmla="*/ T0 w 378"/>
                  <a:gd name="T2" fmla="+- 0 4334 4026"/>
                  <a:gd name="T3" fmla="*/ 4334 h 509"/>
                  <a:gd name="T4" fmla="+- 0 7183 7010"/>
                  <a:gd name="T5" fmla="*/ T4 w 378"/>
                  <a:gd name="T6" fmla="+- 0 4357 4026"/>
                  <a:gd name="T7" fmla="*/ 4357 h 509"/>
                  <a:gd name="T8" fmla="+- 0 7200 7010"/>
                  <a:gd name="T9" fmla="*/ T8 w 378"/>
                  <a:gd name="T10" fmla="+- 0 4347 4026"/>
                  <a:gd name="T11" fmla="*/ 4347 h 509"/>
                  <a:gd name="T12" fmla="+- 0 7184 7010"/>
                  <a:gd name="T13" fmla="*/ T12 w 378"/>
                  <a:gd name="T14" fmla="+- 0 4334 4026"/>
                  <a:gd name="T15" fmla="*/ 433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74" y="308"/>
                    </a:moveTo>
                    <a:lnTo>
                      <a:pt x="173" y="331"/>
                    </a:lnTo>
                    <a:lnTo>
                      <a:pt x="190" y="321"/>
                    </a:lnTo>
                    <a:lnTo>
                      <a:pt x="174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8" name="Freeform 21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0 7010"/>
                  <a:gd name="T1" fmla="*/ T0 w 378"/>
                  <a:gd name="T2" fmla="+- 0 4347 4026"/>
                  <a:gd name="T3" fmla="*/ 4347 h 509"/>
                  <a:gd name="T4" fmla="+- 0 7183 7010"/>
                  <a:gd name="T5" fmla="*/ T4 w 378"/>
                  <a:gd name="T6" fmla="+- 0 4357 4026"/>
                  <a:gd name="T7" fmla="*/ 4357 h 509"/>
                  <a:gd name="T8" fmla="+- 0 7213 7010"/>
                  <a:gd name="T9" fmla="*/ T8 w 378"/>
                  <a:gd name="T10" fmla="+- 0 4357 4026"/>
                  <a:gd name="T11" fmla="*/ 4357 h 509"/>
                  <a:gd name="T12" fmla="+- 0 7200 7010"/>
                  <a:gd name="T13" fmla="*/ T12 w 378"/>
                  <a:gd name="T14" fmla="+- 0 4347 4026"/>
                  <a:gd name="T15" fmla="*/ 434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0" y="321"/>
                    </a:moveTo>
                    <a:lnTo>
                      <a:pt x="173" y="331"/>
                    </a:lnTo>
                    <a:lnTo>
                      <a:pt x="203" y="331"/>
                    </a:lnTo>
                    <a:lnTo>
                      <a:pt x="190" y="3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9" name="Freeform 21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94 7010"/>
                  <a:gd name="T1" fmla="*/ T0 w 378"/>
                  <a:gd name="T2" fmla="+- 0 4334 4026"/>
                  <a:gd name="T3" fmla="*/ 4334 h 509"/>
                  <a:gd name="T4" fmla="+- 0 7184 7010"/>
                  <a:gd name="T5" fmla="*/ T4 w 378"/>
                  <a:gd name="T6" fmla="+- 0 4334 4026"/>
                  <a:gd name="T7" fmla="*/ 4334 h 509"/>
                  <a:gd name="T8" fmla="+- 0 7200 7010"/>
                  <a:gd name="T9" fmla="*/ T8 w 378"/>
                  <a:gd name="T10" fmla="+- 0 4347 4026"/>
                  <a:gd name="T11" fmla="*/ 4347 h 509"/>
                  <a:gd name="T12" fmla="+- 0 7216 7010"/>
                  <a:gd name="T13" fmla="*/ T12 w 378"/>
                  <a:gd name="T14" fmla="+- 0 4338 4026"/>
                  <a:gd name="T15" fmla="*/ 4338 h 509"/>
                  <a:gd name="T16" fmla="+- 0 7198 7010"/>
                  <a:gd name="T17" fmla="*/ T16 w 378"/>
                  <a:gd name="T18" fmla="+- 0 4338 4026"/>
                  <a:gd name="T19" fmla="*/ 4338 h 509"/>
                  <a:gd name="T20" fmla="+- 0 7194 7010"/>
                  <a:gd name="T21" fmla="*/ T20 w 378"/>
                  <a:gd name="T22" fmla="+- 0 4334 4026"/>
                  <a:gd name="T23" fmla="*/ 433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184" y="308"/>
                    </a:moveTo>
                    <a:lnTo>
                      <a:pt x="174" y="308"/>
                    </a:lnTo>
                    <a:lnTo>
                      <a:pt x="190" y="321"/>
                    </a:lnTo>
                    <a:lnTo>
                      <a:pt x="206" y="312"/>
                    </a:lnTo>
                    <a:lnTo>
                      <a:pt x="188" y="312"/>
                    </a:lnTo>
                    <a:lnTo>
                      <a:pt x="184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0" name="Freeform 21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0 7010"/>
                  <a:gd name="T1" fmla="*/ T0 w 378"/>
                  <a:gd name="T2" fmla="+- 0 4315 4026"/>
                  <a:gd name="T3" fmla="*/ 4315 h 509"/>
                  <a:gd name="T4" fmla="+- 0 7183 7010"/>
                  <a:gd name="T5" fmla="*/ T4 w 378"/>
                  <a:gd name="T6" fmla="+- 0 4325 4026"/>
                  <a:gd name="T7" fmla="*/ 4325 h 509"/>
                  <a:gd name="T8" fmla="+- 0 7198 7010"/>
                  <a:gd name="T9" fmla="*/ T8 w 378"/>
                  <a:gd name="T10" fmla="+- 0 4338 4026"/>
                  <a:gd name="T11" fmla="*/ 4338 h 509"/>
                  <a:gd name="T12" fmla="+- 0 7200 7010"/>
                  <a:gd name="T13" fmla="*/ T12 w 378"/>
                  <a:gd name="T14" fmla="+- 0 4315 4026"/>
                  <a:gd name="T15" fmla="*/ 431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0" y="289"/>
                    </a:moveTo>
                    <a:lnTo>
                      <a:pt x="173" y="299"/>
                    </a:lnTo>
                    <a:lnTo>
                      <a:pt x="188" y="312"/>
                    </a:lnTo>
                    <a:lnTo>
                      <a:pt x="190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1" name="Freeform 21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5 7010"/>
                  <a:gd name="T1" fmla="*/ T0 w 378"/>
                  <a:gd name="T2" fmla="+- 0 4315 4026"/>
                  <a:gd name="T3" fmla="*/ 4315 h 509"/>
                  <a:gd name="T4" fmla="+- 0 7200 7010"/>
                  <a:gd name="T5" fmla="*/ T4 w 378"/>
                  <a:gd name="T6" fmla="+- 0 4315 4026"/>
                  <a:gd name="T7" fmla="*/ 4315 h 509"/>
                  <a:gd name="T8" fmla="+- 0 7198 7010"/>
                  <a:gd name="T9" fmla="*/ T8 w 378"/>
                  <a:gd name="T10" fmla="+- 0 4338 4026"/>
                  <a:gd name="T11" fmla="*/ 4338 h 509"/>
                  <a:gd name="T12" fmla="+- 0 7216 7010"/>
                  <a:gd name="T13" fmla="*/ T12 w 378"/>
                  <a:gd name="T14" fmla="+- 0 4338 4026"/>
                  <a:gd name="T15" fmla="*/ 4338 h 509"/>
                  <a:gd name="T16" fmla="+- 0 7231 7010"/>
                  <a:gd name="T17" fmla="*/ T16 w 378"/>
                  <a:gd name="T18" fmla="+- 0 4328 4026"/>
                  <a:gd name="T19" fmla="*/ 4328 h 509"/>
                  <a:gd name="T20" fmla="+- 0 7215 7010"/>
                  <a:gd name="T21" fmla="*/ T20 w 378"/>
                  <a:gd name="T22" fmla="+- 0 4315 4026"/>
                  <a:gd name="T23" fmla="*/ 431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205" y="289"/>
                    </a:moveTo>
                    <a:lnTo>
                      <a:pt x="190" y="289"/>
                    </a:lnTo>
                    <a:lnTo>
                      <a:pt x="188" y="312"/>
                    </a:lnTo>
                    <a:lnTo>
                      <a:pt x="206" y="312"/>
                    </a:lnTo>
                    <a:lnTo>
                      <a:pt x="221" y="302"/>
                    </a:lnTo>
                    <a:lnTo>
                      <a:pt x="205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2" name="Freeform 21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18 7010"/>
                  <a:gd name="T1" fmla="*/ T0 w 378"/>
                  <a:gd name="T2" fmla="+- 0 4214 4026"/>
                  <a:gd name="T3" fmla="*/ 4214 h 509"/>
                  <a:gd name="T4" fmla="+- 0 7082 7010"/>
                  <a:gd name="T5" fmla="*/ T4 w 378"/>
                  <a:gd name="T6" fmla="+- 0 4240 4026"/>
                  <a:gd name="T7" fmla="*/ 4240 h 509"/>
                  <a:gd name="T8" fmla="+- 0 7183 7010"/>
                  <a:gd name="T9" fmla="*/ T8 w 378"/>
                  <a:gd name="T10" fmla="+- 0 4325 4026"/>
                  <a:gd name="T11" fmla="*/ 4325 h 509"/>
                  <a:gd name="T12" fmla="+- 0 7200 7010"/>
                  <a:gd name="T13" fmla="*/ T12 w 378"/>
                  <a:gd name="T14" fmla="+- 0 4315 4026"/>
                  <a:gd name="T15" fmla="*/ 4315 h 509"/>
                  <a:gd name="T16" fmla="+- 0 7215 7010"/>
                  <a:gd name="T17" fmla="*/ T16 w 378"/>
                  <a:gd name="T18" fmla="+- 0 4315 4026"/>
                  <a:gd name="T19" fmla="*/ 4315 h 509"/>
                  <a:gd name="T20" fmla="+- 0 7140 7010"/>
                  <a:gd name="T21" fmla="*/ T20 w 378"/>
                  <a:gd name="T22" fmla="+- 0 4252 4026"/>
                  <a:gd name="T23" fmla="*/ 4252 h 509"/>
                  <a:gd name="T24" fmla="+- 0 7112 7010"/>
                  <a:gd name="T25" fmla="*/ T24 w 378"/>
                  <a:gd name="T26" fmla="+- 0 4252 4026"/>
                  <a:gd name="T27" fmla="*/ 4252 h 509"/>
                  <a:gd name="T28" fmla="+- 0 7113 7010"/>
                  <a:gd name="T29" fmla="*/ T28 w 378"/>
                  <a:gd name="T30" fmla="+- 0 4230 4026"/>
                  <a:gd name="T31" fmla="*/ 4230 h 509"/>
                  <a:gd name="T32" fmla="+- 0 7143 7010"/>
                  <a:gd name="T33" fmla="*/ T32 w 378"/>
                  <a:gd name="T34" fmla="+- 0 4230 4026"/>
                  <a:gd name="T35" fmla="*/ 4230 h 509"/>
                  <a:gd name="T36" fmla="+- 0 7150 7010"/>
                  <a:gd name="T37" fmla="*/ T36 w 378"/>
                  <a:gd name="T38" fmla="+- 0 4225 4026"/>
                  <a:gd name="T39" fmla="*/ 4225 h 509"/>
                  <a:gd name="T40" fmla="+- 0 7132 7010"/>
                  <a:gd name="T41" fmla="*/ T40 w 378"/>
                  <a:gd name="T42" fmla="+- 0 4225 4026"/>
                  <a:gd name="T43" fmla="*/ 4225 h 509"/>
                  <a:gd name="T44" fmla="+- 0 7118 7010"/>
                  <a:gd name="T45" fmla="*/ T44 w 378"/>
                  <a:gd name="T46" fmla="+- 0 4214 4026"/>
                  <a:gd name="T47" fmla="*/ 42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78" h="509">
                    <a:moveTo>
                      <a:pt x="108" y="188"/>
                    </a:moveTo>
                    <a:lnTo>
                      <a:pt x="72" y="214"/>
                    </a:lnTo>
                    <a:lnTo>
                      <a:pt x="173" y="299"/>
                    </a:lnTo>
                    <a:lnTo>
                      <a:pt x="190" y="289"/>
                    </a:lnTo>
                    <a:lnTo>
                      <a:pt x="205" y="289"/>
                    </a:lnTo>
                    <a:lnTo>
                      <a:pt x="130" y="226"/>
                    </a:lnTo>
                    <a:lnTo>
                      <a:pt x="102" y="226"/>
                    </a:lnTo>
                    <a:lnTo>
                      <a:pt x="103" y="204"/>
                    </a:lnTo>
                    <a:lnTo>
                      <a:pt x="133" y="204"/>
                    </a:lnTo>
                    <a:lnTo>
                      <a:pt x="140" y="199"/>
                    </a:lnTo>
                    <a:lnTo>
                      <a:pt x="122" y="199"/>
                    </a:lnTo>
                    <a:lnTo>
                      <a:pt x="108" y="1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3" name="Freeform 21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55 7010"/>
                  <a:gd name="T1" fmla="*/ T0 w 378"/>
                  <a:gd name="T2" fmla="+- 0 4298 4026"/>
                  <a:gd name="T3" fmla="*/ 4298 h 509"/>
                  <a:gd name="T4" fmla="+- 0 7251 7010"/>
                  <a:gd name="T5" fmla="*/ T4 w 378"/>
                  <a:gd name="T6" fmla="+- 0 4316 4026"/>
                  <a:gd name="T7" fmla="*/ 4316 h 509"/>
                  <a:gd name="T8" fmla="+- 0 7262 7010"/>
                  <a:gd name="T9" fmla="*/ T8 w 378"/>
                  <a:gd name="T10" fmla="+- 0 4309 4026"/>
                  <a:gd name="T11" fmla="*/ 4309 h 509"/>
                  <a:gd name="T12" fmla="+- 0 7255 7010"/>
                  <a:gd name="T13" fmla="*/ T12 w 378"/>
                  <a:gd name="T14" fmla="+- 0 4298 4026"/>
                  <a:gd name="T15" fmla="*/ 429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45" y="272"/>
                    </a:moveTo>
                    <a:lnTo>
                      <a:pt x="241" y="290"/>
                    </a:lnTo>
                    <a:lnTo>
                      <a:pt x="252" y="283"/>
                    </a:lnTo>
                    <a:lnTo>
                      <a:pt x="245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4" name="Freeform 21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62 7010"/>
                  <a:gd name="T1" fmla="*/ T0 w 378"/>
                  <a:gd name="T2" fmla="+- 0 4309 4026"/>
                  <a:gd name="T3" fmla="*/ 4309 h 509"/>
                  <a:gd name="T4" fmla="+- 0 7251 7010"/>
                  <a:gd name="T5" fmla="*/ T4 w 378"/>
                  <a:gd name="T6" fmla="+- 0 4316 4026"/>
                  <a:gd name="T7" fmla="*/ 4316 h 509"/>
                  <a:gd name="T8" fmla="+- 0 7266 7010"/>
                  <a:gd name="T9" fmla="*/ T8 w 378"/>
                  <a:gd name="T10" fmla="+- 0 4316 4026"/>
                  <a:gd name="T11" fmla="*/ 4316 h 509"/>
                  <a:gd name="T12" fmla="+- 0 7262 7010"/>
                  <a:gd name="T13" fmla="*/ T12 w 378"/>
                  <a:gd name="T14" fmla="+- 0 4309 4026"/>
                  <a:gd name="T15" fmla="*/ 430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52" y="283"/>
                    </a:moveTo>
                    <a:lnTo>
                      <a:pt x="241" y="290"/>
                    </a:lnTo>
                    <a:lnTo>
                      <a:pt x="256" y="290"/>
                    </a:lnTo>
                    <a:lnTo>
                      <a:pt x="252" y="2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5" name="Freeform 21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78 7010"/>
                  <a:gd name="T1" fmla="*/ T0 w 378"/>
                  <a:gd name="T2" fmla="+- 0 4298 4026"/>
                  <a:gd name="T3" fmla="*/ 4298 h 509"/>
                  <a:gd name="T4" fmla="+- 0 7255 7010"/>
                  <a:gd name="T5" fmla="*/ T4 w 378"/>
                  <a:gd name="T6" fmla="+- 0 4298 4026"/>
                  <a:gd name="T7" fmla="*/ 4298 h 509"/>
                  <a:gd name="T8" fmla="+- 0 7262 7010"/>
                  <a:gd name="T9" fmla="*/ T8 w 378"/>
                  <a:gd name="T10" fmla="+- 0 4309 4026"/>
                  <a:gd name="T11" fmla="*/ 4309 h 509"/>
                  <a:gd name="T12" fmla="+- 0 7278 7010"/>
                  <a:gd name="T13" fmla="*/ T12 w 378"/>
                  <a:gd name="T14" fmla="+- 0 4298 4026"/>
                  <a:gd name="T15" fmla="*/ 429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68" y="272"/>
                    </a:moveTo>
                    <a:lnTo>
                      <a:pt x="245" y="272"/>
                    </a:lnTo>
                    <a:lnTo>
                      <a:pt x="252" y="283"/>
                    </a:lnTo>
                    <a:lnTo>
                      <a:pt x="268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6" name="Freeform 21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62 7010"/>
                  <a:gd name="T1" fmla="*/ T0 w 378"/>
                  <a:gd name="T2" fmla="+- 0 4275 4026"/>
                  <a:gd name="T3" fmla="*/ 4275 h 509"/>
                  <a:gd name="T4" fmla="+- 0 7250 7010"/>
                  <a:gd name="T5" fmla="*/ T4 w 378"/>
                  <a:gd name="T6" fmla="+- 0 4284 4026"/>
                  <a:gd name="T7" fmla="*/ 4284 h 509"/>
                  <a:gd name="T8" fmla="+- 0 7259 7010"/>
                  <a:gd name="T9" fmla="*/ T8 w 378"/>
                  <a:gd name="T10" fmla="+- 0 4295 4026"/>
                  <a:gd name="T11" fmla="*/ 4295 h 509"/>
                  <a:gd name="T12" fmla="+- 0 7262 7010"/>
                  <a:gd name="T13" fmla="*/ T12 w 378"/>
                  <a:gd name="T14" fmla="+- 0 4275 4026"/>
                  <a:gd name="T15" fmla="*/ 427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52" y="249"/>
                    </a:moveTo>
                    <a:lnTo>
                      <a:pt x="240" y="258"/>
                    </a:lnTo>
                    <a:lnTo>
                      <a:pt x="249" y="269"/>
                    </a:lnTo>
                    <a:lnTo>
                      <a:pt x="252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7" name="Freeform 22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78 7010"/>
                  <a:gd name="T1" fmla="*/ T0 w 378"/>
                  <a:gd name="T2" fmla="+- 0 4275 4026"/>
                  <a:gd name="T3" fmla="*/ 4275 h 509"/>
                  <a:gd name="T4" fmla="+- 0 7262 7010"/>
                  <a:gd name="T5" fmla="*/ T4 w 378"/>
                  <a:gd name="T6" fmla="+- 0 4275 4026"/>
                  <a:gd name="T7" fmla="*/ 4275 h 509"/>
                  <a:gd name="T8" fmla="+- 0 7259 7010"/>
                  <a:gd name="T9" fmla="*/ T8 w 378"/>
                  <a:gd name="T10" fmla="+- 0 4295 4026"/>
                  <a:gd name="T11" fmla="*/ 4295 h 509"/>
                  <a:gd name="T12" fmla="+- 0 7282 7010"/>
                  <a:gd name="T13" fmla="*/ T12 w 378"/>
                  <a:gd name="T14" fmla="+- 0 4295 4026"/>
                  <a:gd name="T15" fmla="*/ 4295 h 509"/>
                  <a:gd name="T16" fmla="+- 0 7289 7010"/>
                  <a:gd name="T17" fmla="*/ T16 w 378"/>
                  <a:gd name="T18" fmla="+- 0 4290 4026"/>
                  <a:gd name="T19" fmla="*/ 4290 h 509"/>
                  <a:gd name="T20" fmla="+- 0 7278 7010"/>
                  <a:gd name="T21" fmla="*/ T20 w 378"/>
                  <a:gd name="T22" fmla="+- 0 4275 4026"/>
                  <a:gd name="T23" fmla="*/ 427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268" y="249"/>
                    </a:moveTo>
                    <a:lnTo>
                      <a:pt x="252" y="249"/>
                    </a:lnTo>
                    <a:lnTo>
                      <a:pt x="249" y="269"/>
                    </a:lnTo>
                    <a:lnTo>
                      <a:pt x="272" y="269"/>
                    </a:lnTo>
                    <a:lnTo>
                      <a:pt x="279" y="264"/>
                    </a:lnTo>
                    <a:lnTo>
                      <a:pt x="268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8" name="Freeform 22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98 7010"/>
                  <a:gd name="T1" fmla="*/ T0 w 378"/>
                  <a:gd name="T2" fmla="+- 0 4163 4026"/>
                  <a:gd name="T3" fmla="*/ 4163 h 509"/>
                  <a:gd name="T4" fmla="+- 0 7170 7010"/>
                  <a:gd name="T5" fmla="*/ T4 w 378"/>
                  <a:gd name="T6" fmla="+- 0 4179 4026"/>
                  <a:gd name="T7" fmla="*/ 4179 h 509"/>
                  <a:gd name="T8" fmla="+- 0 7250 7010"/>
                  <a:gd name="T9" fmla="*/ T8 w 378"/>
                  <a:gd name="T10" fmla="+- 0 4284 4026"/>
                  <a:gd name="T11" fmla="*/ 4284 h 509"/>
                  <a:gd name="T12" fmla="+- 0 7262 7010"/>
                  <a:gd name="T13" fmla="*/ T12 w 378"/>
                  <a:gd name="T14" fmla="+- 0 4275 4026"/>
                  <a:gd name="T15" fmla="*/ 4275 h 509"/>
                  <a:gd name="T16" fmla="+- 0 7278 7010"/>
                  <a:gd name="T17" fmla="*/ T16 w 378"/>
                  <a:gd name="T18" fmla="+- 0 4275 4026"/>
                  <a:gd name="T19" fmla="*/ 4275 h 509"/>
                  <a:gd name="T20" fmla="+- 0 7217 7010"/>
                  <a:gd name="T21" fmla="*/ T20 w 378"/>
                  <a:gd name="T22" fmla="+- 0 4194 4026"/>
                  <a:gd name="T23" fmla="*/ 4194 h 509"/>
                  <a:gd name="T24" fmla="+- 0 7197 7010"/>
                  <a:gd name="T25" fmla="*/ T24 w 378"/>
                  <a:gd name="T26" fmla="+- 0 4194 4026"/>
                  <a:gd name="T27" fmla="*/ 4194 h 509"/>
                  <a:gd name="T28" fmla="+- 0 7202 7010"/>
                  <a:gd name="T29" fmla="*/ T28 w 378"/>
                  <a:gd name="T30" fmla="+- 0 4174 4026"/>
                  <a:gd name="T31" fmla="*/ 4174 h 509"/>
                  <a:gd name="T32" fmla="+- 0 7204 7010"/>
                  <a:gd name="T33" fmla="*/ T32 w 378"/>
                  <a:gd name="T34" fmla="+- 0 4174 4026"/>
                  <a:gd name="T35" fmla="*/ 4174 h 509"/>
                  <a:gd name="T36" fmla="+- 0 7198 7010"/>
                  <a:gd name="T37" fmla="*/ T36 w 378"/>
                  <a:gd name="T38" fmla="+- 0 4163 4026"/>
                  <a:gd name="T39" fmla="*/ 416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8" h="509">
                    <a:moveTo>
                      <a:pt x="188" y="137"/>
                    </a:moveTo>
                    <a:lnTo>
                      <a:pt x="160" y="153"/>
                    </a:lnTo>
                    <a:lnTo>
                      <a:pt x="240" y="258"/>
                    </a:lnTo>
                    <a:lnTo>
                      <a:pt x="252" y="249"/>
                    </a:lnTo>
                    <a:lnTo>
                      <a:pt x="268" y="249"/>
                    </a:lnTo>
                    <a:lnTo>
                      <a:pt x="207" y="168"/>
                    </a:lnTo>
                    <a:lnTo>
                      <a:pt x="187" y="168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88" y="13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9" name="Freeform 22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13 7010"/>
                  <a:gd name="T1" fmla="*/ T0 w 378"/>
                  <a:gd name="T2" fmla="+- 0 4230 4026"/>
                  <a:gd name="T3" fmla="*/ 4230 h 509"/>
                  <a:gd name="T4" fmla="+- 0 7112 7010"/>
                  <a:gd name="T5" fmla="*/ T4 w 378"/>
                  <a:gd name="T6" fmla="+- 0 4252 4026"/>
                  <a:gd name="T7" fmla="*/ 4252 h 509"/>
                  <a:gd name="T8" fmla="+- 0 7127 7010"/>
                  <a:gd name="T9" fmla="*/ T8 w 378"/>
                  <a:gd name="T10" fmla="+- 0 4242 4026"/>
                  <a:gd name="T11" fmla="*/ 4242 h 509"/>
                  <a:gd name="T12" fmla="+- 0 7113 7010"/>
                  <a:gd name="T13" fmla="*/ T12 w 378"/>
                  <a:gd name="T14" fmla="+- 0 4230 4026"/>
                  <a:gd name="T15" fmla="*/ 42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03" y="204"/>
                    </a:moveTo>
                    <a:lnTo>
                      <a:pt x="102" y="226"/>
                    </a:lnTo>
                    <a:lnTo>
                      <a:pt x="117" y="216"/>
                    </a:lnTo>
                    <a:lnTo>
                      <a:pt x="103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0" name="Freeform 22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27 7010"/>
                  <a:gd name="T1" fmla="*/ T0 w 378"/>
                  <a:gd name="T2" fmla="+- 0 4242 4026"/>
                  <a:gd name="T3" fmla="*/ 4242 h 509"/>
                  <a:gd name="T4" fmla="+- 0 7112 7010"/>
                  <a:gd name="T5" fmla="*/ T4 w 378"/>
                  <a:gd name="T6" fmla="+- 0 4252 4026"/>
                  <a:gd name="T7" fmla="*/ 4252 h 509"/>
                  <a:gd name="T8" fmla="+- 0 7140 7010"/>
                  <a:gd name="T9" fmla="*/ T8 w 378"/>
                  <a:gd name="T10" fmla="+- 0 4252 4026"/>
                  <a:gd name="T11" fmla="*/ 4252 h 509"/>
                  <a:gd name="T12" fmla="+- 0 7127 7010"/>
                  <a:gd name="T13" fmla="*/ T12 w 378"/>
                  <a:gd name="T14" fmla="+- 0 4242 4026"/>
                  <a:gd name="T15" fmla="*/ 424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17" y="216"/>
                    </a:moveTo>
                    <a:lnTo>
                      <a:pt x="102" y="226"/>
                    </a:lnTo>
                    <a:lnTo>
                      <a:pt x="130" y="226"/>
                    </a:lnTo>
                    <a:lnTo>
                      <a:pt x="117" y="2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1" name="Freeform 22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3 7010"/>
                  <a:gd name="T1" fmla="*/ T0 w 378"/>
                  <a:gd name="T2" fmla="+- 0 4230 4026"/>
                  <a:gd name="T3" fmla="*/ 4230 h 509"/>
                  <a:gd name="T4" fmla="+- 0 7113 7010"/>
                  <a:gd name="T5" fmla="*/ T4 w 378"/>
                  <a:gd name="T6" fmla="+- 0 4230 4026"/>
                  <a:gd name="T7" fmla="*/ 4230 h 509"/>
                  <a:gd name="T8" fmla="+- 0 7127 7010"/>
                  <a:gd name="T9" fmla="*/ T8 w 378"/>
                  <a:gd name="T10" fmla="+- 0 4242 4026"/>
                  <a:gd name="T11" fmla="*/ 4242 h 509"/>
                  <a:gd name="T12" fmla="+- 0 7143 7010"/>
                  <a:gd name="T13" fmla="*/ T12 w 378"/>
                  <a:gd name="T14" fmla="+- 0 4230 4026"/>
                  <a:gd name="T15" fmla="*/ 42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33" y="204"/>
                    </a:moveTo>
                    <a:lnTo>
                      <a:pt x="103" y="204"/>
                    </a:lnTo>
                    <a:lnTo>
                      <a:pt x="117" y="216"/>
                    </a:lnTo>
                    <a:lnTo>
                      <a:pt x="133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2" name="Freeform 22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33 7010"/>
                  <a:gd name="T1" fmla="*/ T0 w 378"/>
                  <a:gd name="T2" fmla="+- 0 4203 4026"/>
                  <a:gd name="T3" fmla="*/ 4203 h 509"/>
                  <a:gd name="T4" fmla="+- 0 7118 7010"/>
                  <a:gd name="T5" fmla="*/ T4 w 378"/>
                  <a:gd name="T6" fmla="+- 0 4214 4026"/>
                  <a:gd name="T7" fmla="*/ 4214 h 509"/>
                  <a:gd name="T8" fmla="+- 0 7132 7010"/>
                  <a:gd name="T9" fmla="*/ T8 w 378"/>
                  <a:gd name="T10" fmla="+- 0 4225 4026"/>
                  <a:gd name="T11" fmla="*/ 4225 h 509"/>
                  <a:gd name="T12" fmla="+- 0 7133 7010"/>
                  <a:gd name="T13" fmla="*/ T12 w 378"/>
                  <a:gd name="T14" fmla="+- 0 4203 4026"/>
                  <a:gd name="T15" fmla="*/ 420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23" y="177"/>
                    </a:moveTo>
                    <a:lnTo>
                      <a:pt x="108" y="188"/>
                    </a:lnTo>
                    <a:lnTo>
                      <a:pt x="122" y="199"/>
                    </a:lnTo>
                    <a:lnTo>
                      <a:pt x="123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3" name="Freeform 22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9 7010"/>
                  <a:gd name="T1" fmla="*/ T0 w 378"/>
                  <a:gd name="T2" fmla="+- 0 4203 4026"/>
                  <a:gd name="T3" fmla="*/ 4203 h 509"/>
                  <a:gd name="T4" fmla="+- 0 7133 7010"/>
                  <a:gd name="T5" fmla="*/ T4 w 378"/>
                  <a:gd name="T6" fmla="+- 0 4203 4026"/>
                  <a:gd name="T7" fmla="*/ 4203 h 509"/>
                  <a:gd name="T8" fmla="+- 0 7132 7010"/>
                  <a:gd name="T9" fmla="*/ T8 w 378"/>
                  <a:gd name="T10" fmla="+- 0 4225 4026"/>
                  <a:gd name="T11" fmla="*/ 4225 h 509"/>
                  <a:gd name="T12" fmla="+- 0 7150 7010"/>
                  <a:gd name="T13" fmla="*/ T12 w 378"/>
                  <a:gd name="T14" fmla="+- 0 4225 4026"/>
                  <a:gd name="T15" fmla="*/ 4225 h 509"/>
                  <a:gd name="T16" fmla="+- 0 7163 7010"/>
                  <a:gd name="T17" fmla="*/ T16 w 378"/>
                  <a:gd name="T18" fmla="+- 0 4215 4026"/>
                  <a:gd name="T19" fmla="*/ 4215 h 509"/>
                  <a:gd name="T20" fmla="+- 0 7149 7010"/>
                  <a:gd name="T21" fmla="*/ T20 w 378"/>
                  <a:gd name="T22" fmla="+- 0 4203 4026"/>
                  <a:gd name="T23" fmla="*/ 420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8" h="509">
                    <a:moveTo>
                      <a:pt x="139" y="177"/>
                    </a:moveTo>
                    <a:lnTo>
                      <a:pt x="123" y="177"/>
                    </a:lnTo>
                    <a:lnTo>
                      <a:pt x="122" y="199"/>
                    </a:lnTo>
                    <a:lnTo>
                      <a:pt x="140" y="199"/>
                    </a:lnTo>
                    <a:lnTo>
                      <a:pt x="153" y="189"/>
                    </a:lnTo>
                    <a:lnTo>
                      <a:pt x="139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4" name="Freeform 227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59 7010"/>
                  <a:gd name="T1" fmla="*/ T0 w 378"/>
                  <a:gd name="T2" fmla="+- 0 4026 4026"/>
                  <a:gd name="T3" fmla="*/ 4026 h 509"/>
                  <a:gd name="T4" fmla="+- 0 7010 7010"/>
                  <a:gd name="T5" fmla="*/ T4 w 378"/>
                  <a:gd name="T6" fmla="+- 0 4123 4026"/>
                  <a:gd name="T7" fmla="*/ 4123 h 509"/>
                  <a:gd name="T8" fmla="+- 0 7118 7010"/>
                  <a:gd name="T9" fmla="*/ T8 w 378"/>
                  <a:gd name="T10" fmla="+- 0 4214 4026"/>
                  <a:gd name="T11" fmla="*/ 4214 h 509"/>
                  <a:gd name="T12" fmla="+- 0 7133 7010"/>
                  <a:gd name="T13" fmla="*/ T12 w 378"/>
                  <a:gd name="T14" fmla="+- 0 4203 4026"/>
                  <a:gd name="T15" fmla="*/ 4203 h 509"/>
                  <a:gd name="T16" fmla="+- 0 7149 7010"/>
                  <a:gd name="T17" fmla="*/ T16 w 378"/>
                  <a:gd name="T18" fmla="+- 0 4203 4026"/>
                  <a:gd name="T19" fmla="*/ 4203 h 509"/>
                  <a:gd name="T20" fmla="+- 0 7068 7010"/>
                  <a:gd name="T21" fmla="*/ T20 w 378"/>
                  <a:gd name="T22" fmla="+- 0 4136 4026"/>
                  <a:gd name="T23" fmla="*/ 4136 h 509"/>
                  <a:gd name="T24" fmla="+- 0 7040 7010"/>
                  <a:gd name="T25" fmla="*/ T24 w 378"/>
                  <a:gd name="T26" fmla="+- 0 4136 4026"/>
                  <a:gd name="T27" fmla="*/ 4136 h 509"/>
                  <a:gd name="T28" fmla="+- 0 7041 7010"/>
                  <a:gd name="T29" fmla="*/ T28 w 378"/>
                  <a:gd name="T30" fmla="+- 0 4114 4026"/>
                  <a:gd name="T31" fmla="*/ 4114 h 509"/>
                  <a:gd name="T32" fmla="+- 0 7074 7010"/>
                  <a:gd name="T33" fmla="*/ T32 w 378"/>
                  <a:gd name="T34" fmla="+- 0 4114 4026"/>
                  <a:gd name="T35" fmla="*/ 4114 h 509"/>
                  <a:gd name="T36" fmla="+- 0 7148 7010"/>
                  <a:gd name="T37" fmla="*/ T36 w 378"/>
                  <a:gd name="T38" fmla="+- 0 4066 4026"/>
                  <a:gd name="T39" fmla="*/ 4066 h 509"/>
                  <a:gd name="T40" fmla="+- 0 7141 7010"/>
                  <a:gd name="T41" fmla="*/ T40 w 378"/>
                  <a:gd name="T42" fmla="+- 0 4053 4026"/>
                  <a:gd name="T43" fmla="*/ 4053 h 509"/>
                  <a:gd name="T44" fmla="+- 0 7172 7010"/>
                  <a:gd name="T45" fmla="*/ T44 w 378"/>
                  <a:gd name="T46" fmla="+- 0 4053 4026"/>
                  <a:gd name="T47" fmla="*/ 4053 h 509"/>
                  <a:gd name="T48" fmla="+- 0 7159 7010"/>
                  <a:gd name="T49" fmla="*/ T48 w 378"/>
                  <a:gd name="T50" fmla="+- 0 4026 4026"/>
                  <a:gd name="T51" fmla="*/ 402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8" h="509">
                    <a:moveTo>
                      <a:pt x="149" y="0"/>
                    </a:moveTo>
                    <a:lnTo>
                      <a:pt x="0" y="97"/>
                    </a:lnTo>
                    <a:lnTo>
                      <a:pt x="108" y="188"/>
                    </a:lnTo>
                    <a:lnTo>
                      <a:pt x="123" y="177"/>
                    </a:lnTo>
                    <a:lnTo>
                      <a:pt x="139" y="177"/>
                    </a:lnTo>
                    <a:lnTo>
                      <a:pt x="58" y="110"/>
                    </a:lnTo>
                    <a:lnTo>
                      <a:pt x="30" y="110"/>
                    </a:lnTo>
                    <a:lnTo>
                      <a:pt x="31" y="88"/>
                    </a:lnTo>
                    <a:lnTo>
                      <a:pt x="64" y="88"/>
                    </a:lnTo>
                    <a:lnTo>
                      <a:pt x="138" y="40"/>
                    </a:lnTo>
                    <a:lnTo>
                      <a:pt x="131" y="27"/>
                    </a:lnTo>
                    <a:lnTo>
                      <a:pt x="162" y="27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5" name="Freeform 228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02 7010"/>
                  <a:gd name="T1" fmla="*/ T0 w 378"/>
                  <a:gd name="T2" fmla="+- 0 4174 4026"/>
                  <a:gd name="T3" fmla="*/ 4174 h 509"/>
                  <a:gd name="T4" fmla="+- 0 7197 7010"/>
                  <a:gd name="T5" fmla="*/ T4 w 378"/>
                  <a:gd name="T6" fmla="+- 0 4194 4026"/>
                  <a:gd name="T7" fmla="*/ 4194 h 509"/>
                  <a:gd name="T8" fmla="+- 0 7211 7010"/>
                  <a:gd name="T9" fmla="*/ T8 w 378"/>
                  <a:gd name="T10" fmla="+- 0 4187 4026"/>
                  <a:gd name="T11" fmla="*/ 4187 h 509"/>
                  <a:gd name="T12" fmla="+- 0 7202 7010"/>
                  <a:gd name="T13" fmla="*/ T12 w 378"/>
                  <a:gd name="T14" fmla="+- 0 4174 4026"/>
                  <a:gd name="T15" fmla="*/ 417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92" y="148"/>
                    </a:moveTo>
                    <a:lnTo>
                      <a:pt x="187" y="168"/>
                    </a:lnTo>
                    <a:lnTo>
                      <a:pt x="201" y="161"/>
                    </a:lnTo>
                    <a:lnTo>
                      <a:pt x="192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6" name="Freeform 229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1 7010"/>
                  <a:gd name="T1" fmla="*/ T0 w 378"/>
                  <a:gd name="T2" fmla="+- 0 4187 4026"/>
                  <a:gd name="T3" fmla="*/ 4187 h 509"/>
                  <a:gd name="T4" fmla="+- 0 7197 7010"/>
                  <a:gd name="T5" fmla="*/ T4 w 378"/>
                  <a:gd name="T6" fmla="+- 0 4194 4026"/>
                  <a:gd name="T7" fmla="*/ 4194 h 509"/>
                  <a:gd name="T8" fmla="+- 0 7217 7010"/>
                  <a:gd name="T9" fmla="*/ T8 w 378"/>
                  <a:gd name="T10" fmla="+- 0 4194 4026"/>
                  <a:gd name="T11" fmla="*/ 4194 h 509"/>
                  <a:gd name="T12" fmla="+- 0 7211 7010"/>
                  <a:gd name="T13" fmla="*/ T12 w 378"/>
                  <a:gd name="T14" fmla="+- 0 4187 4026"/>
                  <a:gd name="T15" fmla="*/ 418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01" y="161"/>
                    </a:moveTo>
                    <a:lnTo>
                      <a:pt x="187" y="168"/>
                    </a:lnTo>
                    <a:lnTo>
                      <a:pt x="207" y="168"/>
                    </a:lnTo>
                    <a:lnTo>
                      <a:pt x="201" y="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7" name="Freeform 230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26 7010"/>
                  <a:gd name="T1" fmla="*/ T0 w 378"/>
                  <a:gd name="T2" fmla="+- 0 4156 4026"/>
                  <a:gd name="T3" fmla="*/ 4156 h 509"/>
                  <a:gd name="T4" fmla="+- 0 7210 7010"/>
                  <a:gd name="T5" fmla="*/ T4 w 378"/>
                  <a:gd name="T6" fmla="+- 0 4156 4026"/>
                  <a:gd name="T7" fmla="*/ 4156 h 509"/>
                  <a:gd name="T8" fmla="+- 0 7204 7010"/>
                  <a:gd name="T9" fmla="*/ T8 w 378"/>
                  <a:gd name="T10" fmla="+- 0 4174 4026"/>
                  <a:gd name="T11" fmla="*/ 4174 h 509"/>
                  <a:gd name="T12" fmla="+- 0 7202 7010"/>
                  <a:gd name="T13" fmla="*/ T12 w 378"/>
                  <a:gd name="T14" fmla="+- 0 4174 4026"/>
                  <a:gd name="T15" fmla="*/ 4174 h 509"/>
                  <a:gd name="T16" fmla="+- 0 7211 7010"/>
                  <a:gd name="T17" fmla="*/ T16 w 378"/>
                  <a:gd name="T18" fmla="+- 0 4187 4026"/>
                  <a:gd name="T19" fmla="*/ 4187 h 509"/>
                  <a:gd name="T20" fmla="+- 0 7235 7010"/>
                  <a:gd name="T21" fmla="*/ T20 w 378"/>
                  <a:gd name="T22" fmla="+- 0 4174 4026"/>
                  <a:gd name="T23" fmla="*/ 4174 h 509"/>
                  <a:gd name="T24" fmla="+- 0 7226 7010"/>
                  <a:gd name="T25" fmla="*/ T24 w 378"/>
                  <a:gd name="T26" fmla="+- 0 4156 4026"/>
                  <a:gd name="T27" fmla="*/ 415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8" h="509">
                    <a:moveTo>
                      <a:pt x="216" y="130"/>
                    </a:moveTo>
                    <a:lnTo>
                      <a:pt x="200" y="130"/>
                    </a:lnTo>
                    <a:lnTo>
                      <a:pt x="194" y="148"/>
                    </a:lnTo>
                    <a:lnTo>
                      <a:pt x="192" y="148"/>
                    </a:lnTo>
                    <a:lnTo>
                      <a:pt x="201" y="161"/>
                    </a:lnTo>
                    <a:lnTo>
                      <a:pt x="225" y="148"/>
                    </a:lnTo>
                    <a:lnTo>
                      <a:pt x="216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8" name="Freeform 231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210 7010"/>
                  <a:gd name="T1" fmla="*/ T0 w 378"/>
                  <a:gd name="T2" fmla="+- 0 4156 4026"/>
                  <a:gd name="T3" fmla="*/ 4156 h 509"/>
                  <a:gd name="T4" fmla="+- 0 7198 7010"/>
                  <a:gd name="T5" fmla="*/ T4 w 378"/>
                  <a:gd name="T6" fmla="+- 0 4163 4026"/>
                  <a:gd name="T7" fmla="*/ 4163 h 509"/>
                  <a:gd name="T8" fmla="+- 0 7204 7010"/>
                  <a:gd name="T9" fmla="*/ T8 w 378"/>
                  <a:gd name="T10" fmla="+- 0 4174 4026"/>
                  <a:gd name="T11" fmla="*/ 4174 h 509"/>
                  <a:gd name="T12" fmla="+- 0 7210 7010"/>
                  <a:gd name="T13" fmla="*/ T12 w 378"/>
                  <a:gd name="T14" fmla="+- 0 4156 4026"/>
                  <a:gd name="T15" fmla="*/ 415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200" y="130"/>
                    </a:moveTo>
                    <a:lnTo>
                      <a:pt x="188" y="137"/>
                    </a:lnTo>
                    <a:lnTo>
                      <a:pt x="194" y="148"/>
                    </a:lnTo>
                    <a:lnTo>
                      <a:pt x="200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9" name="Freeform 232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72 7010"/>
                  <a:gd name="T1" fmla="*/ T0 w 378"/>
                  <a:gd name="T2" fmla="+- 0 4053 4026"/>
                  <a:gd name="T3" fmla="*/ 4053 h 509"/>
                  <a:gd name="T4" fmla="+- 0 7141 7010"/>
                  <a:gd name="T5" fmla="*/ T4 w 378"/>
                  <a:gd name="T6" fmla="+- 0 4053 4026"/>
                  <a:gd name="T7" fmla="*/ 4053 h 509"/>
                  <a:gd name="T8" fmla="+- 0 7161 7010"/>
                  <a:gd name="T9" fmla="*/ T8 w 378"/>
                  <a:gd name="T10" fmla="+- 0 4058 4026"/>
                  <a:gd name="T11" fmla="*/ 4058 h 509"/>
                  <a:gd name="T12" fmla="+- 0 7148 7010"/>
                  <a:gd name="T13" fmla="*/ T12 w 378"/>
                  <a:gd name="T14" fmla="+- 0 4066 4026"/>
                  <a:gd name="T15" fmla="*/ 4066 h 509"/>
                  <a:gd name="T16" fmla="+- 0 7198 7010"/>
                  <a:gd name="T17" fmla="*/ T16 w 378"/>
                  <a:gd name="T18" fmla="+- 0 4163 4026"/>
                  <a:gd name="T19" fmla="*/ 4163 h 509"/>
                  <a:gd name="T20" fmla="+- 0 7210 7010"/>
                  <a:gd name="T21" fmla="*/ T20 w 378"/>
                  <a:gd name="T22" fmla="+- 0 4156 4026"/>
                  <a:gd name="T23" fmla="*/ 4156 h 509"/>
                  <a:gd name="T24" fmla="+- 0 7226 7010"/>
                  <a:gd name="T25" fmla="*/ T24 w 378"/>
                  <a:gd name="T26" fmla="+- 0 4156 4026"/>
                  <a:gd name="T27" fmla="*/ 4156 h 509"/>
                  <a:gd name="T28" fmla="+- 0 7172 7010"/>
                  <a:gd name="T29" fmla="*/ T28 w 378"/>
                  <a:gd name="T30" fmla="+- 0 4053 4026"/>
                  <a:gd name="T31" fmla="*/ 40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8" h="509">
                    <a:moveTo>
                      <a:pt x="162" y="27"/>
                    </a:moveTo>
                    <a:lnTo>
                      <a:pt x="131" y="27"/>
                    </a:lnTo>
                    <a:lnTo>
                      <a:pt x="151" y="32"/>
                    </a:lnTo>
                    <a:lnTo>
                      <a:pt x="138" y="40"/>
                    </a:lnTo>
                    <a:lnTo>
                      <a:pt x="188" y="137"/>
                    </a:lnTo>
                    <a:lnTo>
                      <a:pt x="200" y="130"/>
                    </a:lnTo>
                    <a:lnTo>
                      <a:pt x="216" y="130"/>
                    </a:lnTo>
                    <a:lnTo>
                      <a:pt x="162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0" name="Freeform 233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41 7010"/>
                  <a:gd name="T1" fmla="*/ T0 w 378"/>
                  <a:gd name="T2" fmla="+- 0 4114 4026"/>
                  <a:gd name="T3" fmla="*/ 4114 h 509"/>
                  <a:gd name="T4" fmla="+- 0 7040 7010"/>
                  <a:gd name="T5" fmla="*/ T4 w 378"/>
                  <a:gd name="T6" fmla="+- 0 4136 4026"/>
                  <a:gd name="T7" fmla="*/ 4136 h 509"/>
                  <a:gd name="T8" fmla="+- 0 7056 7010"/>
                  <a:gd name="T9" fmla="*/ T8 w 378"/>
                  <a:gd name="T10" fmla="+- 0 4126 4026"/>
                  <a:gd name="T11" fmla="*/ 4126 h 509"/>
                  <a:gd name="T12" fmla="+- 0 7041 7010"/>
                  <a:gd name="T13" fmla="*/ T12 w 378"/>
                  <a:gd name="T14" fmla="+- 0 4114 4026"/>
                  <a:gd name="T15" fmla="*/ 41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31" y="88"/>
                    </a:moveTo>
                    <a:lnTo>
                      <a:pt x="30" y="110"/>
                    </a:lnTo>
                    <a:lnTo>
                      <a:pt x="46" y="100"/>
                    </a:lnTo>
                    <a:lnTo>
                      <a:pt x="31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1" name="Freeform 234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56 7010"/>
                  <a:gd name="T1" fmla="*/ T0 w 378"/>
                  <a:gd name="T2" fmla="+- 0 4126 4026"/>
                  <a:gd name="T3" fmla="*/ 4126 h 509"/>
                  <a:gd name="T4" fmla="+- 0 7040 7010"/>
                  <a:gd name="T5" fmla="*/ T4 w 378"/>
                  <a:gd name="T6" fmla="+- 0 4136 4026"/>
                  <a:gd name="T7" fmla="*/ 4136 h 509"/>
                  <a:gd name="T8" fmla="+- 0 7068 7010"/>
                  <a:gd name="T9" fmla="*/ T8 w 378"/>
                  <a:gd name="T10" fmla="+- 0 4136 4026"/>
                  <a:gd name="T11" fmla="*/ 4136 h 509"/>
                  <a:gd name="T12" fmla="+- 0 7056 7010"/>
                  <a:gd name="T13" fmla="*/ T12 w 378"/>
                  <a:gd name="T14" fmla="+- 0 4126 4026"/>
                  <a:gd name="T15" fmla="*/ 4126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46" y="100"/>
                    </a:moveTo>
                    <a:lnTo>
                      <a:pt x="30" y="110"/>
                    </a:lnTo>
                    <a:lnTo>
                      <a:pt x="58" y="110"/>
                    </a:lnTo>
                    <a:lnTo>
                      <a:pt x="46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2" name="Freeform 235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074 7010"/>
                  <a:gd name="T1" fmla="*/ T0 w 378"/>
                  <a:gd name="T2" fmla="+- 0 4114 4026"/>
                  <a:gd name="T3" fmla="*/ 4114 h 509"/>
                  <a:gd name="T4" fmla="+- 0 7041 7010"/>
                  <a:gd name="T5" fmla="*/ T4 w 378"/>
                  <a:gd name="T6" fmla="+- 0 4114 4026"/>
                  <a:gd name="T7" fmla="*/ 4114 h 509"/>
                  <a:gd name="T8" fmla="+- 0 7056 7010"/>
                  <a:gd name="T9" fmla="*/ T8 w 378"/>
                  <a:gd name="T10" fmla="+- 0 4126 4026"/>
                  <a:gd name="T11" fmla="*/ 4126 h 509"/>
                  <a:gd name="T12" fmla="+- 0 7074 7010"/>
                  <a:gd name="T13" fmla="*/ T12 w 378"/>
                  <a:gd name="T14" fmla="+- 0 4114 4026"/>
                  <a:gd name="T15" fmla="*/ 41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64" y="88"/>
                    </a:moveTo>
                    <a:lnTo>
                      <a:pt x="31" y="88"/>
                    </a:lnTo>
                    <a:lnTo>
                      <a:pt x="46" y="100"/>
                    </a:lnTo>
                    <a:lnTo>
                      <a:pt x="64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3" name="Freeform 236"/>
              <p:cNvSpPr>
                <a:spLocks/>
              </p:cNvSpPr>
              <p:nvPr/>
            </p:nvSpPr>
            <p:spPr bwMode="auto">
              <a:xfrm>
                <a:off x="7010" y="4026"/>
                <a:ext cx="378" cy="509"/>
              </a:xfrm>
              <a:custGeom>
                <a:avLst/>
                <a:gdLst>
                  <a:gd name="T0" fmla="+- 0 7141 7010"/>
                  <a:gd name="T1" fmla="*/ T0 w 378"/>
                  <a:gd name="T2" fmla="+- 0 4053 4026"/>
                  <a:gd name="T3" fmla="*/ 4053 h 509"/>
                  <a:gd name="T4" fmla="+- 0 7148 7010"/>
                  <a:gd name="T5" fmla="*/ T4 w 378"/>
                  <a:gd name="T6" fmla="+- 0 4066 4026"/>
                  <a:gd name="T7" fmla="*/ 4066 h 509"/>
                  <a:gd name="T8" fmla="+- 0 7161 7010"/>
                  <a:gd name="T9" fmla="*/ T8 w 378"/>
                  <a:gd name="T10" fmla="+- 0 4058 4026"/>
                  <a:gd name="T11" fmla="*/ 4058 h 509"/>
                  <a:gd name="T12" fmla="+- 0 7141 7010"/>
                  <a:gd name="T13" fmla="*/ T12 w 378"/>
                  <a:gd name="T14" fmla="+- 0 4053 4026"/>
                  <a:gd name="T15" fmla="*/ 40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8" h="509">
                    <a:moveTo>
                      <a:pt x="131" y="27"/>
                    </a:moveTo>
                    <a:lnTo>
                      <a:pt x="138" y="40"/>
                    </a:lnTo>
                    <a:lnTo>
                      <a:pt x="151" y="32"/>
                    </a:lnTo>
                    <a:lnTo>
                      <a:pt x="131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98" name="Group 237"/>
            <p:cNvGrpSpPr>
              <a:grpSpLocks/>
            </p:cNvGrpSpPr>
            <p:nvPr/>
          </p:nvGrpSpPr>
          <p:grpSpPr bwMode="auto">
            <a:xfrm>
              <a:off x="7495" y="3901"/>
              <a:ext cx="309" cy="433"/>
              <a:chOff x="7495" y="3901"/>
              <a:chExt cx="309" cy="433"/>
            </a:xfrm>
          </p:grpSpPr>
          <p:sp>
            <p:nvSpPr>
              <p:cNvPr id="2263" name="Freeform 238"/>
              <p:cNvSpPr>
                <a:spLocks/>
              </p:cNvSpPr>
              <p:nvPr/>
            </p:nvSpPr>
            <p:spPr bwMode="auto">
              <a:xfrm>
                <a:off x="7495" y="3901"/>
                <a:ext cx="309" cy="433"/>
              </a:xfrm>
              <a:custGeom>
                <a:avLst/>
                <a:gdLst>
                  <a:gd name="T0" fmla="+- 0 7615 7495"/>
                  <a:gd name="T1" fmla="*/ T0 w 309"/>
                  <a:gd name="T2" fmla="+- 0 3901 3901"/>
                  <a:gd name="T3" fmla="*/ 3901 h 433"/>
                  <a:gd name="T4" fmla="+- 0 7495 7495"/>
                  <a:gd name="T5" fmla="*/ T4 w 309"/>
                  <a:gd name="T6" fmla="+- 0 3979 3901"/>
                  <a:gd name="T7" fmla="*/ 3979 h 433"/>
                  <a:gd name="T8" fmla="+- 0 7603 7495"/>
                  <a:gd name="T9" fmla="*/ T8 w 309"/>
                  <a:gd name="T10" fmla="+- 0 4069 3901"/>
                  <a:gd name="T11" fmla="*/ 4069 h 433"/>
                  <a:gd name="T12" fmla="+- 0 7567 7495"/>
                  <a:gd name="T13" fmla="*/ T12 w 309"/>
                  <a:gd name="T14" fmla="+- 0 4096 3901"/>
                  <a:gd name="T15" fmla="*/ 4096 h 433"/>
                  <a:gd name="T16" fmla="+- 0 7669 7495"/>
                  <a:gd name="T17" fmla="*/ T16 w 309"/>
                  <a:gd name="T18" fmla="+- 0 4182 3901"/>
                  <a:gd name="T19" fmla="*/ 4182 h 433"/>
                  <a:gd name="T20" fmla="+- 0 7638 7495"/>
                  <a:gd name="T21" fmla="*/ T20 w 309"/>
                  <a:gd name="T22" fmla="+- 0 4200 3901"/>
                  <a:gd name="T23" fmla="*/ 4200 h 433"/>
                  <a:gd name="T24" fmla="+- 0 7803 7495"/>
                  <a:gd name="T25" fmla="*/ T24 w 309"/>
                  <a:gd name="T26" fmla="+- 0 4334 3901"/>
                  <a:gd name="T27" fmla="*/ 4334 h 433"/>
                  <a:gd name="T28" fmla="+- 0 7706 7495"/>
                  <a:gd name="T29" fmla="*/ T28 w 309"/>
                  <a:gd name="T30" fmla="+- 0 4160 3901"/>
                  <a:gd name="T31" fmla="*/ 4160 h 433"/>
                  <a:gd name="T32" fmla="+- 0 7731 7495"/>
                  <a:gd name="T33" fmla="*/ T32 w 309"/>
                  <a:gd name="T34" fmla="+- 0 4142 3901"/>
                  <a:gd name="T35" fmla="*/ 4142 h 433"/>
                  <a:gd name="T36" fmla="+- 0 7653 7495"/>
                  <a:gd name="T37" fmla="*/ T36 w 309"/>
                  <a:gd name="T38" fmla="+- 0 4038 3901"/>
                  <a:gd name="T39" fmla="*/ 4038 h 433"/>
                  <a:gd name="T40" fmla="+- 0 7678 7495"/>
                  <a:gd name="T41" fmla="*/ T40 w 309"/>
                  <a:gd name="T42" fmla="+- 0 4024 3901"/>
                  <a:gd name="T43" fmla="*/ 4024 h 433"/>
                  <a:gd name="T44" fmla="+- 0 7615 7495"/>
                  <a:gd name="T45" fmla="*/ T44 w 309"/>
                  <a:gd name="T46" fmla="+- 0 3901 3901"/>
                  <a:gd name="T47" fmla="*/ 3901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09" h="433">
                    <a:moveTo>
                      <a:pt x="120" y="0"/>
                    </a:moveTo>
                    <a:lnTo>
                      <a:pt x="0" y="78"/>
                    </a:lnTo>
                    <a:lnTo>
                      <a:pt x="108" y="168"/>
                    </a:lnTo>
                    <a:lnTo>
                      <a:pt x="72" y="195"/>
                    </a:lnTo>
                    <a:lnTo>
                      <a:pt x="174" y="281"/>
                    </a:lnTo>
                    <a:lnTo>
                      <a:pt x="143" y="299"/>
                    </a:lnTo>
                    <a:lnTo>
                      <a:pt x="308" y="433"/>
                    </a:lnTo>
                    <a:lnTo>
                      <a:pt x="211" y="259"/>
                    </a:lnTo>
                    <a:lnTo>
                      <a:pt x="236" y="241"/>
                    </a:lnTo>
                    <a:lnTo>
                      <a:pt x="158" y="137"/>
                    </a:lnTo>
                    <a:lnTo>
                      <a:pt x="183" y="123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99" name="Group 239"/>
            <p:cNvGrpSpPr>
              <a:grpSpLocks/>
            </p:cNvGrpSpPr>
            <p:nvPr/>
          </p:nvGrpSpPr>
          <p:grpSpPr bwMode="auto">
            <a:xfrm>
              <a:off x="7471" y="3881"/>
              <a:ext cx="379" cy="509"/>
              <a:chOff x="7471" y="3881"/>
              <a:chExt cx="379" cy="509"/>
            </a:xfrm>
          </p:grpSpPr>
          <p:sp>
            <p:nvSpPr>
              <p:cNvPr id="2233" name="Freeform 24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45 7471"/>
                  <a:gd name="T1" fmla="*/ T0 w 379"/>
                  <a:gd name="T2" fmla="+- 0 4180 3881"/>
                  <a:gd name="T3" fmla="*/ 4180 h 509"/>
                  <a:gd name="T4" fmla="+- 0 7614 7471"/>
                  <a:gd name="T5" fmla="*/ T4 w 379"/>
                  <a:gd name="T6" fmla="+- 0 4198 3881"/>
                  <a:gd name="T7" fmla="*/ 4198 h 509"/>
                  <a:gd name="T8" fmla="+- 0 7851 7471"/>
                  <a:gd name="T9" fmla="*/ T8 w 379"/>
                  <a:gd name="T10" fmla="+- 0 4391 3881"/>
                  <a:gd name="T11" fmla="*/ 4391 h 509"/>
                  <a:gd name="T12" fmla="+- 0 7823 7471"/>
                  <a:gd name="T13" fmla="*/ T12 w 379"/>
                  <a:gd name="T14" fmla="+- 0 4341 3881"/>
                  <a:gd name="T15" fmla="*/ 4341 h 509"/>
                  <a:gd name="T16" fmla="+- 0 7791 7471"/>
                  <a:gd name="T17" fmla="*/ T16 w 379"/>
                  <a:gd name="T18" fmla="+- 0 4341 3881"/>
                  <a:gd name="T19" fmla="*/ 4341 h 509"/>
                  <a:gd name="T20" fmla="+- 0 7756 7471"/>
                  <a:gd name="T21" fmla="*/ T20 w 379"/>
                  <a:gd name="T22" fmla="+- 0 4279 3881"/>
                  <a:gd name="T23" fmla="*/ 4279 h 509"/>
                  <a:gd name="T24" fmla="+- 0 7675 7471"/>
                  <a:gd name="T25" fmla="*/ T24 w 379"/>
                  <a:gd name="T26" fmla="+- 0 4213 3881"/>
                  <a:gd name="T27" fmla="*/ 4213 h 509"/>
                  <a:gd name="T28" fmla="+- 0 7644 7471"/>
                  <a:gd name="T29" fmla="*/ T28 w 379"/>
                  <a:gd name="T30" fmla="+- 0 4213 3881"/>
                  <a:gd name="T31" fmla="*/ 4213 h 509"/>
                  <a:gd name="T32" fmla="+- 0 7646 7471"/>
                  <a:gd name="T33" fmla="*/ T32 w 379"/>
                  <a:gd name="T34" fmla="+- 0 4189 3881"/>
                  <a:gd name="T35" fmla="*/ 4189 h 509"/>
                  <a:gd name="T36" fmla="+- 0 7656 7471"/>
                  <a:gd name="T37" fmla="*/ T36 w 379"/>
                  <a:gd name="T38" fmla="+- 0 4189 3881"/>
                  <a:gd name="T39" fmla="*/ 4189 h 509"/>
                  <a:gd name="T40" fmla="+- 0 7645 7471"/>
                  <a:gd name="T41" fmla="*/ T40 w 379"/>
                  <a:gd name="T42" fmla="+- 0 4180 3881"/>
                  <a:gd name="T43" fmla="*/ 418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79" h="509">
                    <a:moveTo>
                      <a:pt x="174" y="299"/>
                    </a:moveTo>
                    <a:lnTo>
                      <a:pt x="143" y="317"/>
                    </a:lnTo>
                    <a:lnTo>
                      <a:pt x="380" y="510"/>
                    </a:lnTo>
                    <a:lnTo>
                      <a:pt x="352" y="460"/>
                    </a:lnTo>
                    <a:lnTo>
                      <a:pt x="320" y="460"/>
                    </a:lnTo>
                    <a:lnTo>
                      <a:pt x="285" y="398"/>
                    </a:lnTo>
                    <a:lnTo>
                      <a:pt x="204" y="332"/>
                    </a:lnTo>
                    <a:lnTo>
                      <a:pt x="173" y="332"/>
                    </a:lnTo>
                    <a:lnTo>
                      <a:pt x="175" y="308"/>
                    </a:lnTo>
                    <a:lnTo>
                      <a:pt x="185" y="308"/>
                    </a:lnTo>
                    <a:lnTo>
                      <a:pt x="174" y="2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4" name="Freeform 24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56 7471"/>
                  <a:gd name="T1" fmla="*/ T0 w 379"/>
                  <a:gd name="T2" fmla="+- 0 4279 3881"/>
                  <a:gd name="T3" fmla="*/ 4279 h 509"/>
                  <a:gd name="T4" fmla="+- 0 7791 7471"/>
                  <a:gd name="T5" fmla="*/ T4 w 379"/>
                  <a:gd name="T6" fmla="+- 0 4341 3881"/>
                  <a:gd name="T7" fmla="*/ 4341 h 509"/>
                  <a:gd name="T8" fmla="+- 0 7812 7471"/>
                  <a:gd name="T9" fmla="*/ T8 w 379"/>
                  <a:gd name="T10" fmla="+- 0 4323 3881"/>
                  <a:gd name="T11" fmla="*/ 4323 h 509"/>
                  <a:gd name="T12" fmla="+- 0 7756 7471"/>
                  <a:gd name="T13" fmla="*/ T12 w 379"/>
                  <a:gd name="T14" fmla="+- 0 4279 3881"/>
                  <a:gd name="T15" fmla="*/ 427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85" y="398"/>
                    </a:moveTo>
                    <a:lnTo>
                      <a:pt x="320" y="460"/>
                    </a:lnTo>
                    <a:lnTo>
                      <a:pt x="341" y="442"/>
                    </a:lnTo>
                    <a:lnTo>
                      <a:pt x="285" y="3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5" name="Freeform 24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12 7471"/>
                  <a:gd name="T1" fmla="*/ T0 w 379"/>
                  <a:gd name="T2" fmla="+- 0 4139 3881"/>
                  <a:gd name="T3" fmla="*/ 4139 h 509"/>
                  <a:gd name="T4" fmla="+- 0 7688 7471"/>
                  <a:gd name="T5" fmla="*/ T4 w 379"/>
                  <a:gd name="T6" fmla="+- 0 4155 3881"/>
                  <a:gd name="T7" fmla="*/ 4155 h 509"/>
                  <a:gd name="T8" fmla="+- 0 7756 7471"/>
                  <a:gd name="T9" fmla="*/ T8 w 379"/>
                  <a:gd name="T10" fmla="+- 0 4279 3881"/>
                  <a:gd name="T11" fmla="*/ 4279 h 509"/>
                  <a:gd name="T12" fmla="+- 0 7812 7471"/>
                  <a:gd name="T13" fmla="*/ T12 w 379"/>
                  <a:gd name="T14" fmla="+- 0 4323 3881"/>
                  <a:gd name="T15" fmla="*/ 4323 h 509"/>
                  <a:gd name="T16" fmla="+- 0 7791 7471"/>
                  <a:gd name="T17" fmla="*/ T16 w 379"/>
                  <a:gd name="T18" fmla="+- 0 4341 3881"/>
                  <a:gd name="T19" fmla="*/ 4341 h 509"/>
                  <a:gd name="T20" fmla="+- 0 7823 7471"/>
                  <a:gd name="T21" fmla="*/ T20 w 379"/>
                  <a:gd name="T22" fmla="+- 0 4341 3881"/>
                  <a:gd name="T23" fmla="*/ 4341 h 509"/>
                  <a:gd name="T24" fmla="+- 0 7728 7471"/>
                  <a:gd name="T25" fmla="*/ T24 w 379"/>
                  <a:gd name="T26" fmla="+- 0 4171 3881"/>
                  <a:gd name="T27" fmla="*/ 4171 h 509"/>
                  <a:gd name="T28" fmla="+- 0 7713 7471"/>
                  <a:gd name="T29" fmla="*/ T28 w 379"/>
                  <a:gd name="T30" fmla="+- 0 4171 3881"/>
                  <a:gd name="T31" fmla="*/ 4171 h 509"/>
                  <a:gd name="T32" fmla="+- 0 7718 7471"/>
                  <a:gd name="T33" fmla="*/ T32 w 379"/>
                  <a:gd name="T34" fmla="+- 0 4153 3881"/>
                  <a:gd name="T35" fmla="*/ 4153 h 509"/>
                  <a:gd name="T36" fmla="+- 0 7740 7471"/>
                  <a:gd name="T37" fmla="*/ T36 w 379"/>
                  <a:gd name="T38" fmla="+- 0 4153 3881"/>
                  <a:gd name="T39" fmla="*/ 4153 h 509"/>
                  <a:gd name="T40" fmla="+- 0 7744 7471"/>
                  <a:gd name="T41" fmla="*/ T40 w 379"/>
                  <a:gd name="T42" fmla="+- 0 4150 3881"/>
                  <a:gd name="T43" fmla="*/ 4150 h 509"/>
                  <a:gd name="T44" fmla="+- 0 7721 7471"/>
                  <a:gd name="T45" fmla="*/ T44 w 379"/>
                  <a:gd name="T46" fmla="+- 0 4150 3881"/>
                  <a:gd name="T47" fmla="*/ 4150 h 509"/>
                  <a:gd name="T48" fmla="+- 0 7712 7471"/>
                  <a:gd name="T49" fmla="*/ T48 w 379"/>
                  <a:gd name="T50" fmla="+- 0 4139 3881"/>
                  <a:gd name="T51" fmla="*/ 413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9" h="509">
                    <a:moveTo>
                      <a:pt x="241" y="258"/>
                    </a:moveTo>
                    <a:lnTo>
                      <a:pt x="217" y="274"/>
                    </a:lnTo>
                    <a:lnTo>
                      <a:pt x="285" y="398"/>
                    </a:lnTo>
                    <a:lnTo>
                      <a:pt x="341" y="442"/>
                    </a:lnTo>
                    <a:lnTo>
                      <a:pt x="320" y="460"/>
                    </a:lnTo>
                    <a:lnTo>
                      <a:pt x="352" y="460"/>
                    </a:lnTo>
                    <a:lnTo>
                      <a:pt x="257" y="290"/>
                    </a:lnTo>
                    <a:lnTo>
                      <a:pt x="242" y="290"/>
                    </a:lnTo>
                    <a:lnTo>
                      <a:pt x="247" y="272"/>
                    </a:lnTo>
                    <a:lnTo>
                      <a:pt x="269" y="272"/>
                    </a:lnTo>
                    <a:lnTo>
                      <a:pt x="273" y="269"/>
                    </a:lnTo>
                    <a:lnTo>
                      <a:pt x="250" y="269"/>
                    </a:lnTo>
                    <a:lnTo>
                      <a:pt x="241" y="2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6" name="Freeform 24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46 7471"/>
                  <a:gd name="T1" fmla="*/ T0 w 379"/>
                  <a:gd name="T2" fmla="+- 0 4189 3881"/>
                  <a:gd name="T3" fmla="*/ 4189 h 509"/>
                  <a:gd name="T4" fmla="+- 0 7644 7471"/>
                  <a:gd name="T5" fmla="*/ T4 w 379"/>
                  <a:gd name="T6" fmla="+- 0 4213 3881"/>
                  <a:gd name="T7" fmla="*/ 4213 h 509"/>
                  <a:gd name="T8" fmla="+- 0 7662 7471"/>
                  <a:gd name="T9" fmla="*/ T8 w 379"/>
                  <a:gd name="T10" fmla="+- 0 4202 3881"/>
                  <a:gd name="T11" fmla="*/ 4202 h 509"/>
                  <a:gd name="T12" fmla="+- 0 7646 7471"/>
                  <a:gd name="T13" fmla="*/ T12 w 379"/>
                  <a:gd name="T14" fmla="+- 0 4189 3881"/>
                  <a:gd name="T15" fmla="*/ 418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75" y="308"/>
                    </a:moveTo>
                    <a:lnTo>
                      <a:pt x="173" y="332"/>
                    </a:lnTo>
                    <a:lnTo>
                      <a:pt x="191" y="321"/>
                    </a:lnTo>
                    <a:lnTo>
                      <a:pt x="175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7" name="Freeform 24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2 7471"/>
                  <a:gd name="T1" fmla="*/ T0 w 379"/>
                  <a:gd name="T2" fmla="+- 0 4202 3881"/>
                  <a:gd name="T3" fmla="*/ 4202 h 509"/>
                  <a:gd name="T4" fmla="+- 0 7644 7471"/>
                  <a:gd name="T5" fmla="*/ T4 w 379"/>
                  <a:gd name="T6" fmla="+- 0 4213 3881"/>
                  <a:gd name="T7" fmla="*/ 4213 h 509"/>
                  <a:gd name="T8" fmla="+- 0 7675 7471"/>
                  <a:gd name="T9" fmla="*/ T8 w 379"/>
                  <a:gd name="T10" fmla="+- 0 4213 3881"/>
                  <a:gd name="T11" fmla="*/ 4213 h 509"/>
                  <a:gd name="T12" fmla="+- 0 7662 7471"/>
                  <a:gd name="T13" fmla="*/ T12 w 379"/>
                  <a:gd name="T14" fmla="+- 0 4202 3881"/>
                  <a:gd name="T15" fmla="*/ 420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1" y="321"/>
                    </a:moveTo>
                    <a:lnTo>
                      <a:pt x="173" y="332"/>
                    </a:lnTo>
                    <a:lnTo>
                      <a:pt x="204" y="332"/>
                    </a:lnTo>
                    <a:lnTo>
                      <a:pt x="191" y="3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8" name="Freeform 24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56 7471"/>
                  <a:gd name="T1" fmla="*/ T0 w 379"/>
                  <a:gd name="T2" fmla="+- 0 4189 3881"/>
                  <a:gd name="T3" fmla="*/ 4189 h 509"/>
                  <a:gd name="T4" fmla="+- 0 7646 7471"/>
                  <a:gd name="T5" fmla="*/ T4 w 379"/>
                  <a:gd name="T6" fmla="+- 0 4189 3881"/>
                  <a:gd name="T7" fmla="*/ 4189 h 509"/>
                  <a:gd name="T8" fmla="+- 0 7662 7471"/>
                  <a:gd name="T9" fmla="*/ T8 w 379"/>
                  <a:gd name="T10" fmla="+- 0 4202 3881"/>
                  <a:gd name="T11" fmla="*/ 4202 h 509"/>
                  <a:gd name="T12" fmla="+- 0 7678 7471"/>
                  <a:gd name="T13" fmla="*/ T12 w 379"/>
                  <a:gd name="T14" fmla="+- 0 4193 3881"/>
                  <a:gd name="T15" fmla="*/ 4193 h 509"/>
                  <a:gd name="T16" fmla="+- 0 7660 7471"/>
                  <a:gd name="T17" fmla="*/ T16 w 379"/>
                  <a:gd name="T18" fmla="+- 0 4193 3881"/>
                  <a:gd name="T19" fmla="*/ 4193 h 509"/>
                  <a:gd name="T20" fmla="+- 0 7656 7471"/>
                  <a:gd name="T21" fmla="*/ T20 w 379"/>
                  <a:gd name="T22" fmla="+- 0 4189 3881"/>
                  <a:gd name="T23" fmla="*/ 418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185" y="308"/>
                    </a:moveTo>
                    <a:lnTo>
                      <a:pt x="175" y="308"/>
                    </a:lnTo>
                    <a:lnTo>
                      <a:pt x="191" y="321"/>
                    </a:lnTo>
                    <a:lnTo>
                      <a:pt x="207" y="312"/>
                    </a:lnTo>
                    <a:lnTo>
                      <a:pt x="189" y="312"/>
                    </a:lnTo>
                    <a:lnTo>
                      <a:pt x="185" y="3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9" name="Freeform 24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3 7471"/>
                  <a:gd name="T1" fmla="*/ T0 w 379"/>
                  <a:gd name="T2" fmla="+- 0 4170 3881"/>
                  <a:gd name="T3" fmla="*/ 4170 h 509"/>
                  <a:gd name="T4" fmla="+- 0 7645 7471"/>
                  <a:gd name="T5" fmla="*/ T4 w 379"/>
                  <a:gd name="T6" fmla="+- 0 4180 3881"/>
                  <a:gd name="T7" fmla="*/ 4180 h 509"/>
                  <a:gd name="T8" fmla="+- 0 7660 7471"/>
                  <a:gd name="T9" fmla="*/ T8 w 379"/>
                  <a:gd name="T10" fmla="+- 0 4193 3881"/>
                  <a:gd name="T11" fmla="*/ 4193 h 509"/>
                  <a:gd name="T12" fmla="+- 0 7663 7471"/>
                  <a:gd name="T13" fmla="*/ T12 w 379"/>
                  <a:gd name="T14" fmla="+- 0 4170 3881"/>
                  <a:gd name="T15" fmla="*/ 417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2" y="289"/>
                    </a:moveTo>
                    <a:lnTo>
                      <a:pt x="174" y="299"/>
                    </a:lnTo>
                    <a:lnTo>
                      <a:pt x="189" y="312"/>
                    </a:lnTo>
                    <a:lnTo>
                      <a:pt x="192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0" name="Freeform 24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7 7471"/>
                  <a:gd name="T1" fmla="*/ T0 w 379"/>
                  <a:gd name="T2" fmla="+- 0 4170 3881"/>
                  <a:gd name="T3" fmla="*/ 4170 h 509"/>
                  <a:gd name="T4" fmla="+- 0 7663 7471"/>
                  <a:gd name="T5" fmla="*/ T4 w 379"/>
                  <a:gd name="T6" fmla="+- 0 4170 3881"/>
                  <a:gd name="T7" fmla="*/ 4170 h 509"/>
                  <a:gd name="T8" fmla="+- 0 7660 7471"/>
                  <a:gd name="T9" fmla="*/ T8 w 379"/>
                  <a:gd name="T10" fmla="+- 0 4193 3881"/>
                  <a:gd name="T11" fmla="*/ 4193 h 509"/>
                  <a:gd name="T12" fmla="+- 0 7678 7471"/>
                  <a:gd name="T13" fmla="*/ T12 w 379"/>
                  <a:gd name="T14" fmla="+- 0 4193 3881"/>
                  <a:gd name="T15" fmla="*/ 4193 h 509"/>
                  <a:gd name="T16" fmla="+- 0 7693 7471"/>
                  <a:gd name="T17" fmla="*/ T16 w 379"/>
                  <a:gd name="T18" fmla="+- 0 4184 3881"/>
                  <a:gd name="T19" fmla="*/ 4184 h 509"/>
                  <a:gd name="T20" fmla="+- 0 7677 7471"/>
                  <a:gd name="T21" fmla="*/ T20 w 379"/>
                  <a:gd name="T22" fmla="+- 0 4170 3881"/>
                  <a:gd name="T23" fmla="*/ 417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206" y="289"/>
                    </a:moveTo>
                    <a:lnTo>
                      <a:pt x="192" y="289"/>
                    </a:lnTo>
                    <a:lnTo>
                      <a:pt x="189" y="312"/>
                    </a:lnTo>
                    <a:lnTo>
                      <a:pt x="207" y="312"/>
                    </a:lnTo>
                    <a:lnTo>
                      <a:pt x="222" y="303"/>
                    </a:lnTo>
                    <a:lnTo>
                      <a:pt x="206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1" name="Freeform 24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81 7471"/>
                  <a:gd name="T1" fmla="*/ T0 w 379"/>
                  <a:gd name="T2" fmla="+- 0 4069 3881"/>
                  <a:gd name="T3" fmla="*/ 4069 h 509"/>
                  <a:gd name="T4" fmla="+- 0 7544 7471"/>
                  <a:gd name="T5" fmla="*/ T4 w 379"/>
                  <a:gd name="T6" fmla="+- 0 4095 3881"/>
                  <a:gd name="T7" fmla="*/ 4095 h 509"/>
                  <a:gd name="T8" fmla="+- 0 7645 7471"/>
                  <a:gd name="T9" fmla="*/ T8 w 379"/>
                  <a:gd name="T10" fmla="+- 0 4180 3881"/>
                  <a:gd name="T11" fmla="*/ 4180 h 509"/>
                  <a:gd name="T12" fmla="+- 0 7663 7471"/>
                  <a:gd name="T13" fmla="*/ T12 w 379"/>
                  <a:gd name="T14" fmla="+- 0 4170 3881"/>
                  <a:gd name="T15" fmla="*/ 4170 h 509"/>
                  <a:gd name="T16" fmla="+- 0 7677 7471"/>
                  <a:gd name="T17" fmla="*/ T16 w 379"/>
                  <a:gd name="T18" fmla="+- 0 4170 3881"/>
                  <a:gd name="T19" fmla="*/ 4170 h 509"/>
                  <a:gd name="T20" fmla="+- 0 7602 7471"/>
                  <a:gd name="T21" fmla="*/ T20 w 379"/>
                  <a:gd name="T22" fmla="+- 0 4107 3881"/>
                  <a:gd name="T23" fmla="*/ 4107 h 509"/>
                  <a:gd name="T24" fmla="+- 0 7574 7471"/>
                  <a:gd name="T25" fmla="*/ T24 w 379"/>
                  <a:gd name="T26" fmla="+- 0 4107 3881"/>
                  <a:gd name="T27" fmla="*/ 4107 h 509"/>
                  <a:gd name="T28" fmla="+- 0 7575 7471"/>
                  <a:gd name="T29" fmla="*/ T28 w 379"/>
                  <a:gd name="T30" fmla="+- 0 4085 3881"/>
                  <a:gd name="T31" fmla="*/ 4085 h 509"/>
                  <a:gd name="T32" fmla="+- 0 7605 7471"/>
                  <a:gd name="T33" fmla="*/ T32 w 379"/>
                  <a:gd name="T34" fmla="+- 0 4085 3881"/>
                  <a:gd name="T35" fmla="*/ 4085 h 509"/>
                  <a:gd name="T36" fmla="+- 0 7612 7471"/>
                  <a:gd name="T37" fmla="*/ T36 w 379"/>
                  <a:gd name="T38" fmla="+- 0 4080 3881"/>
                  <a:gd name="T39" fmla="*/ 4080 h 509"/>
                  <a:gd name="T40" fmla="+- 0 7595 7471"/>
                  <a:gd name="T41" fmla="*/ T40 w 379"/>
                  <a:gd name="T42" fmla="+- 0 4080 3881"/>
                  <a:gd name="T43" fmla="*/ 4080 h 509"/>
                  <a:gd name="T44" fmla="+- 0 7581 7471"/>
                  <a:gd name="T45" fmla="*/ T44 w 379"/>
                  <a:gd name="T46" fmla="+- 0 4069 3881"/>
                  <a:gd name="T47" fmla="*/ 40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79" h="509">
                    <a:moveTo>
                      <a:pt x="110" y="188"/>
                    </a:moveTo>
                    <a:lnTo>
                      <a:pt x="73" y="214"/>
                    </a:lnTo>
                    <a:lnTo>
                      <a:pt x="174" y="299"/>
                    </a:lnTo>
                    <a:lnTo>
                      <a:pt x="192" y="289"/>
                    </a:lnTo>
                    <a:lnTo>
                      <a:pt x="206" y="289"/>
                    </a:lnTo>
                    <a:lnTo>
                      <a:pt x="131" y="226"/>
                    </a:lnTo>
                    <a:lnTo>
                      <a:pt x="103" y="226"/>
                    </a:lnTo>
                    <a:lnTo>
                      <a:pt x="104" y="204"/>
                    </a:lnTo>
                    <a:lnTo>
                      <a:pt x="134" y="204"/>
                    </a:lnTo>
                    <a:lnTo>
                      <a:pt x="141" y="199"/>
                    </a:lnTo>
                    <a:lnTo>
                      <a:pt x="124" y="199"/>
                    </a:lnTo>
                    <a:lnTo>
                      <a:pt x="110" y="1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2" name="Freeform 24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18 7471"/>
                  <a:gd name="T1" fmla="*/ T0 w 379"/>
                  <a:gd name="T2" fmla="+- 0 4153 3881"/>
                  <a:gd name="T3" fmla="*/ 4153 h 509"/>
                  <a:gd name="T4" fmla="+- 0 7713 7471"/>
                  <a:gd name="T5" fmla="*/ T4 w 379"/>
                  <a:gd name="T6" fmla="+- 0 4171 3881"/>
                  <a:gd name="T7" fmla="*/ 4171 h 509"/>
                  <a:gd name="T8" fmla="+- 0 7724 7471"/>
                  <a:gd name="T9" fmla="*/ T8 w 379"/>
                  <a:gd name="T10" fmla="+- 0 4164 3881"/>
                  <a:gd name="T11" fmla="*/ 4164 h 509"/>
                  <a:gd name="T12" fmla="+- 0 7718 7471"/>
                  <a:gd name="T13" fmla="*/ T12 w 379"/>
                  <a:gd name="T14" fmla="+- 0 4153 3881"/>
                  <a:gd name="T15" fmla="*/ 41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47" y="272"/>
                    </a:moveTo>
                    <a:lnTo>
                      <a:pt x="242" y="290"/>
                    </a:lnTo>
                    <a:lnTo>
                      <a:pt x="253" y="283"/>
                    </a:lnTo>
                    <a:lnTo>
                      <a:pt x="247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3" name="Freeform 25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24 7471"/>
                  <a:gd name="T1" fmla="*/ T0 w 379"/>
                  <a:gd name="T2" fmla="+- 0 4164 3881"/>
                  <a:gd name="T3" fmla="*/ 4164 h 509"/>
                  <a:gd name="T4" fmla="+- 0 7713 7471"/>
                  <a:gd name="T5" fmla="*/ T4 w 379"/>
                  <a:gd name="T6" fmla="+- 0 4171 3881"/>
                  <a:gd name="T7" fmla="*/ 4171 h 509"/>
                  <a:gd name="T8" fmla="+- 0 7728 7471"/>
                  <a:gd name="T9" fmla="*/ T8 w 379"/>
                  <a:gd name="T10" fmla="+- 0 4171 3881"/>
                  <a:gd name="T11" fmla="*/ 4171 h 509"/>
                  <a:gd name="T12" fmla="+- 0 7724 7471"/>
                  <a:gd name="T13" fmla="*/ T12 w 379"/>
                  <a:gd name="T14" fmla="+- 0 4164 3881"/>
                  <a:gd name="T15" fmla="*/ 416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53" y="283"/>
                    </a:moveTo>
                    <a:lnTo>
                      <a:pt x="242" y="290"/>
                    </a:lnTo>
                    <a:lnTo>
                      <a:pt x="257" y="290"/>
                    </a:lnTo>
                    <a:lnTo>
                      <a:pt x="253" y="2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4" name="Freeform 25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40 7471"/>
                  <a:gd name="T1" fmla="*/ T0 w 379"/>
                  <a:gd name="T2" fmla="+- 0 4153 3881"/>
                  <a:gd name="T3" fmla="*/ 4153 h 509"/>
                  <a:gd name="T4" fmla="+- 0 7718 7471"/>
                  <a:gd name="T5" fmla="*/ T4 w 379"/>
                  <a:gd name="T6" fmla="+- 0 4153 3881"/>
                  <a:gd name="T7" fmla="*/ 4153 h 509"/>
                  <a:gd name="T8" fmla="+- 0 7724 7471"/>
                  <a:gd name="T9" fmla="*/ T8 w 379"/>
                  <a:gd name="T10" fmla="+- 0 4164 3881"/>
                  <a:gd name="T11" fmla="*/ 4164 h 509"/>
                  <a:gd name="T12" fmla="+- 0 7740 7471"/>
                  <a:gd name="T13" fmla="*/ T12 w 379"/>
                  <a:gd name="T14" fmla="+- 0 4153 3881"/>
                  <a:gd name="T15" fmla="*/ 415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69" y="272"/>
                    </a:moveTo>
                    <a:lnTo>
                      <a:pt x="247" y="272"/>
                    </a:lnTo>
                    <a:lnTo>
                      <a:pt x="253" y="283"/>
                    </a:lnTo>
                    <a:lnTo>
                      <a:pt x="269" y="27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5" name="Freeform 25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24 7471"/>
                  <a:gd name="T1" fmla="*/ T0 w 379"/>
                  <a:gd name="T2" fmla="+- 0 4131 3881"/>
                  <a:gd name="T3" fmla="*/ 4131 h 509"/>
                  <a:gd name="T4" fmla="+- 0 7712 7471"/>
                  <a:gd name="T5" fmla="*/ T4 w 379"/>
                  <a:gd name="T6" fmla="+- 0 4139 3881"/>
                  <a:gd name="T7" fmla="*/ 4139 h 509"/>
                  <a:gd name="T8" fmla="+- 0 7721 7471"/>
                  <a:gd name="T9" fmla="*/ T8 w 379"/>
                  <a:gd name="T10" fmla="+- 0 4150 3881"/>
                  <a:gd name="T11" fmla="*/ 4150 h 509"/>
                  <a:gd name="T12" fmla="+- 0 7724 7471"/>
                  <a:gd name="T13" fmla="*/ T12 w 379"/>
                  <a:gd name="T14" fmla="+- 0 4131 3881"/>
                  <a:gd name="T15" fmla="*/ 413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53" y="250"/>
                    </a:moveTo>
                    <a:lnTo>
                      <a:pt x="241" y="258"/>
                    </a:lnTo>
                    <a:lnTo>
                      <a:pt x="250" y="269"/>
                    </a:lnTo>
                    <a:lnTo>
                      <a:pt x="253" y="2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6" name="Freeform 25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740 7471"/>
                  <a:gd name="T1" fmla="*/ T0 w 379"/>
                  <a:gd name="T2" fmla="+- 0 4131 3881"/>
                  <a:gd name="T3" fmla="*/ 4131 h 509"/>
                  <a:gd name="T4" fmla="+- 0 7724 7471"/>
                  <a:gd name="T5" fmla="*/ T4 w 379"/>
                  <a:gd name="T6" fmla="+- 0 4131 3881"/>
                  <a:gd name="T7" fmla="*/ 4131 h 509"/>
                  <a:gd name="T8" fmla="+- 0 7721 7471"/>
                  <a:gd name="T9" fmla="*/ T8 w 379"/>
                  <a:gd name="T10" fmla="+- 0 4150 3881"/>
                  <a:gd name="T11" fmla="*/ 4150 h 509"/>
                  <a:gd name="T12" fmla="+- 0 7744 7471"/>
                  <a:gd name="T13" fmla="*/ T12 w 379"/>
                  <a:gd name="T14" fmla="+- 0 4150 3881"/>
                  <a:gd name="T15" fmla="*/ 4150 h 509"/>
                  <a:gd name="T16" fmla="+- 0 7751 7471"/>
                  <a:gd name="T17" fmla="*/ T16 w 379"/>
                  <a:gd name="T18" fmla="+- 0 4145 3881"/>
                  <a:gd name="T19" fmla="*/ 4145 h 509"/>
                  <a:gd name="T20" fmla="+- 0 7740 7471"/>
                  <a:gd name="T21" fmla="*/ T20 w 379"/>
                  <a:gd name="T22" fmla="+- 0 4131 3881"/>
                  <a:gd name="T23" fmla="*/ 413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269" y="250"/>
                    </a:moveTo>
                    <a:lnTo>
                      <a:pt x="253" y="250"/>
                    </a:lnTo>
                    <a:lnTo>
                      <a:pt x="250" y="269"/>
                    </a:lnTo>
                    <a:lnTo>
                      <a:pt x="273" y="269"/>
                    </a:lnTo>
                    <a:lnTo>
                      <a:pt x="280" y="264"/>
                    </a:lnTo>
                    <a:lnTo>
                      <a:pt x="269" y="2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7" name="Freeform 25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0 7471"/>
                  <a:gd name="T1" fmla="*/ T0 w 379"/>
                  <a:gd name="T2" fmla="+- 0 4018 3881"/>
                  <a:gd name="T3" fmla="*/ 4018 h 509"/>
                  <a:gd name="T4" fmla="+- 0 7632 7471"/>
                  <a:gd name="T5" fmla="*/ T4 w 379"/>
                  <a:gd name="T6" fmla="+- 0 4034 3881"/>
                  <a:gd name="T7" fmla="*/ 4034 h 509"/>
                  <a:gd name="T8" fmla="+- 0 7712 7471"/>
                  <a:gd name="T9" fmla="*/ T8 w 379"/>
                  <a:gd name="T10" fmla="+- 0 4139 3881"/>
                  <a:gd name="T11" fmla="*/ 4139 h 509"/>
                  <a:gd name="T12" fmla="+- 0 7724 7471"/>
                  <a:gd name="T13" fmla="*/ T12 w 379"/>
                  <a:gd name="T14" fmla="+- 0 4131 3881"/>
                  <a:gd name="T15" fmla="*/ 4131 h 509"/>
                  <a:gd name="T16" fmla="+- 0 7740 7471"/>
                  <a:gd name="T17" fmla="*/ T16 w 379"/>
                  <a:gd name="T18" fmla="+- 0 4131 3881"/>
                  <a:gd name="T19" fmla="*/ 4131 h 509"/>
                  <a:gd name="T20" fmla="+- 0 7679 7471"/>
                  <a:gd name="T21" fmla="*/ T20 w 379"/>
                  <a:gd name="T22" fmla="+- 0 4049 3881"/>
                  <a:gd name="T23" fmla="*/ 4049 h 509"/>
                  <a:gd name="T24" fmla="+- 0 7659 7471"/>
                  <a:gd name="T25" fmla="*/ T24 w 379"/>
                  <a:gd name="T26" fmla="+- 0 4049 3881"/>
                  <a:gd name="T27" fmla="*/ 4049 h 509"/>
                  <a:gd name="T28" fmla="+- 0 7664 7471"/>
                  <a:gd name="T29" fmla="*/ T28 w 379"/>
                  <a:gd name="T30" fmla="+- 0 4030 3881"/>
                  <a:gd name="T31" fmla="*/ 4030 h 509"/>
                  <a:gd name="T32" fmla="+- 0 7666 7471"/>
                  <a:gd name="T33" fmla="*/ T32 w 379"/>
                  <a:gd name="T34" fmla="+- 0 4030 3881"/>
                  <a:gd name="T35" fmla="*/ 4030 h 509"/>
                  <a:gd name="T36" fmla="+- 0 7660 7471"/>
                  <a:gd name="T37" fmla="*/ T36 w 379"/>
                  <a:gd name="T38" fmla="+- 0 4018 3881"/>
                  <a:gd name="T39" fmla="*/ 401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9" h="509">
                    <a:moveTo>
                      <a:pt x="189" y="137"/>
                    </a:moveTo>
                    <a:lnTo>
                      <a:pt x="161" y="153"/>
                    </a:lnTo>
                    <a:lnTo>
                      <a:pt x="241" y="258"/>
                    </a:lnTo>
                    <a:lnTo>
                      <a:pt x="253" y="250"/>
                    </a:lnTo>
                    <a:lnTo>
                      <a:pt x="269" y="250"/>
                    </a:lnTo>
                    <a:lnTo>
                      <a:pt x="208" y="168"/>
                    </a:lnTo>
                    <a:lnTo>
                      <a:pt x="188" y="168"/>
                    </a:lnTo>
                    <a:lnTo>
                      <a:pt x="193" y="149"/>
                    </a:lnTo>
                    <a:lnTo>
                      <a:pt x="195" y="149"/>
                    </a:lnTo>
                    <a:lnTo>
                      <a:pt x="189" y="13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8" name="Freeform 25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75 7471"/>
                  <a:gd name="T1" fmla="*/ T0 w 379"/>
                  <a:gd name="T2" fmla="+- 0 4085 3881"/>
                  <a:gd name="T3" fmla="*/ 4085 h 509"/>
                  <a:gd name="T4" fmla="+- 0 7574 7471"/>
                  <a:gd name="T5" fmla="*/ T4 w 379"/>
                  <a:gd name="T6" fmla="+- 0 4107 3881"/>
                  <a:gd name="T7" fmla="*/ 4107 h 509"/>
                  <a:gd name="T8" fmla="+- 0 7589 7471"/>
                  <a:gd name="T9" fmla="*/ T8 w 379"/>
                  <a:gd name="T10" fmla="+- 0 4097 3881"/>
                  <a:gd name="T11" fmla="*/ 4097 h 509"/>
                  <a:gd name="T12" fmla="+- 0 7575 7471"/>
                  <a:gd name="T13" fmla="*/ T12 w 379"/>
                  <a:gd name="T14" fmla="+- 0 4085 3881"/>
                  <a:gd name="T15" fmla="*/ 408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04" y="204"/>
                    </a:moveTo>
                    <a:lnTo>
                      <a:pt x="103" y="226"/>
                    </a:lnTo>
                    <a:lnTo>
                      <a:pt x="118" y="216"/>
                    </a:lnTo>
                    <a:lnTo>
                      <a:pt x="104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9" name="Freeform 25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89 7471"/>
                  <a:gd name="T1" fmla="*/ T0 w 379"/>
                  <a:gd name="T2" fmla="+- 0 4097 3881"/>
                  <a:gd name="T3" fmla="*/ 4097 h 509"/>
                  <a:gd name="T4" fmla="+- 0 7574 7471"/>
                  <a:gd name="T5" fmla="*/ T4 w 379"/>
                  <a:gd name="T6" fmla="+- 0 4107 3881"/>
                  <a:gd name="T7" fmla="*/ 4107 h 509"/>
                  <a:gd name="T8" fmla="+- 0 7602 7471"/>
                  <a:gd name="T9" fmla="*/ T8 w 379"/>
                  <a:gd name="T10" fmla="+- 0 4107 3881"/>
                  <a:gd name="T11" fmla="*/ 4107 h 509"/>
                  <a:gd name="T12" fmla="+- 0 7589 7471"/>
                  <a:gd name="T13" fmla="*/ T12 w 379"/>
                  <a:gd name="T14" fmla="+- 0 4097 3881"/>
                  <a:gd name="T15" fmla="*/ 4097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18" y="216"/>
                    </a:moveTo>
                    <a:lnTo>
                      <a:pt x="103" y="226"/>
                    </a:lnTo>
                    <a:lnTo>
                      <a:pt x="131" y="226"/>
                    </a:lnTo>
                    <a:lnTo>
                      <a:pt x="118" y="2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0" name="Freeform 25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05 7471"/>
                  <a:gd name="T1" fmla="*/ T0 w 379"/>
                  <a:gd name="T2" fmla="+- 0 4085 3881"/>
                  <a:gd name="T3" fmla="*/ 4085 h 509"/>
                  <a:gd name="T4" fmla="+- 0 7575 7471"/>
                  <a:gd name="T5" fmla="*/ T4 w 379"/>
                  <a:gd name="T6" fmla="+- 0 4085 3881"/>
                  <a:gd name="T7" fmla="*/ 4085 h 509"/>
                  <a:gd name="T8" fmla="+- 0 7589 7471"/>
                  <a:gd name="T9" fmla="*/ T8 w 379"/>
                  <a:gd name="T10" fmla="+- 0 4097 3881"/>
                  <a:gd name="T11" fmla="*/ 4097 h 509"/>
                  <a:gd name="T12" fmla="+- 0 7605 7471"/>
                  <a:gd name="T13" fmla="*/ T12 w 379"/>
                  <a:gd name="T14" fmla="+- 0 4085 3881"/>
                  <a:gd name="T15" fmla="*/ 4085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34" y="204"/>
                    </a:moveTo>
                    <a:lnTo>
                      <a:pt x="104" y="204"/>
                    </a:lnTo>
                    <a:lnTo>
                      <a:pt x="118" y="216"/>
                    </a:lnTo>
                    <a:lnTo>
                      <a:pt x="134" y="20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1" name="Freeform 25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96 7471"/>
                  <a:gd name="T1" fmla="*/ T0 w 379"/>
                  <a:gd name="T2" fmla="+- 0 4059 3881"/>
                  <a:gd name="T3" fmla="*/ 4059 h 509"/>
                  <a:gd name="T4" fmla="+- 0 7581 7471"/>
                  <a:gd name="T5" fmla="*/ T4 w 379"/>
                  <a:gd name="T6" fmla="+- 0 4069 3881"/>
                  <a:gd name="T7" fmla="*/ 4069 h 509"/>
                  <a:gd name="T8" fmla="+- 0 7595 7471"/>
                  <a:gd name="T9" fmla="*/ T8 w 379"/>
                  <a:gd name="T10" fmla="+- 0 4080 3881"/>
                  <a:gd name="T11" fmla="*/ 4080 h 509"/>
                  <a:gd name="T12" fmla="+- 0 7596 7471"/>
                  <a:gd name="T13" fmla="*/ T12 w 379"/>
                  <a:gd name="T14" fmla="+- 0 4059 3881"/>
                  <a:gd name="T15" fmla="*/ 405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25" y="178"/>
                    </a:moveTo>
                    <a:lnTo>
                      <a:pt x="110" y="188"/>
                    </a:lnTo>
                    <a:lnTo>
                      <a:pt x="124" y="199"/>
                    </a:lnTo>
                    <a:lnTo>
                      <a:pt x="125" y="1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2" name="Freeform 25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12 7471"/>
                  <a:gd name="T1" fmla="*/ T0 w 379"/>
                  <a:gd name="T2" fmla="+- 0 4059 3881"/>
                  <a:gd name="T3" fmla="*/ 4059 h 509"/>
                  <a:gd name="T4" fmla="+- 0 7596 7471"/>
                  <a:gd name="T5" fmla="*/ T4 w 379"/>
                  <a:gd name="T6" fmla="+- 0 4059 3881"/>
                  <a:gd name="T7" fmla="*/ 4059 h 509"/>
                  <a:gd name="T8" fmla="+- 0 7595 7471"/>
                  <a:gd name="T9" fmla="*/ T8 w 379"/>
                  <a:gd name="T10" fmla="+- 0 4080 3881"/>
                  <a:gd name="T11" fmla="*/ 4080 h 509"/>
                  <a:gd name="T12" fmla="+- 0 7612 7471"/>
                  <a:gd name="T13" fmla="*/ T12 w 379"/>
                  <a:gd name="T14" fmla="+- 0 4080 3881"/>
                  <a:gd name="T15" fmla="*/ 4080 h 509"/>
                  <a:gd name="T16" fmla="+- 0 7626 7471"/>
                  <a:gd name="T17" fmla="*/ T16 w 379"/>
                  <a:gd name="T18" fmla="+- 0 4070 3881"/>
                  <a:gd name="T19" fmla="*/ 4070 h 509"/>
                  <a:gd name="T20" fmla="+- 0 7612 7471"/>
                  <a:gd name="T21" fmla="*/ T20 w 379"/>
                  <a:gd name="T22" fmla="+- 0 4059 3881"/>
                  <a:gd name="T23" fmla="*/ 405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9" h="509">
                    <a:moveTo>
                      <a:pt x="141" y="178"/>
                    </a:moveTo>
                    <a:lnTo>
                      <a:pt x="125" y="178"/>
                    </a:lnTo>
                    <a:lnTo>
                      <a:pt x="124" y="199"/>
                    </a:lnTo>
                    <a:lnTo>
                      <a:pt x="141" y="199"/>
                    </a:lnTo>
                    <a:lnTo>
                      <a:pt x="155" y="189"/>
                    </a:lnTo>
                    <a:lnTo>
                      <a:pt x="141" y="1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3" name="Freeform 260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21 7471"/>
                  <a:gd name="T1" fmla="*/ T0 w 379"/>
                  <a:gd name="T2" fmla="+- 0 3881 3881"/>
                  <a:gd name="T3" fmla="*/ 3881 h 509"/>
                  <a:gd name="T4" fmla="+- 0 7471 7471"/>
                  <a:gd name="T5" fmla="*/ T4 w 379"/>
                  <a:gd name="T6" fmla="+- 0 3978 3881"/>
                  <a:gd name="T7" fmla="*/ 3978 h 509"/>
                  <a:gd name="T8" fmla="+- 0 7581 7471"/>
                  <a:gd name="T9" fmla="*/ T8 w 379"/>
                  <a:gd name="T10" fmla="+- 0 4069 3881"/>
                  <a:gd name="T11" fmla="*/ 4069 h 509"/>
                  <a:gd name="T12" fmla="+- 0 7596 7471"/>
                  <a:gd name="T13" fmla="*/ T12 w 379"/>
                  <a:gd name="T14" fmla="+- 0 4059 3881"/>
                  <a:gd name="T15" fmla="*/ 4059 h 509"/>
                  <a:gd name="T16" fmla="+- 0 7612 7471"/>
                  <a:gd name="T17" fmla="*/ T16 w 379"/>
                  <a:gd name="T18" fmla="+- 0 4059 3881"/>
                  <a:gd name="T19" fmla="*/ 4059 h 509"/>
                  <a:gd name="T20" fmla="+- 0 7531 7471"/>
                  <a:gd name="T21" fmla="*/ T20 w 379"/>
                  <a:gd name="T22" fmla="+- 0 3991 3881"/>
                  <a:gd name="T23" fmla="*/ 3991 h 509"/>
                  <a:gd name="T24" fmla="+- 0 7502 7471"/>
                  <a:gd name="T25" fmla="*/ T24 w 379"/>
                  <a:gd name="T26" fmla="+- 0 3991 3881"/>
                  <a:gd name="T27" fmla="*/ 3991 h 509"/>
                  <a:gd name="T28" fmla="+- 0 7504 7471"/>
                  <a:gd name="T29" fmla="*/ T28 w 379"/>
                  <a:gd name="T30" fmla="+- 0 3969 3881"/>
                  <a:gd name="T31" fmla="*/ 3969 h 509"/>
                  <a:gd name="T32" fmla="+- 0 7536 7471"/>
                  <a:gd name="T33" fmla="*/ T32 w 379"/>
                  <a:gd name="T34" fmla="+- 0 3969 3881"/>
                  <a:gd name="T35" fmla="*/ 3969 h 509"/>
                  <a:gd name="T36" fmla="+- 0 7610 7471"/>
                  <a:gd name="T37" fmla="*/ T36 w 379"/>
                  <a:gd name="T38" fmla="+- 0 3921 3881"/>
                  <a:gd name="T39" fmla="*/ 3921 h 509"/>
                  <a:gd name="T40" fmla="+- 0 7603 7471"/>
                  <a:gd name="T41" fmla="*/ T40 w 379"/>
                  <a:gd name="T42" fmla="+- 0 3908 3881"/>
                  <a:gd name="T43" fmla="*/ 3908 h 509"/>
                  <a:gd name="T44" fmla="+- 0 7635 7471"/>
                  <a:gd name="T45" fmla="*/ T44 w 379"/>
                  <a:gd name="T46" fmla="+- 0 3908 3881"/>
                  <a:gd name="T47" fmla="*/ 3908 h 509"/>
                  <a:gd name="T48" fmla="+- 0 7621 7471"/>
                  <a:gd name="T49" fmla="*/ T48 w 379"/>
                  <a:gd name="T50" fmla="+- 0 3881 3881"/>
                  <a:gd name="T51" fmla="*/ 388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9" h="509">
                    <a:moveTo>
                      <a:pt x="150" y="0"/>
                    </a:moveTo>
                    <a:lnTo>
                      <a:pt x="0" y="97"/>
                    </a:lnTo>
                    <a:lnTo>
                      <a:pt x="110" y="188"/>
                    </a:lnTo>
                    <a:lnTo>
                      <a:pt x="125" y="178"/>
                    </a:lnTo>
                    <a:lnTo>
                      <a:pt x="141" y="178"/>
                    </a:lnTo>
                    <a:lnTo>
                      <a:pt x="60" y="110"/>
                    </a:lnTo>
                    <a:lnTo>
                      <a:pt x="31" y="110"/>
                    </a:lnTo>
                    <a:lnTo>
                      <a:pt x="33" y="88"/>
                    </a:lnTo>
                    <a:lnTo>
                      <a:pt x="65" y="88"/>
                    </a:lnTo>
                    <a:lnTo>
                      <a:pt x="139" y="40"/>
                    </a:lnTo>
                    <a:lnTo>
                      <a:pt x="132" y="27"/>
                    </a:lnTo>
                    <a:lnTo>
                      <a:pt x="164" y="27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" name="Freeform 261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64 7471"/>
                  <a:gd name="T1" fmla="*/ T0 w 379"/>
                  <a:gd name="T2" fmla="+- 0 4030 3881"/>
                  <a:gd name="T3" fmla="*/ 4030 h 509"/>
                  <a:gd name="T4" fmla="+- 0 7659 7471"/>
                  <a:gd name="T5" fmla="*/ T4 w 379"/>
                  <a:gd name="T6" fmla="+- 0 4049 3881"/>
                  <a:gd name="T7" fmla="*/ 4049 h 509"/>
                  <a:gd name="T8" fmla="+- 0 7673 7471"/>
                  <a:gd name="T9" fmla="*/ T8 w 379"/>
                  <a:gd name="T10" fmla="+- 0 4042 3881"/>
                  <a:gd name="T11" fmla="*/ 4042 h 509"/>
                  <a:gd name="T12" fmla="+- 0 7664 7471"/>
                  <a:gd name="T13" fmla="*/ T12 w 379"/>
                  <a:gd name="T14" fmla="+- 0 4030 3881"/>
                  <a:gd name="T15" fmla="*/ 403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93" y="149"/>
                    </a:moveTo>
                    <a:lnTo>
                      <a:pt x="188" y="168"/>
                    </a:lnTo>
                    <a:lnTo>
                      <a:pt x="202" y="161"/>
                    </a:lnTo>
                    <a:lnTo>
                      <a:pt x="193" y="1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5" name="Freeform 262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3 7471"/>
                  <a:gd name="T1" fmla="*/ T0 w 379"/>
                  <a:gd name="T2" fmla="+- 0 4042 3881"/>
                  <a:gd name="T3" fmla="*/ 4042 h 509"/>
                  <a:gd name="T4" fmla="+- 0 7659 7471"/>
                  <a:gd name="T5" fmla="*/ T4 w 379"/>
                  <a:gd name="T6" fmla="+- 0 4049 3881"/>
                  <a:gd name="T7" fmla="*/ 4049 h 509"/>
                  <a:gd name="T8" fmla="+- 0 7679 7471"/>
                  <a:gd name="T9" fmla="*/ T8 w 379"/>
                  <a:gd name="T10" fmla="+- 0 4049 3881"/>
                  <a:gd name="T11" fmla="*/ 4049 h 509"/>
                  <a:gd name="T12" fmla="+- 0 7673 7471"/>
                  <a:gd name="T13" fmla="*/ T12 w 379"/>
                  <a:gd name="T14" fmla="+- 0 4042 3881"/>
                  <a:gd name="T15" fmla="*/ 4042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02" y="161"/>
                    </a:moveTo>
                    <a:lnTo>
                      <a:pt x="188" y="168"/>
                    </a:lnTo>
                    <a:lnTo>
                      <a:pt x="208" y="168"/>
                    </a:lnTo>
                    <a:lnTo>
                      <a:pt x="202" y="1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6" name="Freeform 263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88 7471"/>
                  <a:gd name="T1" fmla="*/ T0 w 379"/>
                  <a:gd name="T2" fmla="+- 0 4011 3881"/>
                  <a:gd name="T3" fmla="*/ 4011 h 509"/>
                  <a:gd name="T4" fmla="+- 0 7672 7471"/>
                  <a:gd name="T5" fmla="*/ T4 w 379"/>
                  <a:gd name="T6" fmla="+- 0 4011 3881"/>
                  <a:gd name="T7" fmla="*/ 4011 h 509"/>
                  <a:gd name="T8" fmla="+- 0 7666 7471"/>
                  <a:gd name="T9" fmla="*/ T8 w 379"/>
                  <a:gd name="T10" fmla="+- 0 4030 3881"/>
                  <a:gd name="T11" fmla="*/ 4030 h 509"/>
                  <a:gd name="T12" fmla="+- 0 7664 7471"/>
                  <a:gd name="T13" fmla="*/ T12 w 379"/>
                  <a:gd name="T14" fmla="+- 0 4030 3881"/>
                  <a:gd name="T15" fmla="*/ 4030 h 509"/>
                  <a:gd name="T16" fmla="+- 0 7673 7471"/>
                  <a:gd name="T17" fmla="*/ T16 w 379"/>
                  <a:gd name="T18" fmla="+- 0 4042 3881"/>
                  <a:gd name="T19" fmla="*/ 4042 h 509"/>
                  <a:gd name="T20" fmla="+- 0 7697 7471"/>
                  <a:gd name="T21" fmla="*/ T20 w 379"/>
                  <a:gd name="T22" fmla="+- 0 4029 3881"/>
                  <a:gd name="T23" fmla="*/ 4029 h 509"/>
                  <a:gd name="T24" fmla="+- 0 7688 7471"/>
                  <a:gd name="T25" fmla="*/ T24 w 379"/>
                  <a:gd name="T26" fmla="+- 0 4011 3881"/>
                  <a:gd name="T27" fmla="*/ 401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9" h="509">
                    <a:moveTo>
                      <a:pt x="217" y="130"/>
                    </a:moveTo>
                    <a:lnTo>
                      <a:pt x="201" y="130"/>
                    </a:lnTo>
                    <a:lnTo>
                      <a:pt x="195" y="149"/>
                    </a:lnTo>
                    <a:lnTo>
                      <a:pt x="193" y="149"/>
                    </a:lnTo>
                    <a:lnTo>
                      <a:pt x="202" y="161"/>
                    </a:lnTo>
                    <a:lnTo>
                      <a:pt x="226" y="148"/>
                    </a:lnTo>
                    <a:lnTo>
                      <a:pt x="217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7" name="Freeform 264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72 7471"/>
                  <a:gd name="T1" fmla="*/ T0 w 379"/>
                  <a:gd name="T2" fmla="+- 0 4011 3881"/>
                  <a:gd name="T3" fmla="*/ 4011 h 509"/>
                  <a:gd name="T4" fmla="+- 0 7660 7471"/>
                  <a:gd name="T5" fmla="*/ T4 w 379"/>
                  <a:gd name="T6" fmla="+- 0 4018 3881"/>
                  <a:gd name="T7" fmla="*/ 4018 h 509"/>
                  <a:gd name="T8" fmla="+- 0 7666 7471"/>
                  <a:gd name="T9" fmla="*/ T8 w 379"/>
                  <a:gd name="T10" fmla="+- 0 4030 3881"/>
                  <a:gd name="T11" fmla="*/ 4030 h 509"/>
                  <a:gd name="T12" fmla="+- 0 7672 7471"/>
                  <a:gd name="T13" fmla="*/ T12 w 379"/>
                  <a:gd name="T14" fmla="+- 0 4011 3881"/>
                  <a:gd name="T15" fmla="*/ 401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201" y="130"/>
                    </a:moveTo>
                    <a:lnTo>
                      <a:pt x="189" y="137"/>
                    </a:lnTo>
                    <a:lnTo>
                      <a:pt x="195" y="149"/>
                    </a:lnTo>
                    <a:lnTo>
                      <a:pt x="201" y="13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8" name="Freeform 265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35 7471"/>
                  <a:gd name="T1" fmla="*/ T0 w 379"/>
                  <a:gd name="T2" fmla="+- 0 3908 3881"/>
                  <a:gd name="T3" fmla="*/ 3908 h 509"/>
                  <a:gd name="T4" fmla="+- 0 7603 7471"/>
                  <a:gd name="T5" fmla="*/ T4 w 379"/>
                  <a:gd name="T6" fmla="+- 0 3908 3881"/>
                  <a:gd name="T7" fmla="*/ 3908 h 509"/>
                  <a:gd name="T8" fmla="+- 0 7623 7471"/>
                  <a:gd name="T9" fmla="*/ T8 w 379"/>
                  <a:gd name="T10" fmla="+- 0 3913 3881"/>
                  <a:gd name="T11" fmla="*/ 3913 h 509"/>
                  <a:gd name="T12" fmla="+- 0 7610 7471"/>
                  <a:gd name="T13" fmla="*/ T12 w 379"/>
                  <a:gd name="T14" fmla="+- 0 3921 3881"/>
                  <a:gd name="T15" fmla="*/ 3921 h 509"/>
                  <a:gd name="T16" fmla="+- 0 7660 7471"/>
                  <a:gd name="T17" fmla="*/ T16 w 379"/>
                  <a:gd name="T18" fmla="+- 0 4018 3881"/>
                  <a:gd name="T19" fmla="*/ 4018 h 509"/>
                  <a:gd name="T20" fmla="+- 0 7672 7471"/>
                  <a:gd name="T21" fmla="*/ T20 w 379"/>
                  <a:gd name="T22" fmla="+- 0 4011 3881"/>
                  <a:gd name="T23" fmla="*/ 4011 h 509"/>
                  <a:gd name="T24" fmla="+- 0 7688 7471"/>
                  <a:gd name="T25" fmla="*/ T24 w 379"/>
                  <a:gd name="T26" fmla="+- 0 4011 3881"/>
                  <a:gd name="T27" fmla="*/ 4011 h 509"/>
                  <a:gd name="T28" fmla="+- 0 7635 7471"/>
                  <a:gd name="T29" fmla="*/ T28 w 379"/>
                  <a:gd name="T30" fmla="+- 0 3908 3881"/>
                  <a:gd name="T31" fmla="*/ 390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9" h="509">
                    <a:moveTo>
                      <a:pt x="164" y="27"/>
                    </a:moveTo>
                    <a:lnTo>
                      <a:pt x="132" y="27"/>
                    </a:lnTo>
                    <a:lnTo>
                      <a:pt x="152" y="32"/>
                    </a:lnTo>
                    <a:lnTo>
                      <a:pt x="139" y="40"/>
                    </a:lnTo>
                    <a:lnTo>
                      <a:pt x="189" y="137"/>
                    </a:lnTo>
                    <a:lnTo>
                      <a:pt x="201" y="130"/>
                    </a:lnTo>
                    <a:lnTo>
                      <a:pt x="217" y="130"/>
                    </a:lnTo>
                    <a:lnTo>
                      <a:pt x="164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9" name="Freeform 266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04 7471"/>
                  <a:gd name="T1" fmla="*/ T0 w 379"/>
                  <a:gd name="T2" fmla="+- 0 3969 3881"/>
                  <a:gd name="T3" fmla="*/ 3969 h 509"/>
                  <a:gd name="T4" fmla="+- 0 7502 7471"/>
                  <a:gd name="T5" fmla="*/ T4 w 379"/>
                  <a:gd name="T6" fmla="+- 0 3991 3881"/>
                  <a:gd name="T7" fmla="*/ 3991 h 509"/>
                  <a:gd name="T8" fmla="+- 0 7518 7471"/>
                  <a:gd name="T9" fmla="*/ T8 w 379"/>
                  <a:gd name="T10" fmla="+- 0 3981 3881"/>
                  <a:gd name="T11" fmla="*/ 3981 h 509"/>
                  <a:gd name="T12" fmla="+- 0 7504 7471"/>
                  <a:gd name="T13" fmla="*/ T12 w 379"/>
                  <a:gd name="T14" fmla="+- 0 3969 3881"/>
                  <a:gd name="T15" fmla="*/ 39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33" y="88"/>
                    </a:moveTo>
                    <a:lnTo>
                      <a:pt x="31" y="110"/>
                    </a:lnTo>
                    <a:lnTo>
                      <a:pt x="47" y="100"/>
                    </a:lnTo>
                    <a:lnTo>
                      <a:pt x="33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0" name="Freeform 267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18 7471"/>
                  <a:gd name="T1" fmla="*/ T0 w 379"/>
                  <a:gd name="T2" fmla="+- 0 3981 3881"/>
                  <a:gd name="T3" fmla="*/ 3981 h 509"/>
                  <a:gd name="T4" fmla="+- 0 7502 7471"/>
                  <a:gd name="T5" fmla="*/ T4 w 379"/>
                  <a:gd name="T6" fmla="+- 0 3991 3881"/>
                  <a:gd name="T7" fmla="*/ 3991 h 509"/>
                  <a:gd name="T8" fmla="+- 0 7531 7471"/>
                  <a:gd name="T9" fmla="*/ T8 w 379"/>
                  <a:gd name="T10" fmla="+- 0 3991 3881"/>
                  <a:gd name="T11" fmla="*/ 3991 h 509"/>
                  <a:gd name="T12" fmla="+- 0 7518 7471"/>
                  <a:gd name="T13" fmla="*/ T12 w 379"/>
                  <a:gd name="T14" fmla="+- 0 3981 3881"/>
                  <a:gd name="T15" fmla="*/ 3981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47" y="100"/>
                    </a:moveTo>
                    <a:lnTo>
                      <a:pt x="31" y="110"/>
                    </a:lnTo>
                    <a:lnTo>
                      <a:pt x="60" y="110"/>
                    </a:lnTo>
                    <a:lnTo>
                      <a:pt x="47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1" name="Freeform 268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536 7471"/>
                  <a:gd name="T1" fmla="*/ T0 w 379"/>
                  <a:gd name="T2" fmla="+- 0 3969 3881"/>
                  <a:gd name="T3" fmla="*/ 3969 h 509"/>
                  <a:gd name="T4" fmla="+- 0 7504 7471"/>
                  <a:gd name="T5" fmla="*/ T4 w 379"/>
                  <a:gd name="T6" fmla="+- 0 3969 3881"/>
                  <a:gd name="T7" fmla="*/ 3969 h 509"/>
                  <a:gd name="T8" fmla="+- 0 7518 7471"/>
                  <a:gd name="T9" fmla="*/ T8 w 379"/>
                  <a:gd name="T10" fmla="+- 0 3981 3881"/>
                  <a:gd name="T11" fmla="*/ 3981 h 509"/>
                  <a:gd name="T12" fmla="+- 0 7536 7471"/>
                  <a:gd name="T13" fmla="*/ T12 w 379"/>
                  <a:gd name="T14" fmla="+- 0 3969 3881"/>
                  <a:gd name="T15" fmla="*/ 3969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65" y="88"/>
                    </a:moveTo>
                    <a:lnTo>
                      <a:pt x="33" y="88"/>
                    </a:lnTo>
                    <a:lnTo>
                      <a:pt x="47" y="100"/>
                    </a:lnTo>
                    <a:lnTo>
                      <a:pt x="65" y="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2" name="Freeform 269"/>
              <p:cNvSpPr>
                <a:spLocks/>
              </p:cNvSpPr>
              <p:nvPr/>
            </p:nvSpPr>
            <p:spPr bwMode="auto">
              <a:xfrm>
                <a:off x="7471" y="3881"/>
                <a:ext cx="379" cy="509"/>
              </a:xfrm>
              <a:custGeom>
                <a:avLst/>
                <a:gdLst>
                  <a:gd name="T0" fmla="+- 0 7603 7471"/>
                  <a:gd name="T1" fmla="*/ T0 w 379"/>
                  <a:gd name="T2" fmla="+- 0 3908 3881"/>
                  <a:gd name="T3" fmla="*/ 3908 h 509"/>
                  <a:gd name="T4" fmla="+- 0 7610 7471"/>
                  <a:gd name="T5" fmla="*/ T4 w 379"/>
                  <a:gd name="T6" fmla="+- 0 3921 3881"/>
                  <a:gd name="T7" fmla="*/ 3921 h 509"/>
                  <a:gd name="T8" fmla="+- 0 7623 7471"/>
                  <a:gd name="T9" fmla="*/ T8 w 379"/>
                  <a:gd name="T10" fmla="+- 0 3913 3881"/>
                  <a:gd name="T11" fmla="*/ 3913 h 509"/>
                  <a:gd name="T12" fmla="+- 0 7603 7471"/>
                  <a:gd name="T13" fmla="*/ T12 w 379"/>
                  <a:gd name="T14" fmla="+- 0 3908 3881"/>
                  <a:gd name="T15" fmla="*/ 3908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9" h="509">
                    <a:moveTo>
                      <a:pt x="132" y="27"/>
                    </a:moveTo>
                    <a:lnTo>
                      <a:pt x="139" y="40"/>
                    </a:lnTo>
                    <a:lnTo>
                      <a:pt x="152" y="32"/>
                    </a:lnTo>
                    <a:lnTo>
                      <a:pt x="132" y="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00" name="Group 270"/>
            <p:cNvGrpSpPr>
              <a:grpSpLocks/>
            </p:cNvGrpSpPr>
            <p:nvPr/>
          </p:nvGrpSpPr>
          <p:grpSpPr bwMode="auto">
            <a:xfrm>
              <a:off x="7108" y="3756"/>
              <a:ext cx="310" cy="433"/>
              <a:chOff x="7108" y="3756"/>
              <a:chExt cx="310" cy="433"/>
            </a:xfrm>
          </p:grpSpPr>
          <p:sp>
            <p:nvSpPr>
              <p:cNvPr id="2232" name="Freeform 271"/>
              <p:cNvSpPr>
                <a:spLocks/>
              </p:cNvSpPr>
              <p:nvPr/>
            </p:nvSpPr>
            <p:spPr bwMode="auto">
              <a:xfrm>
                <a:off x="7108" y="3756"/>
                <a:ext cx="310" cy="433"/>
              </a:xfrm>
              <a:custGeom>
                <a:avLst/>
                <a:gdLst>
                  <a:gd name="T0" fmla="+- 0 7230 7108"/>
                  <a:gd name="T1" fmla="*/ T0 w 310"/>
                  <a:gd name="T2" fmla="+- 0 3756 3756"/>
                  <a:gd name="T3" fmla="*/ 3756 h 433"/>
                  <a:gd name="T4" fmla="+- 0 7108 7108"/>
                  <a:gd name="T5" fmla="*/ T4 w 310"/>
                  <a:gd name="T6" fmla="+- 0 3834 3756"/>
                  <a:gd name="T7" fmla="*/ 3834 h 433"/>
                  <a:gd name="T8" fmla="+- 0 7217 7108"/>
                  <a:gd name="T9" fmla="*/ T8 w 310"/>
                  <a:gd name="T10" fmla="+- 0 3924 3756"/>
                  <a:gd name="T11" fmla="*/ 3924 h 433"/>
                  <a:gd name="T12" fmla="+- 0 7181 7108"/>
                  <a:gd name="T13" fmla="*/ T12 w 310"/>
                  <a:gd name="T14" fmla="+- 0 3951 3756"/>
                  <a:gd name="T15" fmla="*/ 3951 h 433"/>
                  <a:gd name="T16" fmla="+- 0 7284 7108"/>
                  <a:gd name="T17" fmla="*/ T16 w 310"/>
                  <a:gd name="T18" fmla="+- 0 4037 3756"/>
                  <a:gd name="T19" fmla="*/ 4037 h 433"/>
                  <a:gd name="T20" fmla="+- 0 7252 7108"/>
                  <a:gd name="T21" fmla="*/ T20 w 310"/>
                  <a:gd name="T22" fmla="+- 0 4055 3756"/>
                  <a:gd name="T23" fmla="*/ 4055 h 433"/>
                  <a:gd name="T24" fmla="+- 0 7418 7108"/>
                  <a:gd name="T25" fmla="*/ T24 w 310"/>
                  <a:gd name="T26" fmla="+- 0 4189 3756"/>
                  <a:gd name="T27" fmla="*/ 4189 h 433"/>
                  <a:gd name="T28" fmla="+- 0 7321 7108"/>
                  <a:gd name="T29" fmla="*/ T28 w 310"/>
                  <a:gd name="T30" fmla="+- 0 4015 3756"/>
                  <a:gd name="T31" fmla="*/ 4015 h 433"/>
                  <a:gd name="T32" fmla="+- 0 7346 7108"/>
                  <a:gd name="T33" fmla="*/ T32 w 310"/>
                  <a:gd name="T34" fmla="+- 0 3997 3756"/>
                  <a:gd name="T35" fmla="*/ 3997 h 433"/>
                  <a:gd name="T36" fmla="+- 0 7267 7108"/>
                  <a:gd name="T37" fmla="*/ T36 w 310"/>
                  <a:gd name="T38" fmla="+- 0 3893 3756"/>
                  <a:gd name="T39" fmla="*/ 3893 h 433"/>
                  <a:gd name="T40" fmla="+- 0 7293 7108"/>
                  <a:gd name="T41" fmla="*/ T40 w 310"/>
                  <a:gd name="T42" fmla="+- 0 3879 3756"/>
                  <a:gd name="T43" fmla="*/ 3879 h 433"/>
                  <a:gd name="T44" fmla="+- 0 7230 7108"/>
                  <a:gd name="T45" fmla="*/ T44 w 310"/>
                  <a:gd name="T46" fmla="+- 0 3756 3756"/>
                  <a:gd name="T47" fmla="*/ 3756 h 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10" h="433">
                    <a:moveTo>
                      <a:pt x="122" y="0"/>
                    </a:moveTo>
                    <a:lnTo>
                      <a:pt x="0" y="78"/>
                    </a:lnTo>
                    <a:lnTo>
                      <a:pt x="109" y="168"/>
                    </a:lnTo>
                    <a:lnTo>
                      <a:pt x="73" y="195"/>
                    </a:lnTo>
                    <a:lnTo>
                      <a:pt x="176" y="281"/>
                    </a:lnTo>
                    <a:lnTo>
                      <a:pt x="144" y="299"/>
                    </a:lnTo>
                    <a:lnTo>
                      <a:pt x="310" y="433"/>
                    </a:lnTo>
                    <a:lnTo>
                      <a:pt x="213" y="259"/>
                    </a:lnTo>
                    <a:lnTo>
                      <a:pt x="238" y="241"/>
                    </a:lnTo>
                    <a:lnTo>
                      <a:pt x="159" y="137"/>
                    </a:lnTo>
                    <a:lnTo>
                      <a:pt x="185" y="123"/>
                    </a:lnTo>
                    <a:lnTo>
                      <a:pt x="122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01" name="Group 272"/>
            <p:cNvGrpSpPr>
              <a:grpSpLocks/>
            </p:cNvGrpSpPr>
            <p:nvPr/>
          </p:nvGrpSpPr>
          <p:grpSpPr bwMode="auto">
            <a:xfrm>
              <a:off x="7085" y="3737"/>
              <a:ext cx="381" cy="508"/>
              <a:chOff x="7085" y="3737"/>
              <a:chExt cx="381" cy="508"/>
            </a:xfrm>
          </p:grpSpPr>
          <p:sp>
            <p:nvSpPr>
              <p:cNvPr id="2202" name="Freeform 27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60 7085"/>
                  <a:gd name="T1" fmla="*/ T0 w 381"/>
                  <a:gd name="T2" fmla="+- 0 4035 3737"/>
                  <a:gd name="T3" fmla="*/ 4035 h 508"/>
                  <a:gd name="T4" fmla="+- 0 7228 7085"/>
                  <a:gd name="T5" fmla="*/ T4 w 381"/>
                  <a:gd name="T6" fmla="+- 0 4054 3737"/>
                  <a:gd name="T7" fmla="*/ 4054 h 508"/>
                  <a:gd name="T8" fmla="+- 0 7466 7085"/>
                  <a:gd name="T9" fmla="*/ T8 w 381"/>
                  <a:gd name="T10" fmla="+- 0 4245 3737"/>
                  <a:gd name="T11" fmla="*/ 4245 h 508"/>
                  <a:gd name="T12" fmla="+- 0 7438 7085"/>
                  <a:gd name="T13" fmla="*/ T12 w 381"/>
                  <a:gd name="T14" fmla="+- 0 4196 3737"/>
                  <a:gd name="T15" fmla="*/ 4196 h 508"/>
                  <a:gd name="T16" fmla="+- 0 7407 7085"/>
                  <a:gd name="T17" fmla="*/ T16 w 381"/>
                  <a:gd name="T18" fmla="+- 0 4196 3737"/>
                  <a:gd name="T19" fmla="*/ 4196 h 508"/>
                  <a:gd name="T20" fmla="+- 0 7372 7085"/>
                  <a:gd name="T21" fmla="*/ T20 w 381"/>
                  <a:gd name="T22" fmla="+- 0 4134 3737"/>
                  <a:gd name="T23" fmla="*/ 4134 h 508"/>
                  <a:gd name="T24" fmla="+- 0 7290 7085"/>
                  <a:gd name="T25" fmla="*/ T24 w 381"/>
                  <a:gd name="T26" fmla="+- 0 4068 3737"/>
                  <a:gd name="T27" fmla="*/ 4068 h 508"/>
                  <a:gd name="T28" fmla="+- 0 7260 7085"/>
                  <a:gd name="T29" fmla="*/ T28 w 381"/>
                  <a:gd name="T30" fmla="+- 0 4068 3737"/>
                  <a:gd name="T31" fmla="*/ 4068 h 508"/>
                  <a:gd name="T32" fmla="+- 0 7261 7085"/>
                  <a:gd name="T33" fmla="*/ T32 w 381"/>
                  <a:gd name="T34" fmla="+- 0 4044 3737"/>
                  <a:gd name="T35" fmla="*/ 4044 h 508"/>
                  <a:gd name="T36" fmla="+- 0 7271 7085"/>
                  <a:gd name="T37" fmla="*/ T36 w 381"/>
                  <a:gd name="T38" fmla="+- 0 4044 3737"/>
                  <a:gd name="T39" fmla="*/ 4044 h 508"/>
                  <a:gd name="T40" fmla="+- 0 7260 7085"/>
                  <a:gd name="T41" fmla="*/ T40 w 381"/>
                  <a:gd name="T42" fmla="+- 0 4035 3737"/>
                  <a:gd name="T43" fmla="*/ 403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81" h="508">
                    <a:moveTo>
                      <a:pt x="175" y="298"/>
                    </a:moveTo>
                    <a:lnTo>
                      <a:pt x="143" y="317"/>
                    </a:lnTo>
                    <a:lnTo>
                      <a:pt x="381" y="508"/>
                    </a:lnTo>
                    <a:lnTo>
                      <a:pt x="353" y="459"/>
                    </a:lnTo>
                    <a:lnTo>
                      <a:pt x="322" y="459"/>
                    </a:lnTo>
                    <a:lnTo>
                      <a:pt x="287" y="397"/>
                    </a:lnTo>
                    <a:lnTo>
                      <a:pt x="205" y="331"/>
                    </a:lnTo>
                    <a:lnTo>
                      <a:pt x="175" y="331"/>
                    </a:lnTo>
                    <a:lnTo>
                      <a:pt x="176" y="307"/>
                    </a:lnTo>
                    <a:lnTo>
                      <a:pt x="186" y="307"/>
                    </a:lnTo>
                    <a:lnTo>
                      <a:pt x="175" y="2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3" name="Freeform 27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72 7085"/>
                  <a:gd name="T1" fmla="*/ T0 w 381"/>
                  <a:gd name="T2" fmla="+- 0 4134 3737"/>
                  <a:gd name="T3" fmla="*/ 4134 h 508"/>
                  <a:gd name="T4" fmla="+- 0 7407 7085"/>
                  <a:gd name="T5" fmla="*/ T4 w 381"/>
                  <a:gd name="T6" fmla="+- 0 4196 3737"/>
                  <a:gd name="T7" fmla="*/ 4196 h 508"/>
                  <a:gd name="T8" fmla="+- 0 7428 7085"/>
                  <a:gd name="T9" fmla="*/ T8 w 381"/>
                  <a:gd name="T10" fmla="+- 0 4179 3737"/>
                  <a:gd name="T11" fmla="*/ 4179 h 508"/>
                  <a:gd name="T12" fmla="+- 0 7372 7085"/>
                  <a:gd name="T13" fmla="*/ T12 w 381"/>
                  <a:gd name="T14" fmla="+- 0 4134 3737"/>
                  <a:gd name="T15" fmla="*/ 413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87" y="397"/>
                    </a:moveTo>
                    <a:lnTo>
                      <a:pt x="322" y="459"/>
                    </a:lnTo>
                    <a:lnTo>
                      <a:pt x="343" y="442"/>
                    </a:lnTo>
                    <a:lnTo>
                      <a:pt x="287" y="39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4" name="Freeform 27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27 7085"/>
                  <a:gd name="T1" fmla="*/ T0 w 381"/>
                  <a:gd name="T2" fmla="+- 0 3994 3737"/>
                  <a:gd name="T3" fmla="*/ 3994 h 508"/>
                  <a:gd name="T4" fmla="+- 0 7303 7085"/>
                  <a:gd name="T5" fmla="*/ T4 w 381"/>
                  <a:gd name="T6" fmla="+- 0 4011 3737"/>
                  <a:gd name="T7" fmla="*/ 4011 h 508"/>
                  <a:gd name="T8" fmla="+- 0 7372 7085"/>
                  <a:gd name="T9" fmla="*/ T8 w 381"/>
                  <a:gd name="T10" fmla="+- 0 4134 3737"/>
                  <a:gd name="T11" fmla="*/ 4134 h 508"/>
                  <a:gd name="T12" fmla="+- 0 7428 7085"/>
                  <a:gd name="T13" fmla="*/ T12 w 381"/>
                  <a:gd name="T14" fmla="+- 0 4179 3737"/>
                  <a:gd name="T15" fmla="*/ 4179 h 508"/>
                  <a:gd name="T16" fmla="+- 0 7407 7085"/>
                  <a:gd name="T17" fmla="*/ T16 w 381"/>
                  <a:gd name="T18" fmla="+- 0 4196 3737"/>
                  <a:gd name="T19" fmla="*/ 4196 h 508"/>
                  <a:gd name="T20" fmla="+- 0 7438 7085"/>
                  <a:gd name="T21" fmla="*/ T20 w 381"/>
                  <a:gd name="T22" fmla="+- 0 4196 3737"/>
                  <a:gd name="T23" fmla="*/ 4196 h 508"/>
                  <a:gd name="T24" fmla="+- 0 7343 7085"/>
                  <a:gd name="T25" fmla="*/ T24 w 381"/>
                  <a:gd name="T26" fmla="+- 0 4026 3737"/>
                  <a:gd name="T27" fmla="*/ 4026 h 508"/>
                  <a:gd name="T28" fmla="+- 0 7328 7085"/>
                  <a:gd name="T29" fmla="*/ T28 w 381"/>
                  <a:gd name="T30" fmla="+- 0 4026 3737"/>
                  <a:gd name="T31" fmla="*/ 4026 h 508"/>
                  <a:gd name="T32" fmla="+- 0 7332 7085"/>
                  <a:gd name="T33" fmla="*/ T32 w 381"/>
                  <a:gd name="T34" fmla="+- 0 4008 3737"/>
                  <a:gd name="T35" fmla="*/ 4008 h 508"/>
                  <a:gd name="T36" fmla="+- 0 7355 7085"/>
                  <a:gd name="T37" fmla="*/ T36 w 381"/>
                  <a:gd name="T38" fmla="+- 0 4008 3737"/>
                  <a:gd name="T39" fmla="*/ 4008 h 508"/>
                  <a:gd name="T40" fmla="+- 0 7359 7085"/>
                  <a:gd name="T41" fmla="*/ T40 w 381"/>
                  <a:gd name="T42" fmla="+- 0 4006 3737"/>
                  <a:gd name="T43" fmla="*/ 4006 h 508"/>
                  <a:gd name="T44" fmla="+- 0 7336 7085"/>
                  <a:gd name="T45" fmla="*/ T44 w 381"/>
                  <a:gd name="T46" fmla="+- 0 4006 3737"/>
                  <a:gd name="T47" fmla="*/ 4006 h 508"/>
                  <a:gd name="T48" fmla="+- 0 7327 7085"/>
                  <a:gd name="T49" fmla="*/ T48 w 381"/>
                  <a:gd name="T50" fmla="+- 0 3994 3737"/>
                  <a:gd name="T51" fmla="*/ 399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81" h="508">
                    <a:moveTo>
                      <a:pt x="242" y="257"/>
                    </a:moveTo>
                    <a:lnTo>
                      <a:pt x="218" y="274"/>
                    </a:lnTo>
                    <a:lnTo>
                      <a:pt x="287" y="397"/>
                    </a:lnTo>
                    <a:lnTo>
                      <a:pt x="343" y="442"/>
                    </a:lnTo>
                    <a:lnTo>
                      <a:pt x="322" y="459"/>
                    </a:lnTo>
                    <a:lnTo>
                      <a:pt x="353" y="459"/>
                    </a:lnTo>
                    <a:lnTo>
                      <a:pt x="258" y="289"/>
                    </a:lnTo>
                    <a:lnTo>
                      <a:pt x="243" y="289"/>
                    </a:lnTo>
                    <a:lnTo>
                      <a:pt x="247" y="271"/>
                    </a:lnTo>
                    <a:lnTo>
                      <a:pt x="270" y="271"/>
                    </a:lnTo>
                    <a:lnTo>
                      <a:pt x="274" y="269"/>
                    </a:lnTo>
                    <a:lnTo>
                      <a:pt x="251" y="269"/>
                    </a:lnTo>
                    <a:lnTo>
                      <a:pt x="242" y="2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5" name="Freeform 27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61 7085"/>
                  <a:gd name="T1" fmla="*/ T0 w 381"/>
                  <a:gd name="T2" fmla="+- 0 4044 3737"/>
                  <a:gd name="T3" fmla="*/ 4044 h 508"/>
                  <a:gd name="T4" fmla="+- 0 7260 7085"/>
                  <a:gd name="T5" fmla="*/ T4 w 381"/>
                  <a:gd name="T6" fmla="+- 0 4068 3737"/>
                  <a:gd name="T7" fmla="*/ 4068 h 508"/>
                  <a:gd name="T8" fmla="+- 0 7277 7085"/>
                  <a:gd name="T9" fmla="*/ T8 w 381"/>
                  <a:gd name="T10" fmla="+- 0 4057 3737"/>
                  <a:gd name="T11" fmla="*/ 4057 h 508"/>
                  <a:gd name="T12" fmla="+- 0 7261 7085"/>
                  <a:gd name="T13" fmla="*/ T12 w 381"/>
                  <a:gd name="T14" fmla="+- 0 4044 3737"/>
                  <a:gd name="T15" fmla="*/ 404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76" y="307"/>
                    </a:moveTo>
                    <a:lnTo>
                      <a:pt x="175" y="331"/>
                    </a:lnTo>
                    <a:lnTo>
                      <a:pt x="192" y="320"/>
                    </a:lnTo>
                    <a:lnTo>
                      <a:pt x="176" y="3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6" name="Freeform 27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7 7085"/>
                  <a:gd name="T1" fmla="*/ T0 w 381"/>
                  <a:gd name="T2" fmla="+- 0 4057 3737"/>
                  <a:gd name="T3" fmla="*/ 4057 h 508"/>
                  <a:gd name="T4" fmla="+- 0 7260 7085"/>
                  <a:gd name="T5" fmla="*/ T4 w 381"/>
                  <a:gd name="T6" fmla="+- 0 4068 3737"/>
                  <a:gd name="T7" fmla="*/ 4068 h 508"/>
                  <a:gd name="T8" fmla="+- 0 7290 7085"/>
                  <a:gd name="T9" fmla="*/ T8 w 381"/>
                  <a:gd name="T10" fmla="+- 0 4068 3737"/>
                  <a:gd name="T11" fmla="*/ 4068 h 508"/>
                  <a:gd name="T12" fmla="+- 0 7277 7085"/>
                  <a:gd name="T13" fmla="*/ T12 w 381"/>
                  <a:gd name="T14" fmla="+- 0 4057 3737"/>
                  <a:gd name="T15" fmla="*/ 405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2" y="320"/>
                    </a:moveTo>
                    <a:lnTo>
                      <a:pt x="175" y="331"/>
                    </a:lnTo>
                    <a:lnTo>
                      <a:pt x="205" y="331"/>
                    </a:lnTo>
                    <a:lnTo>
                      <a:pt x="192" y="3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7" name="Freeform 27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1 7085"/>
                  <a:gd name="T1" fmla="*/ T0 w 381"/>
                  <a:gd name="T2" fmla="+- 0 4044 3737"/>
                  <a:gd name="T3" fmla="*/ 4044 h 508"/>
                  <a:gd name="T4" fmla="+- 0 7261 7085"/>
                  <a:gd name="T5" fmla="*/ T4 w 381"/>
                  <a:gd name="T6" fmla="+- 0 4044 3737"/>
                  <a:gd name="T7" fmla="*/ 4044 h 508"/>
                  <a:gd name="T8" fmla="+- 0 7277 7085"/>
                  <a:gd name="T9" fmla="*/ T8 w 381"/>
                  <a:gd name="T10" fmla="+- 0 4057 3737"/>
                  <a:gd name="T11" fmla="*/ 4057 h 508"/>
                  <a:gd name="T12" fmla="+- 0 7293 7085"/>
                  <a:gd name="T13" fmla="*/ T12 w 381"/>
                  <a:gd name="T14" fmla="+- 0 4048 3737"/>
                  <a:gd name="T15" fmla="*/ 4048 h 508"/>
                  <a:gd name="T16" fmla="+- 0 7275 7085"/>
                  <a:gd name="T17" fmla="*/ T16 w 381"/>
                  <a:gd name="T18" fmla="+- 0 4048 3737"/>
                  <a:gd name="T19" fmla="*/ 4048 h 508"/>
                  <a:gd name="T20" fmla="+- 0 7271 7085"/>
                  <a:gd name="T21" fmla="*/ T20 w 381"/>
                  <a:gd name="T22" fmla="+- 0 4044 3737"/>
                  <a:gd name="T23" fmla="*/ 404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186" y="307"/>
                    </a:moveTo>
                    <a:lnTo>
                      <a:pt x="176" y="307"/>
                    </a:lnTo>
                    <a:lnTo>
                      <a:pt x="192" y="320"/>
                    </a:lnTo>
                    <a:lnTo>
                      <a:pt x="208" y="311"/>
                    </a:lnTo>
                    <a:lnTo>
                      <a:pt x="190" y="311"/>
                    </a:lnTo>
                    <a:lnTo>
                      <a:pt x="186" y="3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8" name="Freeform 27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7 7085"/>
                  <a:gd name="T1" fmla="*/ T0 w 381"/>
                  <a:gd name="T2" fmla="+- 0 4025 3737"/>
                  <a:gd name="T3" fmla="*/ 4025 h 508"/>
                  <a:gd name="T4" fmla="+- 0 7260 7085"/>
                  <a:gd name="T5" fmla="*/ T4 w 381"/>
                  <a:gd name="T6" fmla="+- 0 4035 3737"/>
                  <a:gd name="T7" fmla="*/ 4035 h 508"/>
                  <a:gd name="T8" fmla="+- 0 7275 7085"/>
                  <a:gd name="T9" fmla="*/ T8 w 381"/>
                  <a:gd name="T10" fmla="+- 0 4048 3737"/>
                  <a:gd name="T11" fmla="*/ 4048 h 508"/>
                  <a:gd name="T12" fmla="+- 0 7277 7085"/>
                  <a:gd name="T13" fmla="*/ T12 w 381"/>
                  <a:gd name="T14" fmla="+- 0 4025 3737"/>
                  <a:gd name="T15" fmla="*/ 40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2" y="288"/>
                    </a:moveTo>
                    <a:lnTo>
                      <a:pt x="175" y="298"/>
                    </a:lnTo>
                    <a:lnTo>
                      <a:pt x="190" y="311"/>
                    </a:lnTo>
                    <a:lnTo>
                      <a:pt x="192" y="2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9" name="Freeform 28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92 7085"/>
                  <a:gd name="T1" fmla="*/ T0 w 381"/>
                  <a:gd name="T2" fmla="+- 0 4025 3737"/>
                  <a:gd name="T3" fmla="*/ 4025 h 508"/>
                  <a:gd name="T4" fmla="+- 0 7277 7085"/>
                  <a:gd name="T5" fmla="*/ T4 w 381"/>
                  <a:gd name="T6" fmla="+- 0 4025 3737"/>
                  <a:gd name="T7" fmla="*/ 4025 h 508"/>
                  <a:gd name="T8" fmla="+- 0 7275 7085"/>
                  <a:gd name="T9" fmla="*/ T8 w 381"/>
                  <a:gd name="T10" fmla="+- 0 4048 3737"/>
                  <a:gd name="T11" fmla="*/ 4048 h 508"/>
                  <a:gd name="T12" fmla="+- 0 7293 7085"/>
                  <a:gd name="T13" fmla="*/ T12 w 381"/>
                  <a:gd name="T14" fmla="+- 0 4048 3737"/>
                  <a:gd name="T15" fmla="*/ 4048 h 508"/>
                  <a:gd name="T16" fmla="+- 0 7308 7085"/>
                  <a:gd name="T17" fmla="*/ T16 w 381"/>
                  <a:gd name="T18" fmla="+- 0 4039 3737"/>
                  <a:gd name="T19" fmla="*/ 4039 h 508"/>
                  <a:gd name="T20" fmla="+- 0 7292 7085"/>
                  <a:gd name="T21" fmla="*/ T20 w 381"/>
                  <a:gd name="T22" fmla="+- 0 4025 3737"/>
                  <a:gd name="T23" fmla="*/ 40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207" y="288"/>
                    </a:moveTo>
                    <a:lnTo>
                      <a:pt x="192" y="288"/>
                    </a:lnTo>
                    <a:lnTo>
                      <a:pt x="190" y="311"/>
                    </a:lnTo>
                    <a:lnTo>
                      <a:pt x="208" y="311"/>
                    </a:lnTo>
                    <a:lnTo>
                      <a:pt x="223" y="302"/>
                    </a:lnTo>
                    <a:lnTo>
                      <a:pt x="207" y="2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0" name="Freeform 28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95 7085"/>
                  <a:gd name="T1" fmla="*/ T0 w 381"/>
                  <a:gd name="T2" fmla="+- 0 3924 3737"/>
                  <a:gd name="T3" fmla="*/ 3924 h 508"/>
                  <a:gd name="T4" fmla="+- 0 7158 7085"/>
                  <a:gd name="T5" fmla="*/ T4 w 381"/>
                  <a:gd name="T6" fmla="+- 0 3950 3737"/>
                  <a:gd name="T7" fmla="*/ 3950 h 508"/>
                  <a:gd name="T8" fmla="+- 0 7260 7085"/>
                  <a:gd name="T9" fmla="*/ T8 w 381"/>
                  <a:gd name="T10" fmla="+- 0 4035 3737"/>
                  <a:gd name="T11" fmla="*/ 4035 h 508"/>
                  <a:gd name="T12" fmla="+- 0 7277 7085"/>
                  <a:gd name="T13" fmla="*/ T12 w 381"/>
                  <a:gd name="T14" fmla="+- 0 4025 3737"/>
                  <a:gd name="T15" fmla="*/ 4025 h 508"/>
                  <a:gd name="T16" fmla="+- 0 7292 7085"/>
                  <a:gd name="T17" fmla="*/ T16 w 381"/>
                  <a:gd name="T18" fmla="+- 0 4025 3737"/>
                  <a:gd name="T19" fmla="*/ 4025 h 508"/>
                  <a:gd name="T20" fmla="+- 0 7216 7085"/>
                  <a:gd name="T21" fmla="*/ T20 w 381"/>
                  <a:gd name="T22" fmla="+- 0 3963 3737"/>
                  <a:gd name="T23" fmla="*/ 3963 h 508"/>
                  <a:gd name="T24" fmla="+- 0 7188 7085"/>
                  <a:gd name="T25" fmla="*/ T24 w 381"/>
                  <a:gd name="T26" fmla="+- 0 3963 3737"/>
                  <a:gd name="T27" fmla="*/ 3963 h 508"/>
                  <a:gd name="T28" fmla="+- 0 7189 7085"/>
                  <a:gd name="T29" fmla="*/ T28 w 381"/>
                  <a:gd name="T30" fmla="+- 0 3940 3737"/>
                  <a:gd name="T31" fmla="*/ 3940 h 508"/>
                  <a:gd name="T32" fmla="+- 0 7220 7085"/>
                  <a:gd name="T33" fmla="*/ T32 w 381"/>
                  <a:gd name="T34" fmla="+- 0 3940 3737"/>
                  <a:gd name="T35" fmla="*/ 3940 h 508"/>
                  <a:gd name="T36" fmla="+- 0 7227 7085"/>
                  <a:gd name="T37" fmla="*/ T36 w 381"/>
                  <a:gd name="T38" fmla="+- 0 3935 3737"/>
                  <a:gd name="T39" fmla="*/ 3935 h 508"/>
                  <a:gd name="T40" fmla="+- 0 7209 7085"/>
                  <a:gd name="T41" fmla="*/ T40 w 381"/>
                  <a:gd name="T42" fmla="+- 0 3935 3737"/>
                  <a:gd name="T43" fmla="*/ 3935 h 508"/>
                  <a:gd name="T44" fmla="+- 0 7195 7085"/>
                  <a:gd name="T45" fmla="*/ T44 w 381"/>
                  <a:gd name="T46" fmla="+- 0 3924 3737"/>
                  <a:gd name="T47" fmla="*/ 39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81" h="508">
                    <a:moveTo>
                      <a:pt x="110" y="187"/>
                    </a:moveTo>
                    <a:lnTo>
                      <a:pt x="73" y="213"/>
                    </a:lnTo>
                    <a:lnTo>
                      <a:pt x="175" y="298"/>
                    </a:lnTo>
                    <a:lnTo>
                      <a:pt x="192" y="288"/>
                    </a:lnTo>
                    <a:lnTo>
                      <a:pt x="207" y="288"/>
                    </a:lnTo>
                    <a:lnTo>
                      <a:pt x="131" y="226"/>
                    </a:lnTo>
                    <a:lnTo>
                      <a:pt x="103" y="226"/>
                    </a:lnTo>
                    <a:lnTo>
                      <a:pt x="104" y="203"/>
                    </a:lnTo>
                    <a:lnTo>
                      <a:pt x="135" y="203"/>
                    </a:lnTo>
                    <a:lnTo>
                      <a:pt x="142" y="198"/>
                    </a:lnTo>
                    <a:lnTo>
                      <a:pt x="124" y="198"/>
                    </a:lnTo>
                    <a:lnTo>
                      <a:pt x="110" y="1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1" name="Freeform 28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2 7085"/>
                  <a:gd name="T1" fmla="*/ T0 w 381"/>
                  <a:gd name="T2" fmla="+- 0 4008 3737"/>
                  <a:gd name="T3" fmla="*/ 4008 h 508"/>
                  <a:gd name="T4" fmla="+- 0 7328 7085"/>
                  <a:gd name="T5" fmla="*/ T4 w 381"/>
                  <a:gd name="T6" fmla="+- 0 4026 3737"/>
                  <a:gd name="T7" fmla="*/ 4026 h 508"/>
                  <a:gd name="T8" fmla="+- 0 7339 7085"/>
                  <a:gd name="T9" fmla="*/ T8 w 381"/>
                  <a:gd name="T10" fmla="+- 0 4019 3737"/>
                  <a:gd name="T11" fmla="*/ 4019 h 508"/>
                  <a:gd name="T12" fmla="+- 0 7332 7085"/>
                  <a:gd name="T13" fmla="*/ T12 w 381"/>
                  <a:gd name="T14" fmla="+- 0 4008 3737"/>
                  <a:gd name="T15" fmla="*/ 4008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47" y="271"/>
                    </a:moveTo>
                    <a:lnTo>
                      <a:pt x="243" y="289"/>
                    </a:lnTo>
                    <a:lnTo>
                      <a:pt x="254" y="282"/>
                    </a:lnTo>
                    <a:lnTo>
                      <a:pt x="247" y="2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2" name="Freeform 28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9 7085"/>
                  <a:gd name="T1" fmla="*/ T0 w 381"/>
                  <a:gd name="T2" fmla="+- 0 4019 3737"/>
                  <a:gd name="T3" fmla="*/ 4019 h 508"/>
                  <a:gd name="T4" fmla="+- 0 7328 7085"/>
                  <a:gd name="T5" fmla="*/ T4 w 381"/>
                  <a:gd name="T6" fmla="+- 0 4026 3737"/>
                  <a:gd name="T7" fmla="*/ 4026 h 508"/>
                  <a:gd name="T8" fmla="+- 0 7343 7085"/>
                  <a:gd name="T9" fmla="*/ T8 w 381"/>
                  <a:gd name="T10" fmla="+- 0 4026 3737"/>
                  <a:gd name="T11" fmla="*/ 4026 h 508"/>
                  <a:gd name="T12" fmla="+- 0 7339 7085"/>
                  <a:gd name="T13" fmla="*/ T12 w 381"/>
                  <a:gd name="T14" fmla="+- 0 4019 3737"/>
                  <a:gd name="T15" fmla="*/ 4019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54" y="282"/>
                    </a:moveTo>
                    <a:lnTo>
                      <a:pt x="243" y="289"/>
                    </a:lnTo>
                    <a:lnTo>
                      <a:pt x="258" y="289"/>
                    </a:lnTo>
                    <a:lnTo>
                      <a:pt x="254" y="28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3" name="Freeform 28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55 7085"/>
                  <a:gd name="T1" fmla="*/ T0 w 381"/>
                  <a:gd name="T2" fmla="+- 0 4008 3737"/>
                  <a:gd name="T3" fmla="*/ 4008 h 508"/>
                  <a:gd name="T4" fmla="+- 0 7332 7085"/>
                  <a:gd name="T5" fmla="*/ T4 w 381"/>
                  <a:gd name="T6" fmla="+- 0 4008 3737"/>
                  <a:gd name="T7" fmla="*/ 4008 h 508"/>
                  <a:gd name="T8" fmla="+- 0 7339 7085"/>
                  <a:gd name="T9" fmla="*/ T8 w 381"/>
                  <a:gd name="T10" fmla="+- 0 4019 3737"/>
                  <a:gd name="T11" fmla="*/ 4019 h 508"/>
                  <a:gd name="T12" fmla="+- 0 7355 7085"/>
                  <a:gd name="T13" fmla="*/ T12 w 381"/>
                  <a:gd name="T14" fmla="+- 0 4008 3737"/>
                  <a:gd name="T15" fmla="*/ 4008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70" y="271"/>
                    </a:moveTo>
                    <a:lnTo>
                      <a:pt x="247" y="271"/>
                    </a:lnTo>
                    <a:lnTo>
                      <a:pt x="254" y="282"/>
                    </a:lnTo>
                    <a:lnTo>
                      <a:pt x="270" y="27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4" name="Freeform 28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39 7085"/>
                  <a:gd name="T1" fmla="*/ T0 w 381"/>
                  <a:gd name="T2" fmla="+- 0 3986 3737"/>
                  <a:gd name="T3" fmla="*/ 3986 h 508"/>
                  <a:gd name="T4" fmla="+- 0 7327 7085"/>
                  <a:gd name="T5" fmla="*/ T4 w 381"/>
                  <a:gd name="T6" fmla="+- 0 3994 3737"/>
                  <a:gd name="T7" fmla="*/ 3994 h 508"/>
                  <a:gd name="T8" fmla="+- 0 7336 7085"/>
                  <a:gd name="T9" fmla="*/ T8 w 381"/>
                  <a:gd name="T10" fmla="+- 0 4006 3737"/>
                  <a:gd name="T11" fmla="*/ 4006 h 508"/>
                  <a:gd name="T12" fmla="+- 0 7339 7085"/>
                  <a:gd name="T13" fmla="*/ T12 w 381"/>
                  <a:gd name="T14" fmla="+- 0 3986 3737"/>
                  <a:gd name="T15" fmla="*/ 398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54" y="249"/>
                    </a:moveTo>
                    <a:lnTo>
                      <a:pt x="242" y="257"/>
                    </a:lnTo>
                    <a:lnTo>
                      <a:pt x="251" y="269"/>
                    </a:lnTo>
                    <a:lnTo>
                      <a:pt x="254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5" name="Freeform 28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55 7085"/>
                  <a:gd name="T1" fmla="*/ T0 w 381"/>
                  <a:gd name="T2" fmla="+- 0 3986 3737"/>
                  <a:gd name="T3" fmla="*/ 3986 h 508"/>
                  <a:gd name="T4" fmla="+- 0 7339 7085"/>
                  <a:gd name="T5" fmla="*/ T4 w 381"/>
                  <a:gd name="T6" fmla="+- 0 3986 3737"/>
                  <a:gd name="T7" fmla="*/ 3986 h 508"/>
                  <a:gd name="T8" fmla="+- 0 7336 7085"/>
                  <a:gd name="T9" fmla="*/ T8 w 381"/>
                  <a:gd name="T10" fmla="+- 0 4006 3737"/>
                  <a:gd name="T11" fmla="*/ 4006 h 508"/>
                  <a:gd name="T12" fmla="+- 0 7359 7085"/>
                  <a:gd name="T13" fmla="*/ T12 w 381"/>
                  <a:gd name="T14" fmla="+- 0 4006 3737"/>
                  <a:gd name="T15" fmla="*/ 4006 h 508"/>
                  <a:gd name="T16" fmla="+- 0 7366 7085"/>
                  <a:gd name="T17" fmla="*/ T16 w 381"/>
                  <a:gd name="T18" fmla="+- 0 4001 3737"/>
                  <a:gd name="T19" fmla="*/ 4001 h 508"/>
                  <a:gd name="T20" fmla="+- 0 7355 7085"/>
                  <a:gd name="T21" fmla="*/ T20 w 381"/>
                  <a:gd name="T22" fmla="+- 0 3986 3737"/>
                  <a:gd name="T23" fmla="*/ 398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270" y="249"/>
                    </a:moveTo>
                    <a:lnTo>
                      <a:pt x="254" y="249"/>
                    </a:lnTo>
                    <a:lnTo>
                      <a:pt x="251" y="269"/>
                    </a:lnTo>
                    <a:lnTo>
                      <a:pt x="274" y="269"/>
                    </a:lnTo>
                    <a:lnTo>
                      <a:pt x="281" y="264"/>
                    </a:lnTo>
                    <a:lnTo>
                      <a:pt x="270" y="24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6" name="Freeform 28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5 7085"/>
                  <a:gd name="T1" fmla="*/ T0 w 381"/>
                  <a:gd name="T2" fmla="+- 0 3873 3737"/>
                  <a:gd name="T3" fmla="*/ 3873 h 508"/>
                  <a:gd name="T4" fmla="+- 0 7246 7085"/>
                  <a:gd name="T5" fmla="*/ T4 w 381"/>
                  <a:gd name="T6" fmla="+- 0 3889 3737"/>
                  <a:gd name="T7" fmla="*/ 3889 h 508"/>
                  <a:gd name="T8" fmla="+- 0 7327 7085"/>
                  <a:gd name="T9" fmla="*/ T8 w 381"/>
                  <a:gd name="T10" fmla="+- 0 3994 3737"/>
                  <a:gd name="T11" fmla="*/ 3994 h 508"/>
                  <a:gd name="T12" fmla="+- 0 7339 7085"/>
                  <a:gd name="T13" fmla="*/ T12 w 381"/>
                  <a:gd name="T14" fmla="+- 0 3986 3737"/>
                  <a:gd name="T15" fmla="*/ 3986 h 508"/>
                  <a:gd name="T16" fmla="+- 0 7355 7085"/>
                  <a:gd name="T17" fmla="*/ T16 w 381"/>
                  <a:gd name="T18" fmla="+- 0 3986 3737"/>
                  <a:gd name="T19" fmla="*/ 3986 h 508"/>
                  <a:gd name="T20" fmla="+- 0 7293 7085"/>
                  <a:gd name="T21" fmla="*/ T20 w 381"/>
                  <a:gd name="T22" fmla="+- 0 3905 3737"/>
                  <a:gd name="T23" fmla="*/ 3905 h 508"/>
                  <a:gd name="T24" fmla="+- 0 7274 7085"/>
                  <a:gd name="T25" fmla="*/ T24 w 381"/>
                  <a:gd name="T26" fmla="+- 0 3905 3737"/>
                  <a:gd name="T27" fmla="*/ 3905 h 508"/>
                  <a:gd name="T28" fmla="+- 0 7278 7085"/>
                  <a:gd name="T29" fmla="*/ T28 w 381"/>
                  <a:gd name="T30" fmla="+- 0 3885 3737"/>
                  <a:gd name="T31" fmla="*/ 3885 h 508"/>
                  <a:gd name="T32" fmla="+- 0 7281 7085"/>
                  <a:gd name="T33" fmla="*/ T32 w 381"/>
                  <a:gd name="T34" fmla="+- 0 3885 3737"/>
                  <a:gd name="T35" fmla="*/ 3885 h 508"/>
                  <a:gd name="T36" fmla="+- 0 7275 7085"/>
                  <a:gd name="T37" fmla="*/ T36 w 381"/>
                  <a:gd name="T38" fmla="+- 0 3873 3737"/>
                  <a:gd name="T39" fmla="*/ 387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81" h="508">
                    <a:moveTo>
                      <a:pt x="190" y="136"/>
                    </a:moveTo>
                    <a:lnTo>
                      <a:pt x="161" y="152"/>
                    </a:lnTo>
                    <a:lnTo>
                      <a:pt x="242" y="257"/>
                    </a:lnTo>
                    <a:lnTo>
                      <a:pt x="254" y="249"/>
                    </a:lnTo>
                    <a:lnTo>
                      <a:pt x="270" y="249"/>
                    </a:lnTo>
                    <a:lnTo>
                      <a:pt x="208" y="168"/>
                    </a:lnTo>
                    <a:lnTo>
                      <a:pt x="189" y="168"/>
                    </a:lnTo>
                    <a:lnTo>
                      <a:pt x="193" y="148"/>
                    </a:lnTo>
                    <a:lnTo>
                      <a:pt x="196" y="148"/>
                    </a:lnTo>
                    <a:lnTo>
                      <a:pt x="190" y="1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7" name="Freeform 28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89 7085"/>
                  <a:gd name="T1" fmla="*/ T0 w 381"/>
                  <a:gd name="T2" fmla="+- 0 3940 3737"/>
                  <a:gd name="T3" fmla="*/ 3940 h 508"/>
                  <a:gd name="T4" fmla="+- 0 7188 7085"/>
                  <a:gd name="T5" fmla="*/ T4 w 381"/>
                  <a:gd name="T6" fmla="+- 0 3963 3737"/>
                  <a:gd name="T7" fmla="*/ 3963 h 508"/>
                  <a:gd name="T8" fmla="+- 0 7203 7085"/>
                  <a:gd name="T9" fmla="*/ T8 w 381"/>
                  <a:gd name="T10" fmla="+- 0 3952 3737"/>
                  <a:gd name="T11" fmla="*/ 3952 h 508"/>
                  <a:gd name="T12" fmla="+- 0 7189 7085"/>
                  <a:gd name="T13" fmla="*/ T12 w 381"/>
                  <a:gd name="T14" fmla="+- 0 3940 3737"/>
                  <a:gd name="T15" fmla="*/ 3940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04" y="203"/>
                    </a:moveTo>
                    <a:lnTo>
                      <a:pt x="103" y="226"/>
                    </a:lnTo>
                    <a:lnTo>
                      <a:pt x="118" y="215"/>
                    </a:lnTo>
                    <a:lnTo>
                      <a:pt x="104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8" name="Freeform 28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03 7085"/>
                  <a:gd name="T1" fmla="*/ T0 w 381"/>
                  <a:gd name="T2" fmla="+- 0 3952 3737"/>
                  <a:gd name="T3" fmla="*/ 3952 h 508"/>
                  <a:gd name="T4" fmla="+- 0 7188 7085"/>
                  <a:gd name="T5" fmla="*/ T4 w 381"/>
                  <a:gd name="T6" fmla="+- 0 3963 3737"/>
                  <a:gd name="T7" fmla="*/ 3963 h 508"/>
                  <a:gd name="T8" fmla="+- 0 7216 7085"/>
                  <a:gd name="T9" fmla="*/ T8 w 381"/>
                  <a:gd name="T10" fmla="+- 0 3963 3737"/>
                  <a:gd name="T11" fmla="*/ 3963 h 508"/>
                  <a:gd name="T12" fmla="+- 0 7203 7085"/>
                  <a:gd name="T13" fmla="*/ T12 w 381"/>
                  <a:gd name="T14" fmla="+- 0 3952 3737"/>
                  <a:gd name="T15" fmla="*/ 3952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18" y="215"/>
                    </a:moveTo>
                    <a:lnTo>
                      <a:pt x="103" y="226"/>
                    </a:lnTo>
                    <a:lnTo>
                      <a:pt x="131" y="226"/>
                    </a:lnTo>
                    <a:lnTo>
                      <a:pt x="118" y="21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9" name="Freeform 29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20 7085"/>
                  <a:gd name="T1" fmla="*/ T0 w 381"/>
                  <a:gd name="T2" fmla="+- 0 3940 3737"/>
                  <a:gd name="T3" fmla="*/ 3940 h 508"/>
                  <a:gd name="T4" fmla="+- 0 7189 7085"/>
                  <a:gd name="T5" fmla="*/ T4 w 381"/>
                  <a:gd name="T6" fmla="+- 0 3940 3737"/>
                  <a:gd name="T7" fmla="*/ 3940 h 508"/>
                  <a:gd name="T8" fmla="+- 0 7203 7085"/>
                  <a:gd name="T9" fmla="*/ T8 w 381"/>
                  <a:gd name="T10" fmla="+- 0 3952 3737"/>
                  <a:gd name="T11" fmla="*/ 3952 h 508"/>
                  <a:gd name="T12" fmla="+- 0 7220 7085"/>
                  <a:gd name="T13" fmla="*/ T12 w 381"/>
                  <a:gd name="T14" fmla="+- 0 3940 3737"/>
                  <a:gd name="T15" fmla="*/ 3940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35" y="203"/>
                    </a:moveTo>
                    <a:lnTo>
                      <a:pt x="104" y="203"/>
                    </a:lnTo>
                    <a:lnTo>
                      <a:pt x="118" y="215"/>
                    </a:lnTo>
                    <a:lnTo>
                      <a:pt x="135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0" name="Freeform 29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10 7085"/>
                  <a:gd name="T1" fmla="*/ T0 w 381"/>
                  <a:gd name="T2" fmla="+- 0 3914 3737"/>
                  <a:gd name="T3" fmla="*/ 3914 h 508"/>
                  <a:gd name="T4" fmla="+- 0 7195 7085"/>
                  <a:gd name="T5" fmla="*/ T4 w 381"/>
                  <a:gd name="T6" fmla="+- 0 3924 3737"/>
                  <a:gd name="T7" fmla="*/ 3924 h 508"/>
                  <a:gd name="T8" fmla="+- 0 7209 7085"/>
                  <a:gd name="T9" fmla="*/ T8 w 381"/>
                  <a:gd name="T10" fmla="+- 0 3935 3737"/>
                  <a:gd name="T11" fmla="*/ 3935 h 508"/>
                  <a:gd name="T12" fmla="+- 0 7210 7085"/>
                  <a:gd name="T13" fmla="*/ T12 w 381"/>
                  <a:gd name="T14" fmla="+- 0 3914 3737"/>
                  <a:gd name="T15" fmla="*/ 391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25" y="177"/>
                    </a:moveTo>
                    <a:lnTo>
                      <a:pt x="110" y="187"/>
                    </a:lnTo>
                    <a:lnTo>
                      <a:pt x="124" y="198"/>
                    </a:lnTo>
                    <a:lnTo>
                      <a:pt x="125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1" name="Freeform 29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26 7085"/>
                  <a:gd name="T1" fmla="*/ T0 w 381"/>
                  <a:gd name="T2" fmla="+- 0 3914 3737"/>
                  <a:gd name="T3" fmla="*/ 3914 h 508"/>
                  <a:gd name="T4" fmla="+- 0 7210 7085"/>
                  <a:gd name="T5" fmla="*/ T4 w 381"/>
                  <a:gd name="T6" fmla="+- 0 3914 3737"/>
                  <a:gd name="T7" fmla="*/ 3914 h 508"/>
                  <a:gd name="T8" fmla="+- 0 7209 7085"/>
                  <a:gd name="T9" fmla="*/ T8 w 381"/>
                  <a:gd name="T10" fmla="+- 0 3935 3737"/>
                  <a:gd name="T11" fmla="*/ 3935 h 508"/>
                  <a:gd name="T12" fmla="+- 0 7227 7085"/>
                  <a:gd name="T13" fmla="*/ T12 w 381"/>
                  <a:gd name="T14" fmla="+- 0 3935 3737"/>
                  <a:gd name="T15" fmla="*/ 3935 h 508"/>
                  <a:gd name="T16" fmla="+- 0 7240 7085"/>
                  <a:gd name="T17" fmla="*/ T16 w 381"/>
                  <a:gd name="T18" fmla="+- 0 3925 3737"/>
                  <a:gd name="T19" fmla="*/ 3925 h 508"/>
                  <a:gd name="T20" fmla="+- 0 7226 7085"/>
                  <a:gd name="T21" fmla="*/ T20 w 381"/>
                  <a:gd name="T22" fmla="+- 0 3914 3737"/>
                  <a:gd name="T23" fmla="*/ 391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81" h="508">
                    <a:moveTo>
                      <a:pt x="141" y="177"/>
                    </a:moveTo>
                    <a:lnTo>
                      <a:pt x="125" y="177"/>
                    </a:lnTo>
                    <a:lnTo>
                      <a:pt x="124" y="198"/>
                    </a:lnTo>
                    <a:lnTo>
                      <a:pt x="142" y="198"/>
                    </a:lnTo>
                    <a:lnTo>
                      <a:pt x="155" y="188"/>
                    </a:lnTo>
                    <a:lnTo>
                      <a:pt x="141" y="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2" name="Freeform 293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36 7085"/>
                  <a:gd name="T1" fmla="*/ T0 w 381"/>
                  <a:gd name="T2" fmla="+- 0 3737 3737"/>
                  <a:gd name="T3" fmla="*/ 3737 h 508"/>
                  <a:gd name="T4" fmla="+- 0 7085 7085"/>
                  <a:gd name="T5" fmla="*/ T4 w 381"/>
                  <a:gd name="T6" fmla="+- 0 3833 3737"/>
                  <a:gd name="T7" fmla="*/ 3833 h 508"/>
                  <a:gd name="T8" fmla="+- 0 7195 7085"/>
                  <a:gd name="T9" fmla="*/ T8 w 381"/>
                  <a:gd name="T10" fmla="+- 0 3924 3737"/>
                  <a:gd name="T11" fmla="*/ 3924 h 508"/>
                  <a:gd name="T12" fmla="+- 0 7210 7085"/>
                  <a:gd name="T13" fmla="*/ T12 w 381"/>
                  <a:gd name="T14" fmla="+- 0 3914 3737"/>
                  <a:gd name="T15" fmla="*/ 3914 h 508"/>
                  <a:gd name="T16" fmla="+- 0 7226 7085"/>
                  <a:gd name="T17" fmla="*/ T16 w 381"/>
                  <a:gd name="T18" fmla="+- 0 3914 3737"/>
                  <a:gd name="T19" fmla="*/ 3914 h 508"/>
                  <a:gd name="T20" fmla="+- 0 7144 7085"/>
                  <a:gd name="T21" fmla="*/ T20 w 381"/>
                  <a:gd name="T22" fmla="+- 0 3847 3737"/>
                  <a:gd name="T23" fmla="*/ 3847 h 508"/>
                  <a:gd name="T24" fmla="+- 0 7115 7085"/>
                  <a:gd name="T25" fmla="*/ T24 w 381"/>
                  <a:gd name="T26" fmla="+- 0 3847 3737"/>
                  <a:gd name="T27" fmla="*/ 3847 h 508"/>
                  <a:gd name="T28" fmla="+- 0 7117 7085"/>
                  <a:gd name="T29" fmla="*/ T28 w 381"/>
                  <a:gd name="T30" fmla="+- 0 3824 3737"/>
                  <a:gd name="T31" fmla="*/ 3824 h 508"/>
                  <a:gd name="T32" fmla="+- 0 7150 7085"/>
                  <a:gd name="T33" fmla="*/ T32 w 381"/>
                  <a:gd name="T34" fmla="+- 0 3824 3737"/>
                  <a:gd name="T35" fmla="*/ 3824 h 508"/>
                  <a:gd name="T36" fmla="+- 0 7225 7085"/>
                  <a:gd name="T37" fmla="*/ T36 w 381"/>
                  <a:gd name="T38" fmla="+- 0 3776 3737"/>
                  <a:gd name="T39" fmla="*/ 3776 h 508"/>
                  <a:gd name="T40" fmla="+- 0 7218 7085"/>
                  <a:gd name="T41" fmla="*/ T40 w 381"/>
                  <a:gd name="T42" fmla="+- 0 3763 3737"/>
                  <a:gd name="T43" fmla="*/ 3763 h 508"/>
                  <a:gd name="T44" fmla="+- 0 7249 7085"/>
                  <a:gd name="T45" fmla="*/ T44 w 381"/>
                  <a:gd name="T46" fmla="+- 0 3763 3737"/>
                  <a:gd name="T47" fmla="*/ 3763 h 508"/>
                  <a:gd name="T48" fmla="+- 0 7236 7085"/>
                  <a:gd name="T49" fmla="*/ T48 w 381"/>
                  <a:gd name="T50" fmla="+- 0 3737 3737"/>
                  <a:gd name="T51" fmla="*/ 373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81" h="508">
                    <a:moveTo>
                      <a:pt x="151" y="0"/>
                    </a:moveTo>
                    <a:lnTo>
                      <a:pt x="0" y="96"/>
                    </a:lnTo>
                    <a:lnTo>
                      <a:pt x="110" y="187"/>
                    </a:lnTo>
                    <a:lnTo>
                      <a:pt x="125" y="177"/>
                    </a:lnTo>
                    <a:lnTo>
                      <a:pt x="141" y="177"/>
                    </a:lnTo>
                    <a:lnTo>
                      <a:pt x="59" y="110"/>
                    </a:lnTo>
                    <a:lnTo>
                      <a:pt x="30" y="110"/>
                    </a:lnTo>
                    <a:lnTo>
                      <a:pt x="32" y="87"/>
                    </a:lnTo>
                    <a:lnTo>
                      <a:pt x="65" y="87"/>
                    </a:lnTo>
                    <a:lnTo>
                      <a:pt x="140" y="39"/>
                    </a:lnTo>
                    <a:lnTo>
                      <a:pt x="133" y="26"/>
                    </a:lnTo>
                    <a:lnTo>
                      <a:pt x="164" y="26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3" name="Freeform 294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78 7085"/>
                  <a:gd name="T1" fmla="*/ T0 w 381"/>
                  <a:gd name="T2" fmla="+- 0 3885 3737"/>
                  <a:gd name="T3" fmla="*/ 3885 h 508"/>
                  <a:gd name="T4" fmla="+- 0 7274 7085"/>
                  <a:gd name="T5" fmla="*/ T4 w 381"/>
                  <a:gd name="T6" fmla="+- 0 3905 3737"/>
                  <a:gd name="T7" fmla="*/ 3905 h 508"/>
                  <a:gd name="T8" fmla="+- 0 7287 7085"/>
                  <a:gd name="T9" fmla="*/ T8 w 381"/>
                  <a:gd name="T10" fmla="+- 0 3897 3737"/>
                  <a:gd name="T11" fmla="*/ 3897 h 508"/>
                  <a:gd name="T12" fmla="+- 0 7278 7085"/>
                  <a:gd name="T13" fmla="*/ T12 w 381"/>
                  <a:gd name="T14" fmla="+- 0 3885 3737"/>
                  <a:gd name="T15" fmla="*/ 388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93" y="148"/>
                    </a:moveTo>
                    <a:lnTo>
                      <a:pt x="189" y="168"/>
                    </a:lnTo>
                    <a:lnTo>
                      <a:pt x="202" y="160"/>
                    </a:lnTo>
                    <a:lnTo>
                      <a:pt x="193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4" name="Freeform 295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87 7085"/>
                  <a:gd name="T1" fmla="*/ T0 w 381"/>
                  <a:gd name="T2" fmla="+- 0 3897 3737"/>
                  <a:gd name="T3" fmla="*/ 3897 h 508"/>
                  <a:gd name="T4" fmla="+- 0 7274 7085"/>
                  <a:gd name="T5" fmla="*/ T4 w 381"/>
                  <a:gd name="T6" fmla="+- 0 3905 3737"/>
                  <a:gd name="T7" fmla="*/ 3905 h 508"/>
                  <a:gd name="T8" fmla="+- 0 7293 7085"/>
                  <a:gd name="T9" fmla="*/ T8 w 381"/>
                  <a:gd name="T10" fmla="+- 0 3905 3737"/>
                  <a:gd name="T11" fmla="*/ 3905 h 508"/>
                  <a:gd name="T12" fmla="+- 0 7287 7085"/>
                  <a:gd name="T13" fmla="*/ T12 w 381"/>
                  <a:gd name="T14" fmla="+- 0 3897 3737"/>
                  <a:gd name="T15" fmla="*/ 3897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02" y="160"/>
                    </a:moveTo>
                    <a:lnTo>
                      <a:pt x="189" y="168"/>
                    </a:lnTo>
                    <a:lnTo>
                      <a:pt x="208" y="168"/>
                    </a:lnTo>
                    <a:lnTo>
                      <a:pt x="202" y="1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5" name="Freeform 296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303 7085"/>
                  <a:gd name="T1" fmla="*/ T0 w 381"/>
                  <a:gd name="T2" fmla="+- 0 3866 3737"/>
                  <a:gd name="T3" fmla="*/ 3866 h 508"/>
                  <a:gd name="T4" fmla="+- 0 7287 7085"/>
                  <a:gd name="T5" fmla="*/ T4 w 381"/>
                  <a:gd name="T6" fmla="+- 0 3866 3737"/>
                  <a:gd name="T7" fmla="*/ 3866 h 508"/>
                  <a:gd name="T8" fmla="+- 0 7281 7085"/>
                  <a:gd name="T9" fmla="*/ T8 w 381"/>
                  <a:gd name="T10" fmla="+- 0 3885 3737"/>
                  <a:gd name="T11" fmla="*/ 3885 h 508"/>
                  <a:gd name="T12" fmla="+- 0 7278 7085"/>
                  <a:gd name="T13" fmla="*/ T12 w 381"/>
                  <a:gd name="T14" fmla="+- 0 3885 3737"/>
                  <a:gd name="T15" fmla="*/ 3885 h 508"/>
                  <a:gd name="T16" fmla="+- 0 7287 7085"/>
                  <a:gd name="T17" fmla="*/ T16 w 381"/>
                  <a:gd name="T18" fmla="+- 0 3897 3737"/>
                  <a:gd name="T19" fmla="*/ 3897 h 508"/>
                  <a:gd name="T20" fmla="+- 0 7312 7085"/>
                  <a:gd name="T21" fmla="*/ T20 w 381"/>
                  <a:gd name="T22" fmla="+- 0 3884 3737"/>
                  <a:gd name="T23" fmla="*/ 3884 h 508"/>
                  <a:gd name="T24" fmla="+- 0 7303 7085"/>
                  <a:gd name="T25" fmla="*/ T24 w 381"/>
                  <a:gd name="T26" fmla="+- 0 3866 3737"/>
                  <a:gd name="T27" fmla="*/ 386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81" h="508">
                    <a:moveTo>
                      <a:pt x="218" y="129"/>
                    </a:moveTo>
                    <a:lnTo>
                      <a:pt x="202" y="129"/>
                    </a:lnTo>
                    <a:lnTo>
                      <a:pt x="196" y="148"/>
                    </a:lnTo>
                    <a:lnTo>
                      <a:pt x="193" y="148"/>
                    </a:lnTo>
                    <a:lnTo>
                      <a:pt x="202" y="160"/>
                    </a:lnTo>
                    <a:lnTo>
                      <a:pt x="227" y="147"/>
                    </a:lnTo>
                    <a:lnTo>
                      <a:pt x="218" y="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6" name="Freeform 297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87 7085"/>
                  <a:gd name="T1" fmla="*/ T0 w 381"/>
                  <a:gd name="T2" fmla="+- 0 3866 3737"/>
                  <a:gd name="T3" fmla="*/ 3866 h 508"/>
                  <a:gd name="T4" fmla="+- 0 7275 7085"/>
                  <a:gd name="T5" fmla="*/ T4 w 381"/>
                  <a:gd name="T6" fmla="+- 0 3873 3737"/>
                  <a:gd name="T7" fmla="*/ 3873 h 508"/>
                  <a:gd name="T8" fmla="+- 0 7281 7085"/>
                  <a:gd name="T9" fmla="*/ T8 w 381"/>
                  <a:gd name="T10" fmla="+- 0 3885 3737"/>
                  <a:gd name="T11" fmla="*/ 3885 h 508"/>
                  <a:gd name="T12" fmla="+- 0 7287 7085"/>
                  <a:gd name="T13" fmla="*/ T12 w 381"/>
                  <a:gd name="T14" fmla="+- 0 3866 3737"/>
                  <a:gd name="T15" fmla="*/ 386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202" y="129"/>
                    </a:moveTo>
                    <a:lnTo>
                      <a:pt x="190" y="136"/>
                    </a:lnTo>
                    <a:lnTo>
                      <a:pt x="196" y="148"/>
                    </a:lnTo>
                    <a:lnTo>
                      <a:pt x="202" y="1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7" name="Freeform 298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49 7085"/>
                  <a:gd name="T1" fmla="*/ T0 w 381"/>
                  <a:gd name="T2" fmla="+- 0 3763 3737"/>
                  <a:gd name="T3" fmla="*/ 3763 h 508"/>
                  <a:gd name="T4" fmla="+- 0 7218 7085"/>
                  <a:gd name="T5" fmla="*/ T4 w 381"/>
                  <a:gd name="T6" fmla="+- 0 3763 3737"/>
                  <a:gd name="T7" fmla="*/ 3763 h 508"/>
                  <a:gd name="T8" fmla="+- 0 7237 7085"/>
                  <a:gd name="T9" fmla="*/ T8 w 381"/>
                  <a:gd name="T10" fmla="+- 0 3768 3737"/>
                  <a:gd name="T11" fmla="*/ 3768 h 508"/>
                  <a:gd name="T12" fmla="+- 0 7225 7085"/>
                  <a:gd name="T13" fmla="*/ T12 w 381"/>
                  <a:gd name="T14" fmla="+- 0 3776 3737"/>
                  <a:gd name="T15" fmla="*/ 3776 h 508"/>
                  <a:gd name="T16" fmla="+- 0 7275 7085"/>
                  <a:gd name="T17" fmla="*/ T16 w 381"/>
                  <a:gd name="T18" fmla="+- 0 3873 3737"/>
                  <a:gd name="T19" fmla="*/ 3873 h 508"/>
                  <a:gd name="T20" fmla="+- 0 7287 7085"/>
                  <a:gd name="T21" fmla="*/ T20 w 381"/>
                  <a:gd name="T22" fmla="+- 0 3866 3737"/>
                  <a:gd name="T23" fmla="*/ 3866 h 508"/>
                  <a:gd name="T24" fmla="+- 0 7303 7085"/>
                  <a:gd name="T25" fmla="*/ T24 w 381"/>
                  <a:gd name="T26" fmla="+- 0 3866 3737"/>
                  <a:gd name="T27" fmla="*/ 3866 h 508"/>
                  <a:gd name="T28" fmla="+- 0 7249 7085"/>
                  <a:gd name="T29" fmla="*/ T28 w 381"/>
                  <a:gd name="T30" fmla="+- 0 3763 3737"/>
                  <a:gd name="T31" fmla="*/ 376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81" h="508">
                    <a:moveTo>
                      <a:pt x="164" y="26"/>
                    </a:moveTo>
                    <a:lnTo>
                      <a:pt x="133" y="26"/>
                    </a:lnTo>
                    <a:lnTo>
                      <a:pt x="152" y="31"/>
                    </a:lnTo>
                    <a:lnTo>
                      <a:pt x="140" y="39"/>
                    </a:lnTo>
                    <a:lnTo>
                      <a:pt x="190" y="136"/>
                    </a:lnTo>
                    <a:lnTo>
                      <a:pt x="202" y="129"/>
                    </a:lnTo>
                    <a:lnTo>
                      <a:pt x="218" y="129"/>
                    </a:lnTo>
                    <a:lnTo>
                      <a:pt x="164" y="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8" name="Freeform 299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17 7085"/>
                  <a:gd name="T1" fmla="*/ T0 w 381"/>
                  <a:gd name="T2" fmla="+- 0 3824 3737"/>
                  <a:gd name="T3" fmla="*/ 3824 h 508"/>
                  <a:gd name="T4" fmla="+- 0 7115 7085"/>
                  <a:gd name="T5" fmla="*/ T4 w 381"/>
                  <a:gd name="T6" fmla="+- 0 3847 3737"/>
                  <a:gd name="T7" fmla="*/ 3847 h 508"/>
                  <a:gd name="T8" fmla="+- 0 7132 7085"/>
                  <a:gd name="T9" fmla="*/ T8 w 381"/>
                  <a:gd name="T10" fmla="+- 0 3836 3737"/>
                  <a:gd name="T11" fmla="*/ 3836 h 508"/>
                  <a:gd name="T12" fmla="+- 0 7117 7085"/>
                  <a:gd name="T13" fmla="*/ T12 w 381"/>
                  <a:gd name="T14" fmla="+- 0 3824 3737"/>
                  <a:gd name="T15" fmla="*/ 38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32" y="87"/>
                    </a:moveTo>
                    <a:lnTo>
                      <a:pt x="30" y="110"/>
                    </a:lnTo>
                    <a:lnTo>
                      <a:pt x="47" y="99"/>
                    </a:lnTo>
                    <a:lnTo>
                      <a:pt x="32" y="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9" name="Freeform 300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32 7085"/>
                  <a:gd name="T1" fmla="*/ T0 w 381"/>
                  <a:gd name="T2" fmla="+- 0 3836 3737"/>
                  <a:gd name="T3" fmla="*/ 3836 h 508"/>
                  <a:gd name="T4" fmla="+- 0 7115 7085"/>
                  <a:gd name="T5" fmla="*/ T4 w 381"/>
                  <a:gd name="T6" fmla="+- 0 3847 3737"/>
                  <a:gd name="T7" fmla="*/ 3847 h 508"/>
                  <a:gd name="T8" fmla="+- 0 7144 7085"/>
                  <a:gd name="T9" fmla="*/ T8 w 381"/>
                  <a:gd name="T10" fmla="+- 0 3847 3737"/>
                  <a:gd name="T11" fmla="*/ 3847 h 508"/>
                  <a:gd name="T12" fmla="+- 0 7132 7085"/>
                  <a:gd name="T13" fmla="*/ T12 w 381"/>
                  <a:gd name="T14" fmla="+- 0 3836 3737"/>
                  <a:gd name="T15" fmla="*/ 3836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47" y="99"/>
                    </a:moveTo>
                    <a:lnTo>
                      <a:pt x="30" y="110"/>
                    </a:lnTo>
                    <a:lnTo>
                      <a:pt x="59" y="110"/>
                    </a:lnTo>
                    <a:lnTo>
                      <a:pt x="47" y="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0" name="Freeform 301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150 7085"/>
                  <a:gd name="T1" fmla="*/ T0 w 381"/>
                  <a:gd name="T2" fmla="+- 0 3824 3737"/>
                  <a:gd name="T3" fmla="*/ 3824 h 508"/>
                  <a:gd name="T4" fmla="+- 0 7117 7085"/>
                  <a:gd name="T5" fmla="*/ T4 w 381"/>
                  <a:gd name="T6" fmla="+- 0 3824 3737"/>
                  <a:gd name="T7" fmla="*/ 3824 h 508"/>
                  <a:gd name="T8" fmla="+- 0 7132 7085"/>
                  <a:gd name="T9" fmla="*/ T8 w 381"/>
                  <a:gd name="T10" fmla="+- 0 3836 3737"/>
                  <a:gd name="T11" fmla="*/ 3836 h 508"/>
                  <a:gd name="T12" fmla="+- 0 7150 7085"/>
                  <a:gd name="T13" fmla="*/ T12 w 381"/>
                  <a:gd name="T14" fmla="+- 0 3824 3737"/>
                  <a:gd name="T15" fmla="*/ 3824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65" y="87"/>
                    </a:moveTo>
                    <a:lnTo>
                      <a:pt x="32" y="87"/>
                    </a:lnTo>
                    <a:lnTo>
                      <a:pt x="47" y="99"/>
                    </a:lnTo>
                    <a:lnTo>
                      <a:pt x="65" y="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1" name="Freeform 302"/>
              <p:cNvSpPr>
                <a:spLocks/>
              </p:cNvSpPr>
              <p:nvPr/>
            </p:nvSpPr>
            <p:spPr bwMode="auto">
              <a:xfrm>
                <a:off x="7085" y="3737"/>
                <a:ext cx="381" cy="508"/>
              </a:xfrm>
              <a:custGeom>
                <a:avLst/>
                <a:gdLst>
                  <a:gd name="T0" fmla="+- 0 7218 7085"/>
                  <a:gd name="T1" fmla="*/ T0 w 381"/>
                  <a:gd name="T2" fmla="+- 0 3763 3737"/>
                  <a:gd name="T3" fmla="*/ 3763 h 508"/>
                  <a:gd name="T4" fmla="+- 0 7225 7085"/>
                  <a:gd name="T5" fmla="*/ T4 w 381"/>
                  <a:gd name="T6" fmla="+- 0 3776 3737"/>
                  <a:gd name="T7" fmla="*/ 3776 h 508"/>
                  <a:gd name="T8" fmla="+- 0 7237 7085"/>
                  <a:gd name="T9" fmla="*/ T8 w 381"/>
                  <a:gd name="T10" fmla="+- 0 3768 3737"/>
                  <a:gd name="T11" fmla="*/ 3768 h 508"/>
                  <a:gd name="T12" fmla="+- 0 7218 7085"/>
                  <a:gd name="T13" fmla="*/ T12 w 381"/>
                  <a:gd name="T14" fmla="+- 0 3763 3737"/>
                  <a:gd name="T15" fmla="*/ 3763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1" h="508">
                    <a:moveTo>
                      <a:pt x="133" y="26"/>
                    </a:moveTo>
                    <a:lnTo>
                      <a:pt x="140" y="39"/>
                    </a:lnTo>
                    <a:lnTo>
                      <a:pt x="152" y="31"/>
                    </a:lnTo>
                    <a:lnTo>
                      <a:pt x="133" y="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32F5F13-02DE-444E-9AA3-4264A6B022D0}"/>
              </a:ext>
            </a:extLst>
          </p:cNvPr>
          <p:cNvSpPr txBox="1"/>
          <p:nvPr/>
        </p:nvSpPr>
        <p:spPr>
          <a:xfrm>
            <a:off x="2362375" y="449004"/>
            <a:ext cx="456326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1. ORIGINE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22835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90225" y="4553744"/>
            <a:ext cx="7467600" cy="1828800"/>
          </a:xfrm>
          <a:prstGeom prst="ellipse">
            <a:avLst/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80825" y="1124744"/>
            <a:ext cx="69342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VIBRATIONS PROVIENNENT: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DES JEUX DE FONCTIONNEMENT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DU PROCESSUS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DES MAUVAIS RÉGLAGES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DES PHÉNOMÈNES D ’USURE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A29D6F-DE91-4D07-AAEB-8813711D91A7}"/>
              </a:ext>
            </a:extLst>
          </p:cNvPr>
          <p:cNvSpPr txBox="1"/>
          <p:nvPr/>
        </p:nvSpPr>
        <p:spPr>
          <a:xfrm>
            <a:off x="4847925" y="9994"/>
            <a:ext cx="45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1. ORIGINE DES VIBRATIONS</a:t>
            </a:r>
          </a:p>
        </p:txBody>
      </p:sp>
      <p:sp>
        <p:nvSpPr>
          <p:cNvPr id="2" name="Légende : encadrée 1">
            <a:extLst>
              <a:ext uri="{FF2B5EF4-FFF2-40B4-BE49-F238E27FC236}">
                <a16:creationId xmlns:a16="http://schemas.microsoft.com/office/drawing/2014/main" id="{35A0653E-D019-4FDA-9F89-80F32C50F4E9}"/>
              </a:ext>
            </a:extLst>
          </p:cNvPr>
          <p:cNvSpPr/>
          <p:nvPr/>
        </p:nvSpPr>
        <p:spPr>
          <a:xfrm>
            <a:off x="6660232" y="3701991"/>
            <a:ext cx="1872208" cy="864096"/>
          </a:xfrm>
          <a:prstGeom prst="borderCallout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Nécessite une action de maintenance </a:t>
            </a:r>
          </a:p>
        </p:txBody>
      </p:sp>
    </p:spTree>
    <p:extLst>
      <p:ext uri="{BB962C8B-B14F-4D97-AF65-F5344CB8AC3E}">
        <p14:creationId xmlns:p14="http://schemas.microsoft.com/office/powerpoint/2010/main" val="25888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1620053"/>
            <a:ext cx="82701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L’USURE EST UN PHÉNOMÈNE PROGRESSIF PARFAITEMENT ADAPTÉ A LA SURVEILLANCE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521" y="3259138"/>
            <a:ext cx="85689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DÉTECTION PRÉCOCE D ’UNE AUGMENTATION DU NIVEAU DE VIBRATIONS ET SON ANALYSE VONT PERMETTRE DE PRÉVOIR L ’INTERVENTION DE MAINTENANCE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495FFA-8DE2-46B6-97EA-085E11C8A70A}"/>
              </a:ext>
            </a:extLst>
          </p:cNvPr>
          <p:cNvSpPr txBox="1"/>
          <p:nvPr/>
        </p:nvSpPr>
        <p:spPr>
          <a:xfrm>
            <a:off x="4860032" y="9994"/>
            <a:ext cx="45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1. ORIGINE DES VIBRATIONS</a:t>
            </a:r>
          </a:p>
        </p:txBody>
      </p:sp>
    </p:spTree>
    <p:extLst>
      <p:ext uri="{BB962C8B-B14F-4D97-AF65-F5344CB8AC3E}">
        <p14:creationId xmlns:p14="http://schemas.microsoft.com/office/powerpoint/2010/main" val="23906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760983" y="1404672"/>
            <a:ext cx="776605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DÉFINITION selon NF EN 13306 : octobre 2010 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-28042" y="2347719"/>
            <a:ext cx="908464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préventive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qui comprend une combinaison de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surveillance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fonctionnement et/ou d’inspection et/ou d’essai, d’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analyse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les actions de maintenance qui en découlent.</a:t>
            </a:r>
          </a:p>
          <a:p>
            <a:pPr algn="ctr"/>
            <a:endParaRPr lang="fr-F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 : la surveillance en fonctionnement et/ou l’inspection et/ou l’essai peuvent être programmés, sur demande ou continus.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40354C-67D5-4A4D-A84C-4011332E64C0}"/>
              </a:ext>
            </a:extLst>
          </p:cNvPr>
          <p:cNvSpPr txBox="1"/>
          <p:nvPr/>
        </p:nvSpPr>
        <p:spPr>
          <a:xfrm>
            <a:off x="1619672" y="467090"/>
            <a:ext cx="604867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2. MAINTENANCE CONDITIONNELLE</a:t>
            </a:r>
          </a:p>
        </p:txBody>
      </p:sp>
    </p:spTree>
    <p:extLst>
      <p:ext uri="{BB962C8B-B14F-4D97-AF65-F5344CB8AC3E}">
        <p14:creationId xmlns:p14="http://schemas.microsoft.com/office/powerpoint/2010/main" val="258888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631256" y="1124744"/>
            <a:ext cx="776605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LA MAINTENANCE PREVISIONNELLE</a:t>
            </a:r>
          </a:p>
          <a:p>
            <a:r>
              <a:rPr lang="fr-FR" dirty="0"/>
              <a:t>DÉFINITION selon NF EN 13306 : octobre 2010 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-28600" y="2636912"/>
            <a:ext cx="908464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conditionnelle exécutée suite à une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prévision 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obtenue grâce à une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analyse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répétée ou à des caractéristiques connues et à une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évaluation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 paramètres significatifs de la dégradation du bien.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40354C-67D5-4A4D-A84C-4011332E64C0}"/>
              </a:ext>
            </a:extLst>
          </p:cNvPr>
          <p:cNvSpPr txBox="1"/>
          <p:nvPr/>
        </p:nvSpPr>
        <p:spPr>
          <a:xfrm>
            <a:off x="3851920" y="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2. MAINTENANCE CONDITIONNELLE</a:t>
            </a:r>
          </a:p>
        </p:txBody>
      </p:sp>
    </p:spTree>
    <p:extLst>
      <p:ext uri="{BB962C8B-B14F-4D97-AF65-F5344CB8AC3E}">
        <p14:creationId xmlns:p14="http://schemas.microsoft.com/office/powerpoint/2010/main" val="187851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roupe 3447"/>
          <p:cNvGrpSpPr/>
          <p:nvPr/>
        </p:nvGrpSpPr>
        <p:grpSpPr>
          <a:xfrm>
            <a:off x="1736660" y="1897556"/>
            <a:ext cx="7155820" cy="4615210"/>
            <a:chOff x="2589213" y="2305050"/>
            <a:chExt cx="4078287" cy="226377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616200" y="2305050"/>
              <a:ext cx="3732213" cy="2103438"/>
              <a:chOff x="3879" y="3390"/>
              <a:chExt cx="5878" cy="3312"/>
            </a:xfrm>
          </p:grpSpPr>
          <p:sp>
            <p:nvSpPr>
              <p:cNvPr id="3" name="Freeform 3"/>
              <p:cNvSpPr>
                <a:spLocks/>
              </p:cNvSpPr>
              <p:nvPr/>
            </p:nvSpPr>
            <p:spPr bwMode="auto">
              <a:xfrm>
                <a:off x="3879" y="3390"/>
                <a:ext cx="5878" cy="3312"/>
              </a:xfrm>
              <a:custGeom>
                <a:avLst/>
                <a:gdLst>
                  <a:gd name="T0" fmla="+- 0 3879 3879"/>
                  <a:gd name="T1" fmla="*/ T0 w 5878"/>
                  <a:gd name="T2" fmla="+- 0 6701 3390"/>
                  <a:gd name="T3" fmla="*/ 6701 h 3312"/>
                  <a:gd name="T4" fmla="+- 0 9757 3879"/>
                  <a:gd name="T5" fmla="*/ T4 w 5878"/>
                  <a:gd name="T6" fmla="+- 0 6701 3390"/>
                  <a:gd name="T7" fmla="*/ 6701 h 3312"/>
                  <a:gd name="T8" fmla="+- 0 9757 3879"/>
                  <a:gd name="T9" fmla="*/ T8 w 5878"/>
                  <a:gd name="T10" fmla="+- 0 3390 3390"/>
                  <a:gd name="T11" fmla="*/ 3390 h 3312"/>
                  <a:gd name="T12" fmla="+- 0 3879 3879"/>
                  <a:gd name="T13" fmla="*/ T12 w 5878"/>
                  <a:gd name="T14" fmla="+- 0 3390 3390"/>
                  <a:gd name="T15" fmla="*/ 3390 h 3312"/>
                  <a:gd name="T16" fmla="+- 0 3879 3879"/>
                  <a:gd name="T17" fmla="*/ T16 w 5878"/>
                  <a:gd name="T18" fmla="+- 0 6701 3390"/>
                  <a:gd name="T19" fmla="*/ 6701 h 3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78" h="3312">
                    <a:moveTo>
                      <a:pt x="0" y="3311"/>
                    </a:moveTo>
                    <a:lnTo>
                      <a:pt x="5878" y="3311"/>
                    </a:lnTo>
                    <a:lnTo>
                      <a:pt x="5878" y="0"/>
                    </a:lnTo>
                    <a:lnTo>
                      <a:pt x="0" y="0"/>
                    </a:lnTo>
                    <a:lnTo>
                      <a:pt x="0" y="3311"/>
                    </a:lnTo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589213" y="2305050"/>
              <a:ext cx="52387" cy="2097088"/>
              <a:chOff x="3838" y="3390"/>
              <a:chExt cx="83" cy="3302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838" y="3390"/>
                <a:ext cx="83" cy="3302"/>
              </a:xfrm>
              <a:custGeom>
                <a:avLst/>
                <a:gdLst>
                  <a:gd name="T0" fmla="+- 0 3879 3838"/>
                  <a:gd name="T1" fmla="*/ T0 w 83"/>
                  <a:gd name="T2" fmla="+- 0 3472 3390"/>
                  <a:gd name="T3" fmla="*/ 3472 h 3302"/>
                  <a:gd name="T4" fmla="+- 0 3873 3838"/>
                  <a:gd name="T5" fmla="*/ T4 w 83"/>
                  <a:gd name="T6" fmla="+- 0 3481 3390"/>
                  <a:gd name="T7" fmla="*/ 3481 h 3302"/>
                  <a:gd name="T8" fmla="+- 0 3873 3838"/>
                  <a:gd name="T9" fmla="*/ T8 w 83"/>
                  <a:gd name="T10" fmla="+- 0 6692 3390"/>
                  <a:gd name="T11" fmla="*/ 6692 h 3302"/>
                  <a:gd name="T12" fmla="+- 0 3887 3838"/>
                  <a:gd name="T13" fmla="*/ T12 w 83"/>
                  <a:gd name="T14" fmla="+- 0 6692 3390"/>
                  <a:gd name="T15" fmla="*/ 6692 h 3302"/>
                  <a:gd name="T16" fmla="+- 0 3887 3838"/>
                  <a:gd name="T17" fmla="*/ T16 w 83"/>
                  <a:gd name="T18" fmla="+- 0 3482 3390"/>
                  <a:gd name="T19" fmla="*/ 3482 h 3302"/>
                  <a:gd name="T20" fmla="+- 0 3879 3838"/>
                  <a:gd name="T21" fmla="*/ T20 w 83"/>
                  <a:gd name="T22" fmla="+- 0 3472 3390"/>
                  <a:gd name="T23" fmla="*/ 3472 h 33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83" h="3302">
                    <a:moveTo>
                      <a:pt x="41" y="82"/>
                    </a:moveTo>
                    <a:lnTo>
                      <a:pt x="35" y="91"/>
                    </a:lnTo>
                    <a:lnTo>
                      <a:pt x="35" y="3302"/>
                    </a:lnTo>
                    <a:lnTo>
                      <a:pt x="49" y="3302"/>
                    </a:lnTo>
                    <a:lnTo>
                      <a:pt x="49" y="92"/>
                    </a:lnTo>
                    <a:lnTo>
                      <a:pt x="41" y="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838" y="3390"/>
                <a:ext cx="83" cy="3302"/>
              </a:xfrm>
              <a:custGeom>
                <a:avLst/>
                <a:gdLst>
                  <a:gd name="T0" fmla="+- 0 3879 3838"/>
                  <a:gd name="T1" fmla="*/ T0 w 83"/>
                  <a:gd name="T2" fmla="+- 0 3390 3390"/>
                  <a:gd name="T3" fmla="*/ 3390 h 3302"/>
                  <a:gd name="T4" fmla="+- 0 3838 3838"/>
                  <a:gd name="T5" fmla="*/ T4 w 83"/>
                  <a:gd name="T6" fmla="+- 0 3527 3390"/>
                  <a:gd name="T7" fmla="*/ 3527 h 3302"/>
                  <a:gd name="T8" fmla="+- 0 3873 3838"/>
                  <a:gd name="T9" fmla="*/ T8 w 83"/>
                  <a:gd name="T10" fmla="+- 0 3481 3390"/>
                  <a:gd name="T11" fmla="*/ 3481 h 3302"/>
                  <a:gd name="T12" fmla="+- 0 3873 3838"/>
                  <a:gd name="T13" fmla="*/ T12 w 83"/>
                  <a:gd name="T14" fmla="+- 0 3472 3390"/>
                  <a:gd name="T15" fmla="*/ 3472 h 3302"/>
                  <a:gd name="T16" fmla="+- 0 3904 3838"/>
                  <a:gd name="T17" fmla="*/ T16 w 83"/>
                  <a:gd name="T18" fmla="+- 0 3472 3390"/>
                  <a:gd name="T19" fmla="*/ 3472 h 3302"/>
                  <a:gd name="T20" fmla="+- 0 3879 3838"/>
                  <a:gd name="T21" fmla="*/ T20 w 83"/>
                  <a:gd name="T22" fmla="+- 0 3390 3390"/>
                  <a:gd name="T23" fmla="*/ 3390 h 33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83" h="3302">
                    <a:moveTo>
                      <a:pt x="41" y="0"/>
                    </a:moveTo>
                    <a:lnTo>
                      <a:pt x="0" y="137"/>
                    </a:lnTo>
                    <a:lnTo>
                      <a:pt x="35" y="91"/>
                    </a:lnTo>
                    <a:lnTo>
                      <a:pt x="35" y="82"/>
                    </a:lnTo>
                    <a:lnTo>
                      <a:pt x="66" y="8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3838" y="3390"/>
                <a:ext cx="83" cy="3302"/>
              </a:xfrm>
              <a:custGeom>
                <a:avLst/>
                <a:gdLst>
                  <a:gd name="T0" fmla="+- 0 3904 3838"/>
                  <a:gd name="T1" fmla="*/ T0 w 83"/>
                  <a:gd name="T2" fmla="+- 0 3472 3390"/>
                  <a:gd name="T3" fmla="*/ 3472 h 3302"/>
                  <a:gd name="T4" fmla="+- 0 3887 3838"/>
                  <a:gd name="T5" fmla="*/ T4 w 83"/>
                  <a:gd name="T6" fmla="+- 0 3472 3390"/>
                  <a:gd name="T7" fmla="*/ 3472 h 3302"/>
                  <a:gd name="T8" fmla="+- 0 3887 3838"/>
                  <a:gd name="T9" fmla="*/ T8 w 83"/>
                  <a:gd name="T10" fmla="+- 0 3482 3390"/>
                  <a:gd name="T11" fmla="*/ 3482 h 3302"/>
                  <a:gd name="T12" fmla="+- 0 3921 3838"/>
                  <a:gd name="T13" fmla="*/ T12 w 83"/>
                  <a:gd name="T14" fmla="+- 0 3527 3390"/>
                  <a:gd name="T15" fmla="*/ 3527 h 3302"/>
                  <a:gd name="T16" fmla="+- 0 3904 3838"/>
                  <a:gd name="T17" fmla="*/ T16 w 83"/>
                  <a:gd name="T18" fmla="+- 0 3472 3390"/>
                  <a:gd name="T19" fmla="*/ 3472 h 33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3302">
                    <a:moveTo>
                      <a:pt x="66" y="82"/>
                    </a:moveTo>
                    <a:lnTo>
                      <a:pt x="49" y="82"/>
                    </a:lnTo>
                    <a:lnTo>
                      <a:pt x="49" y="92"/>
                    </a:lnTo>
                    <a:lnTo>
                      <a:pt x="83" y="137"/>
                    </a:lnTo>
                    <a:lnTo>
                      <a:pt x="66" y="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3838" y="3390"/>
                <a:ext cx="83" cy="3302"/>
              </a:xfrm>
              <a:custGeom>
                <a:avLst/>
                <a:gdLst>
                  <a:gd name="T0" fmla="+- 0 3887 3838"/>
                  <a:gd name="T1" fmla="*/ T0 w 83"/>
                  <a:gd name="T2" fmla="+- 0 3472 3390"/>
                  <a:gd name="T3" fmla="*/ 3472 h 3302"/>
                  <a:gd name="T4" fmla="+- 0 3879 3838"/>
                  <a:gd name="T5" fmla="*/ T4 w 83"/>
                  <a:gd name="T6" fmla="+- 0 3472 3390"/>
                  <a:gd name="T7" fmla="*/ 3472 h 3302"/>
                  <a:gd name="T8" fmla="+- 0 3887 3838"/>
                  <a:gd name="T9" fmla="*/ T8 w 83"/>
                  <a:gd name="T10" fmla="+- 0 3482 3390"/>
                  <a:gd name="T11" fmla="*/ 3482 h 3302"/>
                  <a:gd name="T12" fmla="+- 0 3887 3838"/>
                  <a:gd name="T13" fmla="*/ T12 w 83"/>
                  <a:gd name="T14" fmla="+- 0 3472 3390"/>
                  <a:gd name="T15" fmla="*/ 3472 h 33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3" h="3302">
                    <a:moveTo>
                      <a:pt x="49" y="82"/>
                    </a:moveTo>
                    <a:lnTo>
                      <a:pt x="41" y="82"/>
                    </a:lnTo>
                    <a:lnTo>
                      <a:pt x="49" y="92"/>
                    </a:lnTo>
                    <a:lnTo>
                      <a:pt x="49" y="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3838" y="3390"/>
                <a:ext cx="83" cy="3302"/>
              </a:xfrm>
              <a:custGeom>
                <a:avLst/>
                <a:gdLst>
                  <a:gd name="T0" fmla="+- 0 3879 3838"/>
                  <a:gd name="T1" fmla="*/ T0 w 83"/>
                  <a:gd name="T2" fmla="+- 0 3472 3390"/>
                  <a:gd name="T3" fmla="*/ 3472 h 3302"/>
                  <a:gd name="T4" fmla="+- 0 3873 3838"/>
                  <a:gd name="T5" fmla="*/ T4 w 83"/>
                  <a:gd name="T6" fmla="+- 0 3472 3390"/>
                  <a:gd name="T7" fmla="*/ 3472 h 3302"/>
                  <a:gd name="T8" fmla="+- 0 3873 3838"/>
                  <a:gd name="T9" fmla="*/ T8 w 83"/>
                  <a:gd name="T10" fmla="+- 0 3481 3390"/>
                  <a:gd name="T11" fmla="*/ 3481 h 3302"/>
                  <a:gd name="T12" fmla="+- 0 3879 3838"/>
                  <a:gd name="T13" fmla="*/ T12 w 83"/>
                  <a:gd name="T14" fmla="+- 0 3472 3390"/>
                  <a:gd name="T15" fmla="*/ 3472 h 33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3" h="3302">
                    <a:moveTo>
                      <a:pt x="41" y="82"/>
                    </a:moveTo>
                    <a:lnTo>
                      <a:pt x="35" y="82"/>
                    </a:lnTo>
                    <a:lnTo>
                      <a:pt x="35" y="91"/>
                    </a:lnTo>
                    <a:lnTo>
                      <a:pt x="41" y="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800" y="3771900"/>
              <a:ext cx="34925" cy="9525"/>
              <a:chOff x="6639" y="5700"/>
              <a:chExt cx="55" cy="14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6639" y="5700"/>
                <a:ext cx="55" cy="14"/>
              </a:xfrm>
              <a:custGeom>
                <a:avLst/>
                <a:gdLst>
                  <a:gd name="T0" fmla="+- 0 6639 6639"/>
                  <a:gd name="T1" fmla="*/ T0 w 55"/>
                  <a:gd name="T2" fmla="+- 0 5707 5700"/>
                  <a:gd name="T3" fmla="*/ 5707 h 14"/>
                  <a:gd name="T4" fmla="+- 0 6694 6639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4306888" y="3771900"/>
              <a:ext cx="34925" cy="9525"/>
              <a:chOff x="6543" y="5700"/>
              <a:chExt cx="55" cy="14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543" y="5700"/>
                <a:ext cx="55" cy="14"/>
              </a:xfrm>
              <a:custGeom>
                <a:avLst/>
                <a:gdLst>
                  <a:gd name="T0" fmla="+- 0 6543 6543"/>
                  <a:gd name="T1" fmla="*/ T0 w 55"/>
                  <a:gd name="T2" fmla="+- 0 5707 5700"/>
                  <a:gd name="T3" fmla="*/ 5707 h 14"/>
                  <a:gd name="T4" fmla="+- 0 6598 6543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4244975" y="3771900"/>
              <a:ext cx="34925" cy="9525"/>
              <a:chOff x="6446" y="5700"/>
              <a:chExt cx="55" cy="14"/>
            </a:xfrm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6446" y="5700"/>
                <a:ext cx="55" cy="14"/>
              </a:xfrm>
              <a:custGeom>
                <a:avLst/>
                <a:gdLst>
                  <a:gd name="T0" fmla="+- 0 6446 6446"/>
                  <a:gd name="T1" fmla="*/ T0 w 55"/>
                  <a:gd name="T2" fmla="+- 0 5707 5700"/>
                  <a:gd name="T3" fmla="*/ 5707 h 14"/>
                  <a:gd name="T4" fmla="+- 0 6501 6446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4184650" y="3771900"/>
              <a:ext cx="34925" cy="9525"/>
              <a:chOff x="6350" y="5700"/>
              <a:chExt cx="55" cy="14"/>
            </a:xfrm>
          </p:grpSpPr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6350" y="5700"/>
                <a:ext cx="55" cy="14"/>
              </a:xfrm>
              <a:custGeom>
                <a:avLst/>
                <a:gdLst>
                  <a:gd name="T0" fmla="+- 0 6350 6350"/>
                  <a:gd name="T1" fmla="*/ T0 w 55"/>
                  <a:gd name="T2" fmla="+- 0 5707 5700"/>
                  <a:gd name="T3" fmla="*/ 5707 h 14"/>
                  <a:gd name="T4" fmla="+- 0 6404 6350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122738" y="3771900"/>
              <a:ext cx="34925" cy="9525"/>
              <a:chOff x="6253" y="5700"/>
              <a:chExt cx="55" cy="14"/>
            </a:xfrm>
          </p:grpSpPr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253" y="5700"/>
                <a:ext cx="55" cy="14"/>
              </a:xfrm>
              <a:custGeom>
                <a:avLst/>
                <a:gdLst>
                  <a:gd name="T0" fmla="+- 0 6253 6253"/>
                  <a:gd name="T1" fmla="*/ T0 w 55"/>
                  <a:gd name="T2" fmla="+- 0 5707 5700"/>
                  <a:gd name="T3" fmla="*/ 5707 h 14"/>
                  <a:gd name="T4" fmla="+- 0 6308 6253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4060825" y="3771900"/>
              <a:ext cx="34925" cy="9525"/>
              <a:chOff x="6156" y="5700"/>
              <a:chExt cx="55" cy="14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6156" y="5700"/>
                <a:ext cx="55" cy="14"/>
              </a:xfrm>
              <a:custGeom>
                <a:avLst/>
                <a:gdLst>
                  <a:gd name="T0" fmla="+- 0 6156 6156"/>
                  <a:gd name="T1" fmla="*/ T0 w 55"/>
                  <a:gd name="T2" fmla="+- 0 5707 5700"/>
                  <a:gd name="T3" fmla="*/ 5707 h 14"/>
                  <a:gd name="T4" fmla="+- 0 6211 6156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4000500" y="3771900"/>
              <a:ext cx="34925" cy="9525"/>
              <a:chOff x="6060" y="5700"/>
              <a:chExt cx="55" cy="14"/>
            </a:xfrm>
          </p:grpSpPr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6060" y="5700"/>
                <a:ext cx="55" cy="14"/>
              </a:xfrm>
              <a:custGeom>
                <a:avLst/>
                <a:gdLst>
                  <a:gd name="T0" fmla="+- 0 6060 6060"/>
                  <a:gd name="T1" fmla="*/ T0 w 55"/>
                  <a:gd name="T2" fmla="+- 0 5707 5700"/>
                  <a:gd name="T3" fmla="*/ 5707 h 14"/>
                  <a:gd name="T4" fmla="+- 0 6115 6060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3938588" y="3771900"/>
              <a:ext cx="34925" cy="9525"/>
              <a:chOff x="5963" y="5700"/>
              <a:chExt cx="55" cy="14"/>
            </a:xfrm>
          </p:grpSpPr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5963" y="5700"/>
                <a:ext cx="55" cy="14"/>
              </a:xfrm>
              <a:custGeom>
                <a:avLst/>
                <a:gdLst>
                  <a:gd name="T0" fmla="+- 0 5963 5963"/>
                  <a:gd name="T1" fmla="*/ T0 w 55"/>
                  <a:gd name="T2" fmla="+- 0 5707 5700"/>
                  <a:gd name="T3" fmla="*/ 5707 h 14"/>
                  <a:gd name="T4" fmla="+- 0 6019 5963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3876675" y="3771900"/>
              <a:ext cx="34925" cy="9525"/>
              <a:chOff x="5866" y="5700"/>
              <a:chExt cx="55" cy="14"/>
            </a:xfrm>
          </p:grpSpPr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5866" y="5700"/>
                <a:ext cx="55" cy="14"/>
              </a:xfrm>
              <a:custGeom>
                <a:avLst/>
                <a:gdLst>
                  <a:gd name="T0" fmla="+- 0 5866 5866"/>
                  <a:gd name="T1" fmla="*/ T0 w 55"/>
                  <a:gd name="T2" fmla="+- 0 5707 5700"/>
                  <a:gd name="T3" fmla="*/ 5707 h 14"/>
                  <a:gd name="T4" fmla="+- 0 5922 5866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3816350" y="3771900"/>
              <a:ext cx="34925" cy="9525"/>
              <a:chOff x="5770" y="5700"/>
              <a:chExt cx="55" cy="14"/>
            </a:xfrm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5770" y="5700"/>
                <a:ext cx="55" cy="14"/>
              </a:xfrm>
              <a:custGeom>
                <a:avLst/>
                <a:gdLst>
                  <a:gd name="T0" fmla="+- 0 5770 5770"/>
                  <a:gd name="T1" fmla="*/ T0 w 55"/>
                  <a:gd name="T2" fmla="+- 0 5707 5700"/>
                  <a:gd name="T3" fmla="*/ 5707 h 14"/>
                  <a:gd name="T4" fmla="+- 0 5825 5770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24" name="Group 30"/>
            <p:cNvGrpSpPr>
              <a:grpSpLocks/>
            </p:cNvGrpSpPr>
            <p:nvPr/>
          </p:nvGrpSpPr>
          <p:grpSpPr bwMode="auto">
            <a:xfrm>
              <a:off x="3754438" y="3771900"/>
              <a:ext cx="34925" cy="9525"/>
              <a:chOff x="5673" y="5700"/>
              <a:chExt cx="55" cy="14"/>
            </a:xfrm>
          </p:grpSpPr>
          <p:sp>
            <p:nvSpPr>
              <p:cNvPr id="1025" name="Freeform 31"/>
              <p:cNvSpPr>
                <a:spLocks/>
              </p:cNvSpPr>
              <p:nvPr/>
            </p:nvSpPr>
            <p:spPr bwMode="auto">
              <a:xfrm>
                <a:off x="5673" y="5700"/>
                <a:ext cx="55" cy="14"/>
              </a:xfrm>
              <a:custGeom>
                <a:avLst/>
                <a:gdLst>
                  <a:gd name="T0" fmla="+- 0 5673 5673"/>
                  <a:gd name="T1" fmla="*/ T0 w 55"/>
                  <a:gd name="T2" fmla="+- 0 5707 5700"/>
                  <a:gd name="T3" fmla="*/ 5707 h 14"/>
                  <a:gd name="T4" fmla="+- 0 5729 5673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28" name="Group 32"/>
            <p:cNvGrpSpPr>
              <a:grpSpLocks/>
            </p:cNvGrpSpPr>
            <p:nvPr/>
          </p:nvGrpSpPr>
          <p:grpSpPr bwMode="auto">
            <a:xfrm>
              <a:off x="3692525" y="3771900"/>
              <a:ext cx="34925" cy="9525"/>
              <a:chOff x="5576" y="5700"/>
              <a:chExt cx="55" cy="14"/>
            </a:xfrm>
          </p:grpSpPr>
          <p:sp>
            <p:nvSpPr>
              <p:cNvPr id="1029" name="Freeform 33"/>
              <p:cNvSpPr>
                <a:spLocks/>
              </p:cNvSpPr>
              <p:nvPr/>
            </p:nvSpPr>
            <p:spPr bwMode="auto">
              <a:xfrm>
                <a:off x="5576" y="5700"/>
                <a:ext cx="55" cy="14"/>
              </a:xfrm>
              <a:custGeom>
                <a:avLst/>
                <a:gdLst>
                  <a:gd name="T0" fmla="+- 0 5576 5576"/>
                  <a:gd name="T1" fmla="*/ T0 w 55"/>
                  <a:gd name="T2" fmla="+- 0 5707 5700"/>
                  <a:gd name="T3" fmla="*/ 5707 h 14"/>
                  <a:gd name="T4" fmla="+- 0 5632 5576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0" name="Group 34"/>
            <p:cNvGrpSpPr>
              <a:grpSpLocks/>
            </p:cNvGrpSpPr>
            <p:nvPr/>
          </p:nvGrpSpPr>
          <p:grpSpPr bwMode="auto">
            <a:xfrm>
              <a:off x="3632200" y="3771900"/>
              <a:ext cx="34925" cy="9525"/>
              <a:chOff x="5480" y="5700"/>
              <a:chExt cx="55" cy="14"/>
            </a:xfrm>
          </p:grpSpPr>
          <p:sp>
            <p:nvSpPr>
              <p:cNvPr id="1031" name="Freeform 35"/>
              <p:cNvSpPr>
                <a:spLocks/>
              </p:cNvSpPr>
              <p:nvPr/>
            </p:nvSpPr>
            <p:spPr bwMode="auto">
              <a:xfrm>
                <a:off x="5480" y="5700"/>
                <a:ext cx="55" cy="14"/>
              </a:xfrm>
              <a:custGeom>
                <a:avLst/>
                <a:gdLst>
                  <a:gd name="T0" fmla="+- 0 5480 5480"/>
                  <a:gd name="T1" fmla="*/ T0 w 55"/>
                  <a:gd name="T2" fmla="+- 0 5707 5700"/>
                  <a:gd name="T3" fmla="*/ 5707 h 14"/>
                  <a:gd name="T4" fmla="+- 0 5535 5480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2" name="Group 36"/>
            <p:cNvGrpSpPr>
              <a:grpSpLocks/>
            </p:cNvGrpSpPr>
            <p:nvPr/>
          </p:nvGrpSpPr>
          <p:grpSpPr bwMode="auto">
            <a:xfrm>
              <a:off x="3571875" y="3771900"/>
              <a:ext cx="34925" cy="9525"/>
              <a:chOff x="5384" y="5700"/>
              <a:chExt cx="55" cy="14"/>
            </a:xfrm>
          </p:grpSpPr>
          <p:sp>
            <p:nvSpPr>
              <p:cNvPr id="1033" name="Freeform 37"/>
              <p:cNvSpPr>
                <a:spLocks/>
              </p:cNvSpPr>
              <p:nvPr/>
            </p:nvSpPr>
            <p:spPr bwMode="auto">
              <a:xfrm>
                <a:off x="5384" y="5700"/>
                <a:ext cx="55" cy="14"/>
              </a:xfrm>
              <a:custGeom>
                <a:avLst/>
                <a:gdLst>
                  <a:gd name="T0" fmla="+- 0 5384 5384"/>
                  <a:gd name="T1" fmla="*/ T0 w 55"/>
                  <a:gd name="T2" fmla="+- 0 5707 5700"/>
                  <a:gd name="T3" fmla="*/ 5707 h 14"/>
                  <a:gd name="T4" fmla="+- 0 5439 5384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4" name="Group 38"/>
            <p:cNvGrpSpPr>
              <a:grpSpLocks/>
            </p:cNvGrpSpPr>
            <p:nvPr/>
          </p:nvGrpSpPr>
          <p:grpSpPr bwMode="auto">
            <a:xfrm>
              <a:off x="3509963" y="3771900"/>
              <a:ext cx="34925" cy="9525"/>
              <a:chOff x="5287" y="5700"/>
              <a:chExt cx="55" cy="14"/>
            </a:xfrm>
          </p:grpSpPr>
          <p:sp>
            <p:nvSpPr>
              <p:cNvPr id="1035" name="Freeform 39"/>
              <p:cNvSpPr>
                <a:spLocks/>
              </p:cNvSpPr>
              <p:nvPr/>
            </p:nvSpPr>
            <p:spPr bwMode="auto">
              <a:xfrm>
                <a:off x="5287" y="5700"/>
                <a:ext cx="55" cy="14"/>
              </a:xfrm>
              <a:custGeom>
                <a:avLst/>
                <a:gdLst>
                  <a:gd name="T0" fmla="+- 0 5287 5287"/>
                  <a:gd name="T1" fmla="*/ T0 w 55"/>
                  <a:gd name="T2" fmla="+- 0 5707 5700"/>
                  <a:gd name="T3" fmla="*/ 5707 h 14"/>
                  <a:gd name="T4" fmla="+- 0 5342 5287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6" name="Group 40"/>
            <p:cNvGrpSpPr>
              <a:grpSpLocks/>
            </p:cNvGrpSpPr>
            <p:nvPr/>
          </p:nvGrpSpPr>
          <p:grpSpPr bwMode="auto">
            <a:xfrm>
              <a:off x="3448050" y="3771900"/>
              <a:ext cx="34925" cy="9525"/>
              <a:chOff x="5191" y="5700"/>
              <a:chExt cx="55" cy="14"/>
            </a:xfrm>
          </p:grpSpPr>
          <p:sp>
            <p:nvSpPr>
              <p:cNvPr id="1037" name="Freeform 41"/>
              <p:cNvSpPr>
                <a:spLocks/>
              </p:cNvSpPr>
              <p:nvPr/>
            </p:nvSpPr>
            <p:spPr bwMode="auto">
              <a:xfrm>
                <a:off x="5191" y="5700"/>
                <a:ext cx="55" cy="14"/>
              </a:xfrm>
              <a:custGeom>
                <a:avLst/>
                <a:gdLst>
                  <a:gd name="T0" fmla="+- 0 5191 5191"/>
                  <a:gd name="T1" fmla="*/ T0 w 55"/>
                  <a:gd name="T2" fmla="+- 0 5707 5700"/>
                  <a:gd name="T3" fmla="*/ 5707 h 14"/>
                  <a:gd name="T4" fmla="+- 0 5245 5191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8" name="Group 42"/>
            <p:cNvGrpSpPr>
              <a:grpSpLocks/>
            </p:cNvGrpSpPr>
            <p:nvPr/>
          </p:nvGrpSpPr>
          <p:grpSpPr bwMode="auto">
            <a:xfrm>
              <a:off x="3387725" y="3771900"/>
              <a:ext cx="34925" cy="9525"/>
              <a:chOff x="5094" y="5700"/>
              <a:chExt cx="55" cy="14"/>
            </a:xfrm>
          </p:grpSpPr>
          <p:sp>
            <p:nvSpPr>
              <p:cNvPr id="1039" name="Freeform 43"/>
              <p:cNvSpPr>
                <a:spLocks/>
              </p:cNvSpPr>
              <p:nvPr/>
            </p:nvSpPr>
            <p:spPr bwMode="auto">
              <a:xfrm>
                <a:off x="5094" y="5700"/>
                <a:ext cx="55" cy="14"/>
              </a:xfrm>
              <a:custGeom>
                <a:avLst/>
                <a:gdLst>
                  <a:gd name="T0" fmla="+- 0 5094 5094"/>
                  <a:gd name="T1" fmla="*/ T0 w 55"/>
                  <a:gd name="T2" fmla="+- 0 5707 5700"/>
                  <a:gd name="T3" fmla="*/ 5707 h 14"/>
                  <a:gd name="T4" fmla="+- 0 5149 5094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0" name="Group 44"/>
            <p:cNvGrpSpPr>
              <a:grpSpLocks/>
            </p:cNvGrpSpPr>
            <p:nvPr/>
          </p:nvGrpSpPr>
          <p:grpSpPr bwMode="auto">
            <a:xfrm>
              <a:off x="3325813" y="3771900"/>
              <a:ext cx="34925" cy="9525"/>
              <a:chOff x="4997" y="5700"/>
              <a:chExt cx="55" cy="14"/>
            </a:xfrm>
          </p:grpSpPr>
          <p:sp>
            <p:nvSpPr>
              <p:cNvPr id="1041" name="Freeform 45"/>
              <p:cNvSpPr>
                <a:spLocks/>
              </p:cNvSpPr>
              <p:nvPr/>
            </p:nvSpPr>
            <p:spPr bwMode="auto">
              <a:xfrm>
                <a:off x="4997" y="5700"/>
                <a:ext cx="55" cy="14"/>
              </a:xfrm>
              <a:custGeom>
                <a:avLst/>
                <a:gdLst>
                  <a:gd name="T0" fmla="+- 0 4997 4997"/>
                  <a:gd name="T1" fmla="*/ T0 w 55"/>
                  <a:gd name="T2" fmla="+- 0 5707 5700"/>
                  <a:gd name="T3" fmla="*/ 5707 h 14"/>
                  <a:gd name="T4" fmla="+- 0 5052 4997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2" name="Group 46"/>
            <p:cNvGrpSpPr>
              <a:grpSpLocks/>
            </p:cNvGrpSpPr>
            <p:nvPr/>
          </p:nvGrpSpPr>
          <p:grpSpPr bwMode="auto">
            <a:xfrm>
              <a:off x="3263900" y="3771900"/>
              <a:ext cx="34925" cy="9525"/>
              <a:chOff x="4901" y="5700"/>
              <a:chExt cx="55" cy="14"/>
            </a:xfrm>
          </p:grpSpPr>
          <p:sp>
            <p:nvSpPr>
              <p:cNvPr id="1043" name="Freeform 47"/>
              <p:cNvSpPr>
                <a:spLocks/>
              </p:cNvSpPr>
              <p:nvPr/>
            </p:nvSpPr>
            <p:spPr bwMode="auto">
              <a:xfrm>
                <a:off x="4901" y="5700"/>
                <a:ext cx="55" cy="14"/>
              </a:xfrm>
              <a:custGeom>
                <a:avLst/>
                <a:gdLst>
                  <a:gd name="T0" fmla="+- 0 4901 4901"/>
                  <a:gd name="T1" fmla="*/ T0 w 55"/>
                  <a:gd name="T2" fmla="+- 0 5707 5700"/>
                  <a:gd name="T3" fmla="*/ 5707 h 14"/>
                  <a:gd name="T4" fmla="+- 0 4956 4901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4" name="Group 48"/>
            <p:cNvGrpSpPr>
              <a:grpSpLocks/>
            </p:cNvGrpSpPr>
            <p:nvPr/>
          </p:nvGrpSpPr>
          <p:grpSpPr bwMode="auto">
            <a:xfrm>
              <a:off x="3203575" y="3771900"/>
              <a:ext cx="34925" cy="9525"/>
              <a:chOff x="4804" y="5700"/>
              <a:chExt cx="55" cy="14"/>
            </a:xfrm>
          </p:grpSpPr>
          <p:sp>
            <p:nvSpPr>
              <p:cNvPr id="1045" name="Freeform 49"/>
              <p:cNvSpPr>
                <a:spLocks/>
              </p:cNvSpPr>
              <p:nvPr/>
            </p:nvSpPr>
            <p:spPr bwMode="auto">
              <a:xfrm>
                <a:off x="4804" y="5700"/>
                <a:ext cx="55" cy="14"/>
              </a:xfrm>
              <a:custGeom>
                <a:avLst/>
                <a:gdLst>
                  <a:gd name="T0" fmla="+- 0 4804 4804"/>
                  <a:gd name="T1" fmla="*/ T0 w 55"/>
                  <a:gd name="T2" fmla="+- 0 5707 5700"/>
                  <a:gd name="T3" fmla="*/ 5707 h 14"/>
                  <a:gd name="T4" fmla="+- 0 4859 4804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6" name="Group 50"/>
            <p:cNvGrpSpPr>
              <a:grpSpLocks/>
            </p:cNvGrpSpPr>
            <p:nvPr/>
          </p:nvGrpSpPr>
          <p:grpSpPr bwMode="auto">
            <a:xfrm>
              <a:off x="3141663" y="3771900"/>
              <a:ext cx="34925" cy="9525"/>
              <a:chOff x="4707" y="5700"/>
              <a:chExt cx="55" cy="14"/>
            </a:xfrm>
          </p:grpSpPr>
          <p:sp>
            <p:nvSpPr>
              <p:cNvPr id="1047" name="Freeform 51"/>
              <p:cNvSpPr>
                <a:spLocks/>
              </p:cNvSpPr>
              <p:nvPr/>
            </p:nvSpPr>
            <p:spPr bwMode="auto">
              <a:xfrm>
                <a:off x="4707" y="5700"/>
                <a:ext cx="55" cy="14"/>
              </a:xfrm>
              <a:custGeom>
                <a:avLst/>
                <a:gdLst>
                  <a:gd name="T0" fmla="+- 0 4707 4707"/>
                  <a:gd name="T1" fmla="*/ T0 w 55"/>
                  <a:gd name="T2" fmla="+- 0 5707 5700"/>
                  <a:gd name="T3" fmla="*/ 5707 h 14"/>
                  <a:gd name="T4" fmla="+- 0 4763 4707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8" name="Group 52"/>
            <p:cNvGrpSpPr>
              <a:grpSpLocks/>
            </p:cNvGrpSpPr>
            <p:nvPr/>
          </p:nvGrpSpPr>
          <p:grpSpPr bwMode="auto">
            <a:xfrm>
              <a:off x="3079750" y="3771900"/>
              <a:ext cx="34925" cy="9525"/>
              <a:chOff x="4611" y="5700"/>
              <a:chExt cx="55" cy="14"/>
            </a:xfrm>
          </p:grpSpPr>
          <p:sp>
            <p:nvSpPr>
              <p:cNvPr id="1049" name="Freeform 53"/>
              <p:cNvSpPr>
                <a:spLocks/>
              </p:cNvSpPr>
              <p:nvPr/>
            </p:nvSpPr>
            <p:spPr bwMode="auto">
              <a:xfrm>
                <a:off x="4611" y="5700"/>
                <a:ext cx="55" cy="14"/>
              </a:xfrm>
              <a:custGeom>
                <a:avLst/>
                <a:gdLst>
                  <a:gd name="T0" fmla="+- 0 4611 4611"/>
                  <a:gd name="T1" fmla="*/ T0 w 55"/>
                  <a:gd name="T2" fmla="+- 0 5707 5700"/>
                  <a:gd name="T3" fmla="*/ 5707 h 14"/>
                  <a:gd name="T4" fmla="+- 0 4666 4611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0" name="Group 54"/>
            <p:cNvGrpSpPr>
              <a:grpSpLocks/>
            </p:cNvGrpSpPr>
            <p:nvPr/>
          </p:nvGrpSpPr>
          <p:grpSpPr bwMode="auto">
            <a:xfrm>
              <a:off x="3019425" y="3771900"/>
              <a:ext cx="34925" cy="9525"/>
              <a:chOff x="4514" y="5700"/>
              <a:chExt cx="55" cy="14"/>
            </a:xfrm>
          </p:grpSpPr>
          <p:sp>
            <p:nvSpPr>
              <p:cNvPr id="1051" name="Freeform 55"/>
              <p:cNvSpPr>
                <a:spLocks/>
              </p:cNvSpPr>
              <p:nvPr/>
            </p:nvSpPr>
            <p:spPr bwMode="auto">
              <a:xfrm>
                <a:off x="4514" y="5700"/>
                <a:ext cx="55" cy="14"/>
              </a:xfrm>
              <a:custGeom>
                <a:avLst/>
                <a:gdLst>
                  <a:gd name="T0" fmla="+- 0 4514 4514"/>
                  <a:gd name="T1" fmla="*/ T0 w 55"/>
                  <a:gd name="T2" fmla="+- 0 5707 5700"/>
                  <a:gd name="T3" fmla="*/ 5707 h 14"/>
                  <a:gd name="T4" fmla="+- 0 4570 4514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2" name="Group 56"/>
            <p:cNvGrpSpPr>
              <a:grpSpLocks/>
            </p:cNvGrpSpPr>
            <p:nvPr/>
          </p:nvGrpSpPr>
          <p:grpSpPr bwMode="auto">
            <a:xfrm>
              <a:off x="2957513" y="3771900"/>
              <a:ext cx="34925" cy="9525"/>
              <a:chOff x="4417" y="5700"/>
              <a:chExt cx="55" cy="14"/>
            </a:xfrm>
          </p:grpSpPr>
          <p:sp>
            <p:nvSpPr>
              <p:cNvPr id="1053" name="Freeform 57"/>
              <p:cNvSpPr>
                <a:spLocks/>
              </p:cNvSpPr>
              <p:nvPr/>
            </p:nvSpPr>
            <p:spPr bwMode="auto">
              <a:xfrm>
                <a:off x="4417" y="5700"/>
                <a:ext cx="55" cy="14"/>
              </a:xfrm>
              <a:custGeom>
                <a:avLst/>
                <a:gdLst>
                  <a:gd name="T0" fmla="+- 0 4417 4417"/>
                  <a:gd name="T1" fmla="*/ T0 w 55"/>
                  <a:gd name="T2" fmla="+- 0 5707 5700"/>
                  <a:gd name="T3" fmla="*/ 5707 h 14"/>
                  <a:gd name="T4" fmla="+- 0 4473 4417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4" name="Group 58"/>
            <p:cNvGrpSpPr>
              <a:grpSpLocks/>
            </p:cNvGrpSpPr>
            <p:nvPr/>
          </p:nvGrpSpPr>
          <p:grpSpPr bwMode="auto">
            <a:xfrm>
              <a:off x="2895600" y="3771900"/>
              <a:ext cx="34925" cy="9525"/>
              <a:chOff x="4321" y="5700"/>
              <a:chExt cx="55" cy="14"/>
            </a:xfrm>
          </p:grpSpPr>
          <p:sp>
            <p:nvSpPr>
              <p:cNvPr id="1055" name="Freeform 59"/>
              <p:cNvSpPr>
                <a:spLocks/>
              </p:cNvSpPr>
              <p:nvPr/>
            </p:nvSpPr>
            <p:spPr bwMode="auto">
              <a:xfrm>
                <a:off x="4321" y="5700"/>
                <a:ext cx="55" cy="14"/>
              </a:xfrm>
              <a:custGeom>
                <a:avLst/>
                <a:gdLst>
                  <a:gd name="T0" fmla="+- 0 4321 4321"/>
                  <a:gd name="T1" fmla="*/ T0 w 55"/>
                  <a:gd name="T2" fmla="+- 0 5707 5700"/>
                  <a:gd name="T3" fmla="*/ 5707 h 14"/>
                  <a:gd name="T4" fmla="+- 0 4376 4321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6" name="Group 60"/>
            <p:cNvGrpSpPr>
              <a:grpSpLocks/>
            </p:cNvGrpSpPr>
            <p:nvPr/>
          </p:nvGrpSpPr>
          <p:grpSpPr bwMode="auto">
            <a:xfrm>
              <a:off x="2835275" y="3771900"/>
              <a:ext cx="34925" cy="9525"/>
              <a:chOff x="4225" y="5700"/>
              <a:chExt cx="55" cy="14"/>
            </a:xfrm>
          </p:grpSpPr>
          <p:sp>
            <p:nvSpPr>
              <p:cNvPr id="1057" name="Freeform 61"/>
              <p:cNvSpPr>
                <a:spLocks/>
              </p:cNvSpPr>
              <p:nvPr/>
            </p:nvSpPr>
            <p:spPr bwMode="auto">
              <a:xfrm>
                <a:off x="4225" y="5700"/>
                <a:ext cx="55" cy="14"/>
              </a:xfrm>
              <a:custGeom>
                <a:avLst/>
                <a:gdLst>
                  <a:gd name="T0" fmla="+- 0 4225 4225"/>
                  <a:gd name="T1" fmla="*/ T0 w 55"/>
                  <a:gd name="T2" fmla="+- 0 5707 5700"/>
                  <a:gd name="T3" fmla="*/ 5707 h 14"/>
                  <a:gd name="T4" fmla="+- 0 4280 4225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8" name="Group 62"/>
            <p:cNvGrpSpPr>
              <a:grpSpLocks/>
            </p:cNvGrpSpPr>
            <p:nvPr/>
          </p:nvGrpSpPr>
          <p:grpSpPr bwMode="auto">
            <a:xfrm>
              <a:off x="2773363" y="3771900"/>
              <a:ext cx="34925" cy="9525"/>
              <a:chOff x="4128" y="5700"/>
              <a:chExt cx="55" cy="14"/>
            </a:xfrm>
          </p:grpSpPr>
          <p:sp>
            <p:nvSpPr>
              <p:cNvPr id="1059" name="Freeform 63"/>
              <p:cNvSpPr>
                <a:spLocks/>
              </p:cNvSpPr>
              <p:nvPr/>
            </p:nvSpPr>
            <p:spPr bwMode="auto">
              <a:xfrm>
                <a:off x="4128" y="5700"/>
                <a:ext cx="55" cy="14"/>
              </a:xfrm>
              <a:custGeom>
                <a:avLst/>
                <a:gdLst>
                  <a:gd name="T0" fmla="+- 0 4128 4128"/>
                  <a:gd name="T1" fmla="*/ T0 w 55"/>
                  <a:gd name="T2" fmla="+- 0 5707 5700"/>
                  <a:gd name="T3" fmla="*/ 5707 h 14"/>
                  <a:gd name="T4" fmla="+- 0 4183 4128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0" name="Group 64"/>
            <p:cNvGrpSpPr>
              <a:grpSpLocks/>
            </p:cNvGrpSpPr>
            <p:nvPr/>
          </p:nvGrpSpPr>
          <p:grpSpPr bwMode="auto">
            <a:xfrm>
              <a:off x="2713038" y="3771900"/>
              <a:ext cx="34925" cy="9525"/>
              <a:chOff x="4032" y="5700"/>
              <a:chExt cx="55" cy="14"/>
            </a:xfrm>
          </p:grpSpPr>
          <p:sp>
            <p:nvSpPr>
              <p:cNvPr id="1061" name="Freeform 65"/>
              <p:cNvSpPr>
                <a:spLocks/>
              </p:cNvSpPr>
              <p:nvPr/>
            </p:nvSpPr>
            <p:spPr bwMode="auto">
              <a:xfrm>
                <a:off x="4032" y="5700"/>
                <a:ext cx="55" cy="14"/>
              </a:xfrm>
              <a:custGeom>
                <a:avLst/>
                <a:gdLst>
                  <a:gd name="T0" fmla="+- 0 4032 4032"/>
                  <a:gd name="T1" fmla="*/ T0 w 55"/>
                  <a:gd name="T2" fmla="+- 0 5707 5700"/>
                  <a:gd name="T3" fmla="*/ 5707 h 14"/>
                  <a:gd name="T4" fmla="+- 0 4086 4032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2" name="Group 66"/>
            <p:cNvGrpSpPr>
              <a:grpSpLocks/>
            </p:cNvGrpSpPr>
            <p:nvPr/>
          </p:nvGrpSpPr>
          <p:grpSpPr bwMode="auto">
            <a:xfrm>
              <a:off x="2651125" y="3771900"/>
              <a:ext cx="34925" cy="9525"/>
              <a:chOff x="3935" y="5700"/>
              <a:chExt cx="55" cy="14"/>
            </a:xfrm>
          </p:grpSpPr>
          <p:sp>
            <p:nvSpPr>
              <p:cNvPr id="1063" name="Freeform 67"/>
              <p:cNvSpPr>
                <a:spLocks/>
              </p:cNvSpPr>
              <p:nvPr/>
            </p:nvSpPr>
            <p:spPr bwMode="auto">
              <a:xfrm>
                <a:off x="3935" y="5700"/>
                <a:ext cx="55" cy="14"/>
              </a:xfrm>
              <a:custGeom>
                <a:avLst/>
                <a:gdLst>
                  <a:gd name="T0" fmla="+- 0 3935 3935"/>
                  <a:gd name="T1" fmla="*/ T0 w 55"/>
                  <a:gd name="T2" fmla="+- 0 5707 5700"/>
                  <a:gd name="T3" fmla="*/ 5707 h 14"/>
                  <a:gd name="T4" fmla="+- 0 3990 3935"/>
                  <a:gd name="T5" fmla="*/ T4 w 55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4" name="Group 68"/>
            <p:cNvGrpSpPr>
              <a:grpSpLocks/>
            </p:cNvGrpSpPr>
            <p:nvPr/>
          </p:nvGrpSpPr>
          <p:grpSpPr bwMode="auto">
            <a:xfrm>
              <a:off x="2616200" y="3771900"/>
              <a:ext cx="7938" cy="9525"/>
              <a:chOff x="3879" y="5700"/>
              <a:chExt cx="14" cy="14"/>
            </a:xfrm>
          </p:grpSpPr>
          <p:sp>
            <p:nvSpPr>
              <p:cNvPr id="1065" name="Freeform 69"/>
              <p:cNvSpPr>
                <a:spLocks/>
              </p:cNvSpPr>
              <p:nvPr/>
            </p:nvSpPr>
            <p:spPr bwMode="auto">
              <a:xfrm>
                <a:off x="3879" y="5700"/>
                <a:ext cx="14" cy="14"/>
              </a:xfrm>
              <a:custGeom>
                <a:avLst/>
                <a:gdLst>
                  <a:gd name="T0" fmla="+- 0 3879 3879"/>
                  <a:gd name="T1" fmla="*/ T0 w 14"/>
                  <a:gd name="T2" fmla="+- 0 5707 5700"/>
                  <a:gd name="T3" fmla="*/ 5707 h 14"/>
                  <a:gd name="T4" fmla="+- 0 3893 3879"/>
                  <a:gd name="T5" fmla="*/ T4 w 14"/>
                  <a:gd name="T6" fmla="+- 0 5707 5700"/>
                  <a:gd name="T7" fmla="*/ 57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6" name="Group 70"/>
            <p:cNvGrpSpPr>
              <a:grpSpLocks/>
            </p:cNvGrpSpPr>
            <p:nvPr/>
          </p:nvGrpSpPr>
          <p:grpSpPr bwMode="auto">
            <a:xfrm>
              <a:off x="5472113" y="2628900"/>
              <a:ext cx="34925" cy="9525"/>
              <a:chOff x="8378" y="3900"/>
              <a:chExt cx="55" cy="14"/>
            </a:xfrm>
          </p:grpSpPr>
          <p:sp>
            <p:nvSpPr>
              <p:cNvPr id="1067" name="Freeform 71"/>
              <p:cNvSpPr>
                <a:spLocks/>
              </p:cNvSpPr>
              <p:nvPr/>
            </p:nvSpPr>
            <p:spPr bwMode="auto">
              <a:xfrm>
                <a:off x="8378" y="3900"/>
                <a:ext cx="55" cy="14"/>
              </a:xfrm>
              <a:custGeom>
                <a:avLst/>
                <a:gdLst>
                  <a:gd name="T0" fmla="+- 0 8378 8378"/>
                  <a:gd name="T1" fmla="*/ T0 w 55"/>
                  <a:gd name="T2" fmla="+- 0 3907 3900"/>
                  <a:gd name="T3" fmla="*/ 3907 h 14"/>
                  <a:gd name="T4" fmla="+- 0 8433 8378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8" name="Group 72"/>
            <p:cNvGrpSpPr>
              <a:grpSpLocks/>
            </p:cNvGrpSpPr>
            <p:nvPr/>
          </p:nvGrpSpPr>
          <p:grpSpPr bwMode="auto">
            <a:xfrm>
              <a:off x="5410200" y="2628900"/>
              <a:ext cx="34925" cy="9525"/>
              <a:chOff x="8281" y="3900"/>
              <a:chExt cx="55" cy="14"/>
            </a:xfrm>
          </p:grpSpPr>
          <p:sp>
            <p:nvSpPr>
              <p:cNvPr id="1069" name="Freeform 73"/>
              <p:cNvSpPr>
                <a:spLocks/>
              </p:cNvSpPr>
              <p:nvPr/>
            </p:nvSpPr>
            <p:spPr bwMode="auto">
              <a:xfrm>
                <a:off x="8281" y="3900"/>
                <a:ext cx="55" cy="14"/>
              </a:xfrm>
              <a:custGeom>
                <a:avLst/>
                <a:gdLst>
                  <a:gd name="T0" fmla="+- 0 8281 8281"/>
                  <a:gd name="T1" fmla="*/ T0 w 55"/>
                  <a:gd name="T2" fmla="+- 0 3907 3900"/>
                  <a:gd name="T3" fmla="*/ 3907 h 14"/>
                  <a:gd name="T4" fmla="+- 0 8337 8281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0" name="Group 74"/>
            <p:cNvGrpSpPr>
              <a:grpSpLocks/>
            </p:cNvGrpSpPr>
            <p:nvPr/>
          </p:nvGrpSpPr>
          <p:grpSpPr bwMode="auto">
            <a:xfrm>
              <a:off x="5349875" y="2628900"/>
              <a:ext cx="34925" cy="9525"/>
              <a:chOff x="8184" y="3900"/>
              <a:chExt cx="55" cy="14"/>
            </a:xfrm>
          </p:grpSpPr>
          <p:sp>
            <p:nvSpPr>
              <p:cNvPr id="1071" name="Freeform 75"/>
              <p:cNvSpPr>
                <a:spLocks/>
              </p:cNvSpPr>
              <p:nvPr/>
            </p:nvSpPr>
            <p:spPr bwMode="auto">
              <a:xfrm>
                <a:off x="8184" y="3900"/>
                <a:ext cx="55" cy="14"/>
              </a:xfrm>
              <a:custGeom>
                <a:avLst/>
                <a:gdLst>
                  <a:gd name="T0" fmla="+- 0 8184 8184"/>
                  <a:gd name="T1" fmla="*/ T0 w 55"/>
                  <a:gd name="T2" fmla="+- 0 3907 3900"/>
                  <a:gd name="T3" fmla="*/ 3907 h 14"/>
                  <a:gd name="T4" fmla="+- 0 8240 8184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2" name="Group 76"/>
            <p:cNvGrpSpPr>
              <a:grpSpLocks/>
            </p:cNvGrpSpPr>
            <p:nvPr/>
          </p:nvGrpSpPr>
          <p:grpSpPr bwMode="auto">
            <a:xfrm>
              <a:off x="5287963" y="2628900"/>
              <a:ext cx="34925" cy="9525"/>
              <a:chOff x="8088" y="3900"/>
              <a:chExt cx="55" cy="14"/>
            </a:xfrm>
          </p:grpSpPr>
          <p:sp>
            <p:nvSpPr>
              <p:cNvPr id="1073" name="Freeform 77"/>
              <p:cNvSpPr>
                <a:spLocks/>
              </p:cNvSpPr>
              <p:nvPr/>
            </p:nvSpPr>
            <p:spPr bwMode="auto">
              <a:xfrm>
                <a:off x="8088" y="3900"/>
                <a:ext cx="55" cy="14"/>
              </a:xfrm>
              <a:custGeom>
                <a:avLst/>
                <a:gdLst>
                  <a:gd name="T0" fmla="+- 0 8088 8088"/>
                  <a:gd name="T1" fmla="*/ T0 w 55"/>
                  <a:gd name="T2" fmla="+- 0 3907 3900"/>
                  <a:gd name="T3" fmla="*/ 3907 h 14"/>
                  <a:gd name="T4" fmla="+- 0 8143 8088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4" name="Group 78"/>
            <p:cNvGrpSpPr>
              <a:grpSpLocks/>
            </p:cNvGrpSpPr>
            <p:nvPr/>
          </p:nvGrpSpPr>
          <p:grpSpPr bwMode="auto">
            <a:xfrm>
              <a:off x="5226050" y="2628900"/>
              <a:ext cx="34925" cy="9525"/>
              <a:chOff x="7991" y="3900"/>
              <a:chExt cx="55" cy="14"/>
            </a:xfrm>
          </p:grpSpPr>
          <p:sp>
            <p:nvSpPr>
              <p:cNvPr id="1075" name="Freeform 79"/>
              <p:cNvSpPr>
                <a:spLocks/>
              </p:cNvSpPr>
              <p:nvPr/>
            </p:nvSpPr>
            <p:spPr bwMode="auto">
              <a:xfrm>
                <a:off x="7991" y="3900"/>
                <a:ext cx="55" cy="14"/>
              </a:xfrm>
              <a:custGeom>
                <a:avLst/>
                <a:gdLst>
                  <a:gd name="T0" fmla="+- 0 7991 7991"/>
                  <a:gd name="T1" fmla="*/ T0 w 55"/>
                  <a:gd name="T2" fmla="+- 0 3907 3900"/>
                  <a:gd name="T3" fmla="*/ 3907 h 14"/>
                  <a:gd name="T4" fmla="+- 0 8047 7991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6" name="Group 80"/>
            <p:cNvGrpSpPr>
              <a:grpSpLocks/>
            </p:cNvGrpSpPr>
            <p:nvPr/>
          </p:nvGrpSpPr>
          <p:grpSpPr bwMode="auto">
            <a:xfrm>
              <a:off x="5165725" y="2628900"/>
              <a:ext cx="34925" cy="9525"/>
              <a:chOff x="7895" y="3900"/>
              <a:chExt cx="55" cy="14"/>
            </a:xfrm>
          </p:grpSpPr>
          <p:sp>
            <p:nvSpPr>
              <p:cNvPr id="1077" name="Freeform 81"/>
              <p:cNvSpPr>
                <a:spLocks/>
              </p:cNvSpPr>
              <p:nvPr/>
            </p:nvSpPr>
            <p:spPr bwMode="auto">
              <a:xfrm>
                <a:off x="7895" y="3900"/>
                <a:ext cx="55" cy="14"/>
              </a:xfrm>
              <a:custGeom>
                <a:avLst/>
                <a:gdLst>
                  <a:gd name="T0" fmla="+- 0 7895 7895"/>
                  <a:gd name="T1" fmla="*/ T0 w 55"/>
                  <a:gd name="T2" fmla="+- 0 3907 3900"/>
                  <a:gd name="T3" fmla="*/ 3907 h 14"/>
                  <a:gd name="T4" fmla="+- 0 7950 789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8" name="Group 82"/>
            <p:cNvGrpSpPr>
              <a:grpSpLocks/>
            </p:cNvGrpSpPr>
            <p:nvPr/>
          </p:nvGrpSpPr>
          <p:grpSpPr bwMode="auto">
            <a:xfrm>
              <a:off x="5103813" y="2628900"/>
              <a:ext cx="34925" cy="9525"/>
              <a:chOff x="7798" y="3900"/>
              <a:chExt cx="55" cy="14"/>
            </a:xfrm>
          </p:grpSpPr>
          <p:sp>
            <p:nvSpPr>
              <p:cNvPr id="1079" name="Freeform 83"/>
              <p:cNvSpPr>
                <a:spLocks/>
              </p:cNvSpPr>
              <p:nvPr/>
            </p:nvSpPr>
            <p:spPr bwMode="auto">
              <a:xfrm>
                <a:off x="7798" y="3900"/>
                <a:ext cx="55" cy="14"/>
              </a:xfrm>
              <a:custGeom>
                <a:avLst/>
                <a:gdLst>
                  <a:gd name="T0" fmla="+- 0 7798 7798"/>
                  <a:gd name="T1" fmla="*/ T0 w 55"/>
                  <a:gd name="T2" fmla="+- 0 3907 3900"/>
                  <a:gd name="T3" fmla="*/ 3907 h 14"/>
                  <a:gd name="T4" fmla="+- 0 7853 7798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0" name="Group 84"/>
            <p:cNvGrpSpPr>
              <a:grpSpLocks/>
            </p:cNvGrpSpPr>
            <p:nvPr/>
          </p:nvGrpSpPr>
          <p:grpSpPr bwMode="auto">
            <a:xfrm>
              <a:off x="5043488" y="2628900"/>
              <a:ext cx="34925" cy="9525"/>
              <a:chOff x="7702" y="3900"/>
              <a:chExt cx="55" cy="14"/>
            </a:xfrm>
          </p:grpSpPr>
          <p:sp>
            <p:nvSpPr>
              <p:cNvPr id="1081" name="Freeform 85"/>
              <p:cNvSpPr>
                <a:spLocks/>
              </p:cNvSpPr>
              <p:nvPr/>
            </p:nvSpPr>
            <p:spPr bwMode="auto">
              <a:xfrm>
                <a:off x="7702" y="3900"/>
                <a:ext cx="55" cy="14"/>
              </a:xfrm>
              <a:custGeom>
                <a:avLst/>
                <a:gdLst>
                  <a:gd name="T0" fmla="+- 0 7702 7702"/>
                  <a:gd name="T1" fmla="*/ T0 w 55"/>
                  <a:gd name="T2" fmla="+- 0 3907 3900"/>
                  <a:gd name="T3" fmla="*/ 3907 h 14"/>
                  <a:gd name="T4" fmla="+- 0 7757 7702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2" name="Group 86"/>
            <p:cNvGrpSpPr>
              <a:grpSpLocks/>
            </p:cNvGrpSpPr>
            <p:nvPr/>
          </p:nvGrpSpPr>
          <p:grpSpPr bwMode="auto">
            <a:xfrm>
              <a:off x="4981575" y="2628900"/>
              <a:ext cx="34925" cy="9525"/>
              <a:chOff x="7605" y="3900"/>
              <a:chExt cx="55" cy="14"/>
            </a:xfrm>
          </p:grpSpPr>
          <p:sp>
            <p:nvSpPr>
              <p:cNvPr id="1083" name="Freeform 87"/>
              <p:cNvSpPr>
                <a:spLocks/>
              </p:cNvSpPr>
              <p:nvPr/>
            </p:nvSpPr>
            <p:spPr bwMode="auto">
              <a:xfrm>
                <a:off x="7605" y="3900"/>
                <a:ext cx="55" cy="14"/>
              </a:xfrm>
              <a:custGeom>
                <a:avLst/>
                <a:gdLst>
                  <a:gd name="T0" fmla="+- 0 7605 7605"/>
                  <a:gd name="T1" fmla="*/ T0 w 55"/>
                  <a:gd name="T2" fmla="+- 0 3907 3900"/>
                  <a:gd name="T3" fmla="*/ 3907 h 14"/>
                  <a:gd name="T4" fmla="+- 0 7660 760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4" name="Group 88"/>
            <p:cNvGrpSpPr>
              <a:grpSpLocks/>
            </p:cNvGrpSpPr>
            <p:nvPr/>
          </p:nvGrpSpPr>
          <p:grpSpPr bwMode="auto">
            <a:xfrm>
              <a:off x="4921250" y="2628900"/>
              <a:ext cx="34925" cy="9525"/>
              <a:chOff x="7509" y="3900"/>
              <a:chExt cx="55" cy="14"/>
            </a:xfrm>
          </p:grpSpPr>
          <p:sp>
            <p:nvSpPr>
              <p:cNvPr id="1085" name="Freeform 89"/>
              <p:cNvSpPr>
                <a:spLocks/>
              </p:cNvSpPr>
              <p:nvPr/>
            </p:nvSpPr>
            <p:spPr bwMode="auto">
              <a:xfrm>
                <a:off x="7509" y="3900"/>
                <a:ext cx="55" cy="14"/>
              </a:xfrm>
              <a:custGeom>
                <a:avLst/>
                <a:gdLst>
                  <a:gd name="T0" fmla="+- 0 7509 7509"/>
                  <a:gd name="T1" fmla="*/ T0 w 55"/>
                  <a:gd name="T2" fmla="+- 0 3907 3900"/>
                  <a:gd name="T3" fmla="*/ 3907 h 14"/>
                  <a:gd name="T4" fmla="+- 0 7563 7509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6" name="Group 90"/>
            <p:cNvGrpSpPr>
              <a:grpSpLocks/>
            </p:cNvGrpSpPr>
            <p:nvPr/>
          </p:nvGrpSpPr>
          <p:grpSpPr bwMode="auto">
            <a:xfrm>
              <a:off x="4859338" y="2628900"/>
              <a:ext cx="34925" cy="9525"/>
              <a:chOff x="7412" y="3900"/>
              <a:chExt cx="55" cy="14"/>
            </a:xfrm>
          </p:grpSpPr>
          <p:sp>
            <p:nvSpPr>
              <p:cNvPr id="1087" name="Freeform 91"/>
              <p:cNvSpPr>
                <a:spLocks/>
              </p:cNvSpPr>
              <p:nvPr/>
            </p:nvSpPr>
            <p:spPr bwMode="auto">
              <a:xfrm>
                <a:off x="7412" y="3900"/>
                <a:ext cx="55" cy="14"/>
              </a:xfrm>
              <a:custGeom>
                <a:avLst/>
                <a:gdLst>
                  <a:gd name="T0" fmla="+- 0 7412 7412"/>
                  <a:gd name="T1" fmla="*/ T0 w 55"/>
                  <a:gd name="T2" fmla="+- 0 3907 3900"/>
                  <a:gd name="T3" fmla="*/ 3907 h 14"/>
                  <a:gd name="T4" fmla="+- 0 7467 7412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8" name="Group 92"/>
            <p:cNvGrpSpPr>
              <a:grpSpLocks/>
            </p:cNvGrpSpPr>
            <p:nvPr/>
          </p:nvGrpSpPr>
          <p:grpSpPr bwMode="auto">
            <a:xfrm>
              <a:off x="4797425" y="2628900"/>
              <a:ext cx="34925" cy="9525"/>
              <a:chOff x="7315" y="3900"/>
              <a:chExt cx="55" cy="14"/>
            </a:xfrm>
          </p:grpSpPr>
          <p:sp>
            <p:nvSpPr>
              <p:cNvPr id="1089" name="Freeform 93"/>
              <p:cNvSpPr>
                <a:spLocks/>
              </p:cNvSpPr>
              <p:nvPr/>
            </p:nvSpPr>
            <p:spPr bwMode="auto">
              <a:xfrm>
                <a:off x="7315" y="3900"/>
                <a:ext cx="55" cy="14"/>
              </a:xfrm>
              <a:custGeom>
                <a:avLst/>
                <a:gdLst>
                  <a:gd name="T0" fmla="+- 0 7315 7315"/>
                  <a:gd name="T1" fmla="*/ T0 w 55"/>
                  <a:gd name="T2" fmla="+- 0 3907 3900"/>
                  <a:gd name="T3" fmla="*/ 3907 h 14"/>
                  <a:gd name="T4" fmla="+- 0 7370 731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0" name="Group 94"/>
            <p:cNvGrpSpPr>
              <a:grpSpLocks/>
            </p:cNvGrpSpPr>
            <p:nvPr/>
          </p:nvGrpSpPr>
          <p:grpSpPr bwMode="auto">
            <a:xfrm>
              <a:off x="4737100" y="2628900"/>
              <a:ext cx="34925" cy="9525"/>
              <a:chOff x="7219" y="3900"/>
              <a:chExt cx="55" cy="14"/>
            </a:xfrm>
          </p:grpSpPr>
          <p:sp>
            <p:nvSpPr>
              <p:cNvPr id="1091" name="Freeform 95"/>
              <p:cNvSpPr>
                <a:spLocks/>
              </p:cNvSpPr>
              <p:nvPr/>
            </p:nvSpPr>
            <p:spPr bwMode="auto">
              <a:xfrm>
                <a:off x="7219" y="3900"/>
                <a:ext cx="55" cy="14"/>
              </a:xfrm>
              <a:custGeom>
                <a:avLst/>
                <a:gdLst>
                  <a:gd name="T0" fmla="+- 0 7219 7219"/>
                  <a:gd name="T1" fmla="*/ T0 w 55"/>
                  <a:gd name="T2" fmla="+- 0 3907 3900"/>
                  <a:gd name="T3" fmla="*/ 3907 h 14"/>
                  <a:gd name="T4" fmla="+- 0 7274 7219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2" name="Group 96"/>
            <p:cNvGrpSpPr>
              <a:grpSpLocks/>
            </p:cNvGrpSpPr>
            <p:nvPr/>
          </p:nvGrpSpPr>
          <p:grpSpPr bwMode="auto">
            <a:xfrm>
              <a:off x="4675188" y="2628900"/>
              <a:ext cx="34925" cy="9525"/>
              <a:chOff x="7122" y="3900"/>
              <a:chExt cx="55" cy="14"/>
            </a:xfrm>
          </p:grpSpPr>
          <p:sp>
            <p:nvSpPr>
              <p:cNvPr id="1093" name="Freeform 97"/>
              <p:cNvSpPr>
                <a:spLocks/>
              </p:cNvSpPr>
              <p:nvPr/>
            </p:nvSpPr>
            <p:spPr bwMode="auto">
              <a:xfrm>
                <a:off x="7122" y="3900"/>
                <a:ext cx="55" cy="14"/>
              </a:xfrm>
              <a:custGeom>
                <a:avLst/>
                <a:gdLst>
                  <a:gd name="T0" fmla="+- 0 7122 7122"/>
                  <a:gd name="T1" fmla="*/ T0 w 55"/>
                  <a:gd name="T2" fmla="+- 0 3907 3900"/>
                  <a:gd name="T3" fmla="*/ 3907 h 14"/>
                  <a:gd name="T4" fmla="+- 0 7178 7122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4" name="Group 98"/>
            <p:cNvGrpSpPr>
              <a:grpSpLocks/>
            </p:cNvGrpSpPr>
            <p:nvPr/>
          </p:nvGrpSpPr>
          <p:grpSpPr bwMode="auto">
            <a:xfrm>
              <a:off x="4613275" y="2628900"/>
              <a:ext cx="34925" cy="9525"/>
              <a:chOff x="7025" y="3900"/>
              <a:chExt cx="55" cy="14"/>
            </a:xfrm>
          </p:grpSpPr>
          <p:sp>
            <p:nvSpPr>
              <p:cNvPr id="1095" name="Freeform 99"/>
              <p:cNvSpPr>
                <a:spLocks/>
              </p:cNvSpPr>
              <p:nvPr/>
            </p:nvSpPr>
            <p:spPr bwMode="auto">
              <a:xfrm>
                <a:off x="7025" y="3900"/>
                <a:ext cx="55" cy="14"/>
              </a:xfrm>
              <a:custGeom>
                <a:avLst/>
                <a:gdLst>
                  <a:gd name="T0" fmla="+- 0 7025 7025"/>
                  <a:gd name="T1" fmla="*/ T0 w 55"/>
                  <a:gd name="T2" fmla="+- 0 3907 3900"/>
                  <a:gd name="T3" fmla="*/ 3907 h 14"/>
                  <a:gd name="T4" fmla="+- 0 7081 702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6" name="Group 100"/>
            <p:cNvGrpSpPr>
              <a:grpSpLocks/>
            </p:cNvGrpSpPr>
            <p:nvPr/>
          </p:nvGrpSpPr>
          <p:grpSpPr bwMode="auto">
            <a:xfrm>
              <a:off x="4552950" y="2628900"/>
              <a:ext cx="34925" cy="9525"/>
              <a:chOff x="6929" y="3900"/>
              <a:chExt cx="55" cy="14"/>
            </a:xfrm>
          </p:grpSpPr>
          <p:sp>
            <p:nvSpPr>
              <p:cNvPr id="1097" name="Freeform 101"/>
              <p:cNvSpPr>
                <a:spLocks/>
              </p:cNvSpPr>
              <p:nvPr/>
            </p:nvSpPr>
            <p:spPr bwMode="auto">
              <a:xfrm>
                <a:off x="6929" y="3900"/>
                <a:ext cx="55" cy="14"/>
              </a:xfrm>
              <a:custGeom>
                <a:avLst/>
                <a:gdLst>
                  <a:gd name="T0" fmla="+- 0 6929 6929"/>
                  <a:gd name="T1" fmla="*/ T0 w 55"/>
                  <a:gd name="T2" fmla="+- 0 3907 3900"/>
                  <a:gd name="T3" fmla="*/ 3907 h 14"/>
                  <a:gd name="T4" fmla="+- 0 6984 6929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8" name="Group 102"/>
            <p:cNvGrpSpPr>
              <a:grpSpLocks/>
            </p:cNvGrpSpPr>
            <p:nvPr/>
          </p:nvGrpSpPr>
          <p:grpSpPr bwMode="auto">
            <a:xfrm>
              <a:off x="4491038" y="2628900"/>
              <a:ext cx="34925" cy="9525"/>
              <a:chOff x="6832" y="3900"/>
              <a:chExt cx="55" cy="14"/>
            </a:xfrm>
          </p:grpSpPr>
          <p:sp>
            <p:nvSpPr>
              <p:cNvPr id="1099" name="Freeform 103"/>
              <p:cNvSpPr>
                <a:spLocks/>
              </p:cNvSpPr>
              <p:nvPr/>
            </p:nvSpPr>
            <p:spPr bwMode="auto">
              <a:xfrm>
                <a:off x="6832" y="3900"/>
                <a:ext cx="55" cy="14"/>
              </a:xfrm>
              <a:custGeom>
                <a:avLst/>
                <a:gdLst>
                  <a:gd name="T0" fmla="+- 0 6832 6832"/>
                  <a:gd name="T1" fmla="*/ T0 w 55"/>
                  <a:gd name="T2" fmla="+- 0 3907 3900"/>
                  <a:gd name="T3" fmla="*/ 3907 h 14"/>
                  <a:gd name="T4" fmla="+- 0 6888 6832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0" name="Group 104"/>
            <p:cNvGrpSpPr>
              <a:grpSpLocks/>
            </p:cNvGrpSpPr>
            <p:nvPr/>
          </p:nvGrpSpPr>
          <p:grpSpPr bwMode="auto">
            <a:xfrm>
              <a:off x="4429125" y="2628900"/>
              <a:ext cx="34925" cy="9525"/>
              <a:chOff x="6735" y="3900"/>
              <a:chExt cx="55" cy="14"/>
            </a:xfrm>
          </p:grpSpPr>
          <p:sp>
            <p:nvSpPr>
              <p:cNvPr id="1101" name="Freeform 105"/>
              <p:cNvSpPr>
                <a:spLocks/>
              </p:cNvSpPr>
              <p:nvPr/>
            </p:nvSpPr>
            <p:spPr bwMode="auto">
              <a:xfrm>
                <a:off x="6735" y="3900"/>
                <a:ext cx="55" cy="14"/>
              </a:xfrm>
              <a:custGeom>
                <a:avLst/>
                <a:gdLst>
                  <a:gd name="T0" fmla="+- 0 6735 6735"/>
                  <a:gd name="T1" fmla="*/ T0 w 55"/>
                  <a:gd name="T2" fmla="+- 0 3907 3900"/>
                  <a:gd name="T3" fmla="*/ 3907 h 14"/>
                  <a:gd name="T4" fmla="+- 0 6791 673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2" name="Group 106"/>
            <p:cNvGrpSpPr>
              <a:grpSpLocks/>
            </p:cNvGrpSpPr>
            <p:nvPr/>
          </p:nvGrpSpPr>
          <p:grpSpPr bwMode="auto">
            <a:xfrm>
              <a:off x="4368800" y="2628900"/>
              <a:ext cx="34925" cy="9525"/>
              <a:chOff x="6639" y="3900"/>
              <a:chExt cx="55" cy="14"/>
            </a:xfrm>
          </p:grpSpPr>
          <p:sp>
            <p:nvSpPr>
              <p:cNvPr id="1103" name="Freeform 107"/>
              <p:cNvSpPr>
                <a:spLocks/>
              </p:cNvSpPr>
              <p:nvPr/>
            </p:nvSpPr>
            <p:spPr bwMode="auto">
              <a:xfrm>
                <a:off x="6639" y="3900"/>
                <a:ext cx="55" cy="14"/>
              </a:xfrm>
              <a:custGeom>
                <a:avLst/>
                <a:gdLst>
                  <a:gd name="T0" fmla="+- 0 6639 6639"/>
                  <a:gd name="T1" fmla="*/ T0 w 55"/>
                  <a:gd name="T2" fmla="+- 0 3907 3900"/>
                  <a:gd name="T3" fmla="*/ 3907 h 14"/>
                  <a:gd name="T4" fmla="+- 0 6694 6639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4" name="Group 108"/>
            <p:cNvGrpSpPr>
              <a:grpSpLocks/>
            </p:cNvGrpSpPr>
            <p:nvPr/>
          </p:nvGrpSpPr>
          <p:grpSpPr bwMode="auto">
            <a:xfrm>
              <a:off x="4306888" y="2628900"/>
              <a:ext cx="34925" cy="9525"/>
              <a:chOff x="6543" y="3900"/>
              <a:chExt cx="55" cy="14"/>
            </a:xfrm>
          </p:grpSpPr>
          <p:sp>
            <p:nvSpPr>
              <p:cNvPr id="1105" name="Freeform 109"/>
              <p:cNvSpPr>
                <a:spLocks/>
              </p:cNvSpPr>
              <p:nvPr/>
            </p:nvSpPr>
            <p:spPr bwMode="auto">
              <a:xfrm>
                <a:off x="6543" y="3900"/>
                <a:ext cx="55" cy="14"/>
              </a:xfrm>
              <a:custGeom>
                <a:avLst/>
                <a:gdLst>
                  <a:gd name="T0" fmla="+- 0 6543 6543"/>
                  <a:gd name="T1" fmla="*/ T0 w 55"/>
                  <a:gd name="T2" fmla="+- 0 3907 3900"/>
                  <a:gd name="T3" fmla="*/ 3907 h 14"/>
                  <a:gd name="T4" fmla="+- 0 6598 6543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6" name="Group 110"/>
            <p:cNvGrpSpPr>
              <a:grpSpLocks/>
            </p:cNvGrpSpPr>
            <p:nvPr/>
          </p:nvGrpSpPr>
          <p:grpSpPr bwMode="auto">
            <a:xfrm>
              <a:off x="4244975" y="2628900"/>
              <a:ext cx="34925" cy="9525"/>
              <a:chOff x="6446" y="3900"/>
              <a:chExt cx="55" cy="14"/>
            </a:xfrm>
          </p:grpSpPr>
          <p:sp>
            <p:nvSpPr>
              <p:cNvPr id="1107" name="Freeform 111"/>
              <p:cNvSpPr>
                <a:spLocks/>
              </p:cNvSpPr>
              <p:nvPr/>
            </p:nvSpPr>
            <p:spPr bwMode="auto">
              <a:xfrm>
                <a:off x="6446" y="3900"/>
                <a:ext cx="55" cy="14"/>
              </a:xfrm>
              <a:custGeom>
                <a:avLst/>
                <a:gdLst>
                  <a:gd name="T0" fmla="+- 0 6446 6446"/>
                  <a:gd name="T1" fmla="*/ T0 w 55"/>
                  <a:gd name="T2" fmla="+- 0 3907 3900"/>
                  <a:gd name="T3" fmla="*/ 3907 h 14"/>
                  <a:gd name="T4" fmla="+- 0 6501 6446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8" name="Group 112"/>
            <p:cNvGrpSpPr>
              <a:grpSpLocks/>
            </p:cNvGrpSpPr>
            <p:nvPr/>
          </p:nvGrpSpPr>
          <p:grpSpPr bwMode="auto">
            <a:xfrm>
              <a:off x="4184650" y="2628900"/>
              <a:ext cx="34925" cy="9525"/>
              <a:chOff x="6350" y="3900"/>
              <a:chExt cx="55" cy="14"/>
            </a:xfrm>
          </p:grpSpPr>
          <p:sp>
            <p:nvSpPr>
              <p:cNvPr id="1109" name="Freeform 113"/>
              <p:cNvSpPr>
                <a:spLocks/>
              </p:cNvSpPr>
              <p:nvPr/>
            </p:nvSpPr>
            <p:spPr bwMode="auto">
              <a:xfrm>
                <a:off x="6350" y="3900"/>
                <a:ext cx="55" cy="14"/>
              </a:xfrm>
              <a:custGeom>
                <a:avLst/>
                <a:gdLst>
                  <a:gd name="T0" fmla="+- 0 6350 6350"/>
                  <a:gd name="T1" fmla="*/ T0 w 55"/>
                  <a:gd name="T2" fmla="+- 0 3907 3900"/>
                  <a:gd name="T3" fmla="*/ 3907 h 14"/>
                  <a:gd name="T4" fmla="+- 0 6404 6350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10" name="Group 114"/>
            <p:cNvGrpSpPr>
              <a:grpSpLocks/>
            </p:cNvGrpSpPr>
            <p:nvPr/>
          </p:nvGrpSpPr>
          <p:grpSpPr bwMode="auto">
            <a:xfrm>
              <a:off x="4122738" y="2628900"/>
              <a:ext cx="34925" cy="9525"/>
              <a:chOff x="6253" y="3900"/>
              <a:chExt cx="55" cy="14"/>
            </a:xfrm>
          </p:grpSpPr>
          <p:sp>
            <p:nvSpPr>
              <p:cNvPr id="1111" name="Freeform 115"/>
              <p:cNvSpPr>
                <a:spLocks/>
              </p:cNvSpPr>
              <p:nvPr/>
            </p:nvSpPr>
            <p:spPr bwMode="auto">
              <a:xfrm>
                <a:off x="6253" y="3900"/>
                <a:ext cx="55" cy="14"/>
              </a:xfrm>
              <a:custGeom>
                <a:avLst/>
                <a:gdLst>
                  <a:gd name="T0" fmla="+- 0 6253 6253"/>
                  <a:gd name="T1" fmla="*/ T0 w 55"/>
                  <a:gd name="T2" fmla="+- 0 3907 3900"/>
                  <a:gd name="T3" fmla="*/ 3907 h 14"/>
                  <a:gd name="T4" fmla="+- 0 6308 6253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12" name="Group 116"/>
            <p:cNvGrpSpPr>
              <a:grpSpLocks/>
            </p:cNvGrpSpPr>
            <p:nvPr/>
          </p:nvGrpSpPr>
          <p:grpSpPr bwMode="auto">
            <a:xfrm>
              <a:off x="4060825" y="2628900"/>
              <a:ext cx="34925" cy="9525"/>
              <a:chOff x="6156" y="3900"/>
              <a:chExt cx="55" cy="14"/>
            </a:xfrm>
          </p:grpSpPr>
          <p:sp>
            <p:nvSpPr>
              <p:cNvPr id="1113" name="Freeform 117"/>
              <p:cNvSpPr>
                <a:spLocks/>
              </p:cNvSpPr>
              <p:nvPr/>
            </p:nvSpPr>
            <p:spPr bwMode="auto">
              <a:xfrm>
                <a:off x="6156" y="3900"/>
                <a:ext cx="55" cy="14"/>
              </a:xfrm>
              <a:custGeom>
                <a:avLst/>
                <a:gdLst>
                  <a:gd name="T0" fmla="+- 0 6156 6156"/>
                  <a:gd name="T1" fmla="*/ T0 w 55"/>
                  <a:gd name="T2" fmla="+- 0 3907 3900"/>
                  <a:gd name="T3" fmla="*/ 3907 h 14"/>
                  <a:gd name="T4" fmla="+- 0 6211 6156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14" name="Group 118"/>
            <p:cNvGrpSpPr>
              <a:grpSpLocks/>
            </p:cNvGrpSpPr>
            <p:nvPr/>
          </p:nvGrpSpPr>
          <p:grpSpPr bwMode="auto">
            <a:xfrm>
              <a:off x="4000500" y="2628900"/>
              <a:ext cx="34925" cy="9525"/>
              <a:chOff x="6060" y="3900"/>
              <a:chExt cx="55" cy="14"/>
            </a:xfrm>
          </p:grpSpPr>
          <p:sp>
            <p:nvSpPr>
              <p:cNvPr id="1115" name="Freeform 119"/>
              <p:cNvSpPr>
                <a:spLocks/>
              </p:cNvSpPr>
              <p:nvPr/>
            </p:nvSpPr>
            <p:spPr bwMode="auto">
              <a:xfrm>
                <a:off x="6060" y="3900"/>
                <a:ext cx="55" cy="14"/>
              </a:xfrm>
              <a:custGeom>
                <a:avLst/>
                <a:gdLst>
                  <a:gd name="T0" fmla="+- 0 6060 6060"/>
                  <a:gd name="T1" fmla="*/ T0 w 55"/>
                  <a:gd name="T2" fmla="+- 0 3907 3900"/>
                  <a:gd name="T3" fmla="*/ 3907 h 14"/>
                  <a:gd name="T4" fmla="+- 0 6115 6060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16" name="Group 120"/>
            <p:cNvGrpSpPr>
              <a:grpSpLocks/>
            </p:cNvGrpSpPr>
            <p:nvPr/>
          </p:nvGrpSpPr>
          <p:grpSpPr bwMode="auto">
            <a:xfrm>
              <a:off x="3938588" y="2628900"/>
              <a:ext cx="34925" cy="9525"/>
              <a:chOff x="5963" y="3900"/>
              <a:chExt cx="55" cy="14"/>
            </a:xfrm>
          </p:grpSpPr>
          <p:sp>
            <p:nvSpPr>
              <p:cNvPr id="1117" name="Freeform 121"/>
              <p:cNvSpPr>
                <a:spLocks/>
              </p:cNvSpPr>
              <p:nvPr/>
            </p:nvSpPr>
            <p:spPr bwMode="auto">
              <a:xfrm>
                <a:off x="5963" y="3900"/>
                <a:ext cx="55" cy="14"/>
              </a:xfrm>
              <a:custGeom>
                <a:avLst/>
                <a:gdLst>
                  <a:gd name="T0" fmla="+- 0 5963 5963"/>
                  <a:gd name="T1" fmla="*/ T0 w 55"/>
                  <a:gd name="T2" fmla="+- 0 3907 3900"/>
                  <a:gd name="T3" fmla="*/ 3907 h 14"/>
                  <a:gd name="T4" fmla="+- 0 6019 5963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18" name="Group 122"/>
            <p:cNvGrpSpPr>
              <a:grpSpLocks/>
            </p:cNvGrpSpPr>
            <p:nvPr/>
          </p:nvGrpSpPr>
          <p:grpSpPr bwMode="auto">
            <a:xfrm>
              <a:off x="3876675" y="2628900"/>
              <a:ext cx="34925" cy="9525"/>
              <a:chOff x="5866" y="3900"/>
              <a:chExt cx="55" cy="14"/>
            </a:xfrm>
          </p:grpSpPr>
          <p:sp>
            <p:nvSpPr>
              <p:cNvPr id="1119" name="Freeform 123"/>
              <p:cNvSpPr>
                <a:spLocks/>
              </p:cNvSpPr>
              <p:nvPr/>
            </p:nvSpPr>
            <p:spPr bwMode="auto">
              <a:xfrm>
                <a:off x="5866" y="3900"/>
                <a:ext cx="55" cy="14"/>
              </a:xfrm>
              <a:custGeom>
                <a:avLst/>
                <a:gdLst>
                  <a:gd name="T0" fmla="+- 0 5866 5866"/>
                  <a:gd name="T1" fmla="*/ T0 w 55"/>
                  <a:gd name="T2" fmla="+- 0 3907 3900"/>
                  <a:gd name="T3" fmla="*/ 3907 h 14"/>
                  <a:gd name="T4" fmla="+- 0 5922 5866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20" name="Group 124"/>
            <p:cNvGrpSpPr>
              <a:grpSpLocks/>
            </p:cNvGrpSpPr>
            <p:nvPr/>
          </p:nvGrpSpPr>
          <p:grpSpPr bwMode="auto">
            <a:xfrm>
              <a:off x="3816350" y="2628900"/>
              <a:ext cx="34925" cy="9525"/>
              <a:chOff x="5770" y="3900"/>
              <a:chExt cx="55" cy="14"/>
            </a:xfrm>
          </p:grpSpPr>
          <p:sp>
            <p:nvSpPr>
              <p:cNvPr id="1121" name="Freeform 125"/>
              <p:cNvSpPr>
                <a:spLocks/>
              </p:cNvSpPr>
              <p:nvPr/>
            </p:nvSpPr>
            <p:spPr bwMode="auto">
              <a:xfrm>
                <a:off x="5770" y="3900"/>
                <a:ext cx="55" cy="14"/>
              </a:xfrm>
              <a:custGeom>
                <a:avLst/>
                <a:gdLst>
                  <a:gd name="T0" fmla="+- 0 5770 5770"/>
                  <a:gd name="T1" fmla="*/ T0 w 55"/>
                  <a:gd name="T2" fmla="+- 0 3907 3900"/>
                  <a:gd name="T3" fmla="*/ 3907 h 14"/>
                  <a:gd name="T4" fmla="+- 0 5825 5770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22" name="Group 126"/>
            <p:cNvGrpSpPr>
              <a:grpSpLocks/>
            </p:cNvGrpSpPr>
            <p:nvPr/>
          </p:nvGrpSpPr>
          <p:grpSpPr bwMode="auto">
            <a:xfrm>
              <a:off x="3754438" y="2628900"/>
              <a:ext cx="34925" cy="9525"/>
              <a:chOff x="5673" y="3900"/>
              <a:chExt cx="55" cy="14"/>
            </a:xfrm>
          </p:grpSpPr>
          <p:sp>
            <p:nvSpPr>
              <p:cNvPr id="1123" name="Freeform 127"/>
              <p:cNvSpPr>
                <a:spLocks/>
              </p:cNvSpPr>
              <p:nvPr/>
            </p:nvSpPr>
            <p:spPr bwMode="auto">
              <a:xfrm>
                <a:off x="5673" y="3900"/>
                <a:ext cx="55" cy="14"/>
              </a:xfrm>
              <a:custGeom>
                <a:avLst/>
                <a:gdLst>
                  <a:gd name="T0" fmla="+- 0 5673 5673"/>
                  <a:gd name="T1" fmla="*/ T0 w 55"/>
                  <a:gd name="T2" fmla="+- 0 3907 3900"/>
                  <a:gd name="T3" fmla="*/ 3907 h 14"/>
                  <a:gd name="T4" fmla="+- 0 5729 5673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24" name="Group 128"/>
            <p:cNvGrpSpPr>
              <a:grpSpLocks/>
            </p:cNvGrpSpPr>
            <p:nvPr/>
          </p:nvGrpSpPr>
          <p:grpSpPr bwMode="auto">
            <a:xfrm>
              <a:off x="3692525" y="2628900"/>
              <a:ext cx="34925" cy="9525"/>
              <a:chOff x="5576" y="3900"/>
              <a:chExt cx="55" cy="14"/>
            </a:xfrm>
          </p:grpSpPr>
          <p:sp>
            <p:nvSpPr>
              <p:cNvPr id="1125" name="Freeform 129"/>
              <p:cNvSpPr>
                <a:spLocks/>
              </p:cNvSpPr>
              <p:nvPr/>
            </p:nvSpPr>
            <p:spPr bwMode="auto">
              <a:xfrm>
                <a:off x="5576" y="3900"/>
                <a:ext cx="55" cy="14"/>
              </a:xfrm>
              <a:custGeom>
                <a:avLst/>
                <a:gdLst>
                  <a:gd name="T0" fmla="+- 0 5576 5576"/>
                  <a:gd name="T1" fmla="*/ T0 w 55"/>
                  <a:gd name="T2" fmla="+- 0 3907 3900"/>
                  <a:gd name="T3" fmla="*/ 3907 h 14"/>
                  <a:gd name="T4" fmla="+- 0 5632 5576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26" name="Group 130"/>
            <p:cNvGrpSpPr>
              <a:grpSpLocks/>
            </p:cNvGrpSpPr>
            <p:nvPr/>
          </p:nvGrpSpPr>
          <p:grpSpPr bwMode="auto">
            <a:xfrm>
              <a:off x="3632200" y="2628900"/>
              <a:ext cx="34925" cy="9525"/>
              <a:chOff x="5480" y="3900"/>
              <a:chExt cx="55" cy="14"/>
            </a:xfrm>
          </p:grpSpPr>
          <p:sp>
            <p:nvSpPr>
              <p:cNvPr id="1127" name="Freeform 131"/>
              <p:cNvSpPr>
                <a:spLocks/>
              </p:cNvSpPr>
              <p:nvPr/>
            </p:nvSpPr>
            <p:spPr bwMode="auto">
              <a:xfrm>
                <a:off x="5480" y="3900"/>
                <a:ext cx="55" cy="14"/>
              </a:xfrm>
              <a:custGeom>
                <a:avLst/>
                <a:gdLst>
                  <a:gd name="T0" fmla="+- 0 5480 5480"/>
                  <a:gd name="T1" fmla="*/ T0 w 55"/>
                  <a:gd name="T2" fmla="+- 0 3907 3900"/>
                  <a:gd name="T3" fmla="*/ 3907 h 14"/>
                  <a:gd name="T4" fmla="+- 0 5535 5480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28" name="Group 132"/>
            <p:cNvGrpSpPr>
              <a:grpSpLocks/>
            </p:cNvGrpSpPr>
            <p:nvPr/>
          </p:nvGrpSpPr>
          <p:grpSpPr bwMode="auto">
            <a:xfrm>
              <a:off x="3571875" y="2628900"/>
              <a:ext cx="34925" cy="9525"/>
              <a:chOff x="5384" y="3900"/>
              <a:chExt cx="55" cy="14"/>
            </a:xfrm>
          </p:grpSpPr>
          <p:sp>
            <p:nvSpPr>
              <p:cNvPr id="1129" name="Freeform 133"/>
              <p:cNvSpPr>
                <a:spLocks/>
              </p:cNvSpPr>
              <p:nvPr/>
            </p:nvSpPr>
            <p:spPr bwMode="auto">
              <a:xfrm>
                <a:off x="5384" y="3900"/>
                <a:ext cx="55" cy="14"/>
              </a:xfrm>
              <a:custGeom>
                <a:avLst/>
                <a:gdLst>
                  <a:gd name="T0" fmla="+- 0 5384 5384"/>
                  <a:gd name="T1" fmla="*/ T0 w 55"/>
                  <a:gd name="T2" fmla="+- 0 3907 3900"/>
                  <a:gd name="T3" fmla="*/ 3907 h 14"/>
                  <a:gd name="T4" fmla="+- 0 5439 5384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0" name="Group 134"/>
            <p:cNvGrpSpPr>
              <a:grpSpLocks/>
            </p:cNvGrpSpPr>
            <p:nvPr/>
          </p:nvGrpSpPr>
          <p:grpSpPr bwMode="auto">
            <a:xfrm>
              <a:off x="3509963" y="2628900"/>
              <a:ext cx="34925" cy="9525"/>
              <a:chOff x="5287" y="3900"/>
              <a:chExt cx="55" cy="14"/>
            </a:xfrm>
          </p:grpSpPr>
          <p:sp>
            <p:nvSpPr>
              <p:cNvPr id="1131" name="Freeform 135"/>
              <p:cNvSpPr>
                <a:spLocks/>
              </p:cNvSpPr>
              <p:nvPr/>
            </p:nvSpPr>
            <p:spPr bwMode="auto">
              <a:xfrm>
                <a:off x="5287" y="3900"/>
                <a:ext cx="55" cy="14"/>
              </a:xfrm>
              <a:custGeom>
                <a:avLst/>
                <a:gdLst>
                  <a:gd name="T0" fmla="+- 0 5287 5287"/>
                  <a:gd name="T1" fmla="*/ T0 w 55"/>
                  <a:gd name="T2" fmla="+- 0 3907 3900"/>
                  <a:gd name="T3" fmla="*/ 3907 h 14"/>
                  <a:gd name="T4" fmla="+- 0 5342 5287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2" name="Group 136"/>
            <p:cNvGrpSpPr>
              <a:grpSpLocks/>
            </p:cNvGrpSpPr>
            <p:nvPr/>
          </p:nvGrpSpPr>
          <p:grpSpPr bwMode="auto">
            <a:xfrm>
              <a:off x="3448050" y="2628900"/>
              <a:ext cx="34925" cy="9525"/>
              <a:chOff x="5191" y="3900"/>
              <a:chExt cx="55" cy="14"/>
            </a:xfrm>
          </p:grpSpPr>
          <p:sp>
            <p:nvSpPr>
              <p:cNvPr id="1133" name="Freeform 137"/>
              <p:cNvSpPr>
                <a:spLocks/>
              </p:cNvSpPr>
              <p:nvPr/>
            </p:nvSpPr>
            <p:spPr bwMode="auto">
              <a:xfrm>
                <a:off x="5191" y="3900"/>
                <a:ext cx="55" cy="14"/>
              </a:xfrm>
              <a:custGeom>
                <a:avLst/>
                <a:gdLst>
                  <a:gd name="T0" fmla="+- 0 5191 5191"/>
                  <a:gd name="T1" fmla="*/ T0 w 55"/>
                  <a:gd name="T2" fmla="+- 0 3907 3900"/>
                  <a:gd name="T3" fmla="*/ 3907 h 14"/>
                  <a:gd name="T4" fmla="+- 0 5245 5191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4" name="Group 138"/>
            <p:cNvGrpSpPr>
              <a:grpSpLocks/>
            </p:cNvGrpSpPr>
            <p:nvPr/>
          </p:nvGrpSpPr>
          <p:grpSpPr bwMode="auto">
            <a:xfrm>
              <a:off x="3387725" y="2628900"/>
              <a:ext cx="34925" cy="9525"/>
              <a:chOff x="5094" y="3900"/>
              <a:chExt cx="55" cy="14"/>
            </a:xfrm>
          </p:grpSpPr>
          <p:sp>
            <p:nvSpPr>
              <p:cNvPr id="1135" name="Freeform 139"/>
              <p:cNvSpPr>
                <a:spLocks/>
              </p:cNvSpPr>
              <p:nvPr/>
            </p:nvSpPr>
            <p:spPr bwMode="auto">
              <a:xfrm>
                <a:off x="5094" y="3900"/>
                <a:ext cx="55" cy="14"/>
              </a:xfrm>
              <a:custGeom>
                <a:avLst/>
                <a:gdLst>
                  <a:gd name="T0" fmla="+- 0 5094 5094"/>
                  <a:gd name="T1" fmla="*/ T0 w 55"/>
                  <a:gd name="T2" fmla="+- 0 3907 3900"/>
                  <a:gd name="T3" fmla="*/ 3907 h 14"/>
                  <a:gd name="T4" fmla="+- 0 5149 5094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6" name="Group 140"/>
            <p:cNvGrpSpPr>
              <a:grpSpLocks/>
            </p:cNvGrpSpPr>
            <p:nvPr/>
          </p:nvGrpSpPr>
          <p:grpSpPr bwMode="auto">
            <a:xfrm>
              <a:off x="3325813" y="2628900"/>
              <a:ext cx="34925" cy="9525"/>
              <a:chOff x="4997" y="3900"/>
              <a:chExt cx="55" cy="14"/>
            </a:xfrm>
          </p:grpSpPr>
          <p:sp>
            <p:nvSpPr>
              <p:cNvPr id="1137" name="Freeform 141"/>
              <p:cNvSpPr>
                <a:spLocks/>
              </p:cNvSpPr>
              <p:nvPr/>
            </p:nvSpPr>
            <p:spPr bwMode="auto">
              <a:xfrm>
                <a:off x="4997" y="3900"/>
                <a:ext cx="55" cy="14"/>
              </a:xfrm>
              <a:custGeom>
                <a:avLst/>
                <a:gdLst>
                  <a:gd name="T0" fmla="+- 0 4997 4997"/>
                  <a:gd name="T1" fmla="*/ T0 w 55"/>
                  <a:gd name="T2" fmla="+- 0 3907 3900"/>
                  <a:gd name="T3" fmla="*/ 3907 h 14"/>
                  <a:gd name="T4" fmla="+- 0 5052 4997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8" name="Group 142"/>
            <p:cNvGrpSpPr>
              <a:grpSpLocks/>
            </p:cNvGrpSpPr>
            <p:nvPr/>
          </p:nvGrpSpPr>
          <p:grpSpPr bwMode="auto">
            <a:xfrm>
              <a:off x="3263900" y="2628900"/>
              <a:ext cx="34925" cy="9525"/>
              <a:chOff x="4901" y="3900"/>
              <a:chExt cx="55" cy="14"/>
            </a:xfrm>
          </p:grpSpPr>
          <p:sp>
            <p:nvSpPr>
              <p:cNvPr id="1139" name="Freeform 143"/>
              <p:cNvSpPr>
                <a:spLocks/>
              </p:cNvSpPr>
              <p:nvPr/>
            </p:nvSpPr>
            <p:spPr bwMode="auto">
              <a:xfrm>
                <a:off x="4901" y="3900"/>
                <a:ext cx="55" cy="14"/>
              </a:xfrm>
              <a:custGeom>
                <a:avLst/>
                <a:gdLst>
                  <a:gd name="T0" fmla="+- 0 4901 4901"/>
                  <a:gd name="T1" fmla="*/ T0 w 55"/>
                  <a:gd name="T2" fmla="+- 0 3907 3900"/>
                  <a:gd name="T3" fmla="*/ 3907 h 14"/>
                  <a:gd name="T4" fmla="+- 0 4956 4901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0" name="Group 144"/>
            <p:cNvGrpSpPr>
              <a:grpSpLocks/>
            </p:cNvGrpSpPr>
            <p:nvPr/>
          </p:nvGrpSpPr>
          <p:grpSpPr bwMode="auto">
            <a:xfrm>
              <a:off x="3203575" y="2628900"/>
              <a:ext cx="34925" cy="9525"/>
              <a:chOff x="4804" y="3900"/>
              <a:chExt cx="55" cy="14"/>
            </a:xfrm>
          </p:grpSpPr>
          <p:sp>
            <p:nvSpPr>
              <p:cNvPr id="1141" name="Freeform 145"/>
              <p:cNvSpPr>
                <a:spLocks/>
              </p:cNvSpPr>
              <p:nvPr/>
            </p:nvSpPr>
            <p:spPr bwMode="auto">
              <a:xfrm>
                <a:off x="4804" y="3900"/>
                <a:ext cx="55" cy="14"/>
              </a:xfrm>
              <a:custGeom>
                <a:avLst/>
                <a:gdLst>
                  <a:gd name="T0" fmla="+- 0 4804 4804"/>
                  <a:gd name="T1" fmla="*/ T0 w 55"/>
                  <a:gd name="T2" fmla="+- 0 3907 3900"/>
                  <a:gd name="T3" fmla="*/ 3907 h 14"/>
                  <a:gd name="T4" fmla="+- 0 4859 4804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2" name="Group 146"/>
            <p:cNvGrpSpPr>
              <a:grpSpLocks/>
            </p:cNvGrpSpPr>
            <p:nvPr/>
          </p:nvGrpSpPr>
          <p:grpSpPr bwMode="auto">
            <a:xfrm>
              <a:off x="3141663" y="2628900"/>
              <a:ext cx="34925" cy="9525"/>
              <a:chOff x="4707" y="3900"/>
              <a:chExt cx="55" cy="14"/>
            </a:xfrm>
          </p:grpSpPr>
          <p:sp>
            <p:nvSpPr>
              <p:cNvPr id="1143" name="Freeform 147"/>
              <p:cNvSpPr>
                <a:spLocks/>
              </p:cNvSpPr>
              <p:nvPr/>
            </p:nvSpPr>
            <p:spPr bwMode="auto">
              <a:xfrm>
                <a:off x="4707" y="3900"/>
                <a:ext cx="55" cy="14"/>
              </a:xfrm>
              <a:custGeom>
                <a:avLst/>
                <a:gdLst>
                  <a:gd name="T0" fmla="+- 0 4707 4707"/>
                  <a:gd name="T1" fmla="*/ T0 w 55"/>
                  <a:gd name="T2" fmla="+- 0 3907 3900"/>
                  <a:gd name="T3" fmla="*/ 3907 h 14"/>
                  <a:gd name="T4" fmla="+- 0 4763 4707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4" name="Group 148"/>
            <p:cNvGrpSpPr>
              <a:grpSpLocks/>
            </p:cNvGrpSpPr>
            <p:nvPr/>
          </p:nvGrpSpPr>
          <p:grpSpPr bwMode="auto">
            <a:xfrm>
              <a:off x="3079750" y="2628900"/>
              <a:ext cx="34925" cy="9525"/>
              <a:chOff x="4611" y="3900"/>
              <a:chExt cx="55" cy="14"/>
            </a:xfrm>
          </p:grpSpPr>
          <p:sp>
            <p:nvSpPr>
              <p:cNvPr id="1145" name="Freeform 149"/>
              <p:cNvSpPr>
                <a:spLocks/>
              </p:cNvSpPr>
              <p:nvPr/>
            </p:nvSpPr>
            <p:spPr bwMode="auto">
              <a:xfrm>
                <a:off x="4611" y="3900"/>
                <a:ext cx="55" cy="14"/>
              </a:xfrm>
              <a:custGeom>
                <a:avLst/>
                <a:gdLst>
                  <a:gd name="T0" fmla="+- 0 4611 4611"/>
                  <a:gd name="T1" fmla="*/ T0 w 55"/>
                  <a:gd name="T2" fmla="+- 0 3907 3900"/>
                  <a:gd name="T3" fmla="*/ 3907 h 14"/>
                  <a:gd name="T4" fmla="+- 0 4666 4611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6" name="Group 150"/>
            <p:cNvGrpSpPr>
              <a:grpSpLocks/>
            </p:cNvGrpSpPr>
            <p:nvPr/>
          </p:nvGrpSpPr>
          <p:grpSpPr bwMode="auto">
            <a:xfrm>
              <a:off x="3019425" y="2628900"/>
              <a:ext cx="34925" cy="9525"/>
              <a:chOff x="4514" y="3900"/>
              <a:chExt cx="55" cy="14"/>
            </a:xfrm>
          </p:grpSpPr>
          <p:sp>
            <p:nvSpPr>
              <p:cNvPr id="1147" name="Freeform 151"/>
              <p:cNvSpPr>
                <a:spLocks/>
              </p:cNvSpPr>
              <p:nvPr/>
            </p:nvSpPr>
            <p:spPr bwMode="auto">
              <a:xfrm>
                <a:off x="4514" y="3900"/>
                <a:ext cx="55" cy="14"/>
              </a:xfrm>
              <a:custGeom>
                <a:avLst/>
                <a:gdLst>
                  <a:gd name="T0" fmla="+- 0 4514 4514"/>
                  <a:gd name="T1" fmla="*/ T0 w 55"/>
                  <a:gd name="T2" fmla="+- 0 3907 3900"/>
                  <a:gd name="T3" fmla="*/ 3907 h 14"/>
                  <a:gd name="T4" fmla="+- 0 4570 4514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8" name="Group 152"/>
            <p:cNvGrpSpPr>
              <a:grpSpLocks/>
            </p:cNvGrpSpPr>
            <p:nvPr/>
          </p:nvGrpSpPr>
          <p:grpSpPr bwMode="auto">
            <a:xfrm>
              <a:off x="2957513" y="2628900"/>
              <a:ext cx="34925" cy="9525"/>
              <a:chOff x="4417" y="3900"/>
              <a:chExt cx="55" cy="14"/>
            </a:xfrm>
          </p:grpSpPr>
          <p:sp>
            <p:nvSpPr>
              <p:cNvPr id="1149" name="Freeform 153"/>
              <p:cNvSpPr>
                <a:spLocks/>
              </p:cNvSpPr>
              <p:nvPr/>
            </p:nvSpPr>
            <p:spPr bwMode="auto">
              <a:xfrm>
                <a:off x="4417" y="3900"/>
                <a:ext cx="55" cy="14"/>
              </a:xfrm>
              <a:custGeom>
                <a:avLst/>
                <a:gdLst>
                  <a:gd name="T0" fmla="+- 0 4417 4417"/>
                  <a:gd name="T1" fmla="*/ T0 w 55"/>
                  <a:gd name="T2" fmla="+- 0 3907 3900"/>
                  <a:gd name="T3" fmla="*/ 3907 h 14"/>
                  <a:gd name="T4" fmla="+- 0 4473 4417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6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50" name="Group 154"/>
            <p:cNvGrpSpPr>
              <a:grpSpLocks/>
            </p:cNvGrpSpPr>
            <p:nvPr/>
          </p:nvGrpSpPr>
          <p:grpSpPr bwMode="auto">
            <a:xfrm>
              <a:off x="2895600" y="2628900"/>
              <a:ext cx="34925" cy="9525"/>
              <a:chOff x="4321" y="3900"/>
              <a:chExt cx="55" cy="14"/>
            </a:xfrm>
          </p:grpSpPr>
          <p:sp>
            <p:nvSpPr>
              <p:cNvPr id="1151" name="Freeform 155"/>
              <p:cNvSpPr>
                <a:spLocks/>
              </p:cNvSpPr>
              <p:nvPr/>
            </p:nvSpPr>
            <p:spPr bwMode="auto">
              <a:xfrm>
                <a:off x="4321" y="3900"/>
                <a:ext cx="55" cy="14"/>
              </a:xfrm>
              <a:custGeom>
                <a:avLst/>
                <a:gdLst>
                  <a:gd name="T0" fmla="+- 0 4321 4321"/>
                  <a:gd name="T1" fmla="*/ T0 w 55"/>
                  <a:gd name="T2" fmla="+- 0 3907 3900"/>
                  <a:gd name="T3" fmla="*/ 3907 h 14"/>
                  <a:gd name="T4" fmla="+- 0 4376 4321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52" name="Group 156"/>
            <p:cNvGrpSpPr>
              <a:grpSpLocks/>
            </p:cNvGrpSpPr>
            <p:nvPr/>
          </p:nvGrpSpPr>
          <p:grpSpPr bwMode="auto">
            <a:xfrm>
              <a:off x="2835275" y="2628900"/>
              <a:ext cx="34925" cy="9525"/>
              <a:chOff x="4225" y="3900"/>
              <a:chExt cx="55" cy="14"/>
            </a:xfrm>
          </p:grpSpPr>
          <p:sp>
            <p:nvSpPr>
              <p:cNvPr id="1153" name="Freeform 157"/>
              <p:cNvSpPr>
                <a:spLocks/>
              </p:cNvSpPr>
              <p:nvPr/>
            </p:nvSpPr>
            <p:spPr bwMode="auto">
              <a:xfrm>
                <a:off x="4225" y="3900"/>
                <a:ext cx="55" cy="14"/>
              </a:xfrm>
              <a:custGeom>
                <a:avLst/>
                <a:gdLst>
                  <a:gd name="T0" fmla="+- 0 4225 4225"/>
                  <a:gd name="T1" fmla="*/ T0 w 55"/>
                  <a:gd name="T2" fmla="+- 0 3907 3900"/>
                  <a:gd name="T3" fmla="*/ 3907 h 14"/>
                  <a:gd name="T4" fmla="+- 0 4280 422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54" name="Group 158"/>
            <p:cNvGrpSpPr>
              <a:grpSpLocks/>
            </p:cNvGrpSpPr>
            <p:nvPr/>
          </p:nvGrpSpPr>
          <p:grpSpPr bwMode="auto">
            <a:xfrm>
              <a:off x="2773363" y="2628900"/>
              <a:ext cx="34925" cy="9525"/>
              <a:chOff x="4128" y="3900"/>
              <a:chExt cx="55" cy="14"/>
            </a:xfrm>
          </p:grpSpPr>
          <p:sp>
            <p:nvSpPr>
              <p:cNvPr id="1155" name="Freeform 159"/>
              <p:cNvSpPr>
                <a:spLocks/>
              </p:cNvSpPr>
              <p:nvPr/>
            </p:nvSpPr>
            <p:spPr bwMode="auto">
              <a:xfrm>
                <a:off x="4128" y="3900"/>
                <a:ext cx="55" cy="14"/>
              </a:xfrm>
              <a:custGeom>
                <a:avLst/>
                <a:gdLst>
                  <a:gd name="T0" fmla="+- 0 4128 4128"/>
                  <a:gd name="T1" fmla="*/ T0 w 55"/>
                  <a:gd name="T2" fmla="+- 0 3907 3900"/>
                  <a:gd name="T3" fmla="*/ 3907 h 14"/>
                  <a:gd name="T4" fmla="+- 0 4183 4128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56" name="Group 160"/>
            <p:cNvGrpSpPr>
              <a:grpSpLocks/>
            </p:cNvGrpSpPr>
            <p:nvPr/>
          </p:nvGrpSpPr>
          <p:grpSpPr bwMode="auto">
            <a:xfrm>
              <a:off x="2713038" y="2628900"/>
              <a:ext cx="34925" cy="9525"/>
              <a:chOff x="4032" y="3900"/>
              <a:chExt cx="55" cy="14"/>
            </a:xfrm>
          </p:grpSpPr>
          <p:sp>
            <p:nvSpPr>
              <p:cNvPr id="1157" name="Freeform 161"/>
              <p:cNvSpPr>
                <a:spLocks/>
              </p:cNvSpPr>
              <p:nvPr/>
            </p:nvSpPr>
            <p:spPr bwMode="auto">
              <a:xfrm>
                <a:off x="4032" y="3900"/>
                <a:ext cx="55" cy="14"/>
              </a:xfrm>
              <a:custGeom>
                <a:avLst/>
                <a:gdLst>
                  <a:gd name="T0" fmla="+- 0 4032 4032"/>
                  <a:gd name="T1" fmla="*/ T0 w 55"/>
                  <a:gd name="T2" fmla="+- 0 3907 3900"/>
                  <a:gd name="T3" fmla="*/ 3907 h 14"/>
                  <a:gd name="T4" fmla="+- 0 4086 4032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58" name="Group 162"/>
            <p:cNvGrpSpPr>
              <a:grpSpLocks/>
            </p:cNvGrpSpPr>
            <p:nvPr/>
          </p:nvGrpSpPr>
          <p:grpSpPr bwMode="auto">
            <a:xfrm>
              <a:off x="2651125" y="2628900"/>
              <a:ext cx="34925" cy="9525"/>
              <a:chOff x="3935" y="3900"/>
              <a:chExt cx="55" cy="14"/>
            </a:xfrm>
          </p:grpSpPr>
          <p:sp>
            <p:nvSpPr>
              <p:cNvPr id="1159" name="Freeform 163"/>
              <p:cNvSpPr>
                <a:spLocks/>
              </p:cNvSpPr>
              <p:nvPr/>
            </p:nvSpPr>
            <p:spPr bwMode="auto">
              <a:xfrm>
                <a:off x="3935" y="3900"/>
                <a:ext cx="55" cy="14"/>
              </a:xfrm>
              <a:custGeom>
                <a:avLst/>
                <a:gdLst>
                  <a:gd name="T0" fmla="+- 0 3935 3935"/>
                  <a:gd name="T1" fmla="*/ T0 w 55"/>
                  <a:gd name="T2" fmla="+- 0 3907 3900"/>
                  <a:gd name="T3" fmla="*/ 3907 h 14"/>
                  <a:gd name="T4" fmla="+- 0 3990 3935"/>
                  <a:gd name="T5" fmla="*/ T4 w 55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5" h="14">
                    <a:moveTo>
                      <a:pt x="0" y="7"/>
                    </a:moveTo>
                    <a:lnTo>
                      <a:pt x="55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60" name="Group 164"/>
            <p:cNvGrpSpPr>
              <a:grpSpLocks/>
            </p:cNvGrpSpPr>
            <p:nvPr/>
          </p:nvGrpSpPr>
          <p:grpSpPr bwMode="auto">
            <a:xfrm>
              <a:off x="2616200" y="2628900"/>
              <a:ext cx="7938" cy="9525"/>
              <a:chOff x="3879" y="3900"/>
              <a:chExt cx="14" cy="14"/>
            </a:xfrm>
          </p:grpSpPr>
          <p:sp>
            <p:nvSpPr>
              <p:cNvPr id="1161" name="Freeform 165"/>
              <p:cNvSpPr>
                <a:spLocks/>
              </p:cNvSpPr>
              <p:nvPr/>
            </p:nvSpPr>
            <p:spPr bwMode="auto">
              <a:xfrm>
                <a:off x="3879" y="3900"/>
                <a:ext cx="14" cy="14"/>
              </a:xfrm>
              <a:custGeom>
                <a:avLst/>
                <a:gdLst>
                  <a:gd name="T0" fmla="+- 0 3879 3879"/>
                  <a:gd name="T1" fmla="*/ T0 w 14"/>
                  <a:gd name="T2" fmla="+- 0 3907 3900"/>
                  <a:gd name="T3" fmla="*/ 3907 h 14"/>
                  <a:gd name="T4" fmla="+- 0 3893 3879"/>
                  <a:gd name="T5" fmla="*/ T4 w 14"/>
                  <a:gd name="T6" fmla="+- 0 3907 3900"/>
                  <a:gd name="T7" fmla="*/ 3907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14" y="7"/>
                    </a:lnTo>
                  </a:path>
                </a:pathLst>
              </a:custGeom>
              <a:noFill/>
              <a:ln w="1021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62" name="Group 166"/>
            <p:cNvGrpSpPr>
              <a:grpSpLocks/>
            </p:cNvGrpSpPr>
            <p:nvPr/>
          </p:nvGrpSpPr>
          <p:grpSpPr bwMode="auto">
            <a:xfrm>
              <a:off x="4389438" y="3776663"/>
              <a:ext cx="9525" cy="34925"/>
              <a:chOff x="6673" y="5708"/>
              <a:chExt cx="14" cy="55"/>
            </a:xfrm>
          </p:grpSpPr>
          <p:sp>
            <p:nvSpPr>
              <p:cNvPr id="1163" name="Freeform 167"/>
              <p:cNvSpPr>
                <a:spLocks/>
              </p:cNvSpPr>
              <p:nvPr/>
            </p:nvSpPr>
            <p:spPr bwMode="auto">
              <a:xfrm>
                <a:off x="6673" y="5708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5735 5708"/>
                  <a:gd name="T3" fmla="*/ 5735 h 55"/>
                  <a:gd name="T4" fmla="+- 0 6687 6673"/>
                  <a:gd name="T5" fmla="*/ T4 w 14"/>
                  <a:gd name="T6" fmla="+- 0 5735 5708"/>
                  <a:gd name="T7" fmla="*/ 573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64" name="Group 168"/>
            <p:cNvGrpSpPr>
              <a:grpSpLocks/>
            </p:cNvGrpSpPr>
            <p:nvPr/>
          </p:nvGrpSpPr>
          <p:grpSpPr bwMode="auto">
            <a:xfrm>
              <a:off x="4389438" y="3838575"/>
              <a:ext cx="9525" cy="34925"/>
              <a:chOff x="6673" y="5804"/>
              <a:chExt cx="14" cy="55"/>
            </a:xfrm>
          </p:grpSpPr>
          <p:sp>
            <p:nvSpPr>
              <p:cNvPr id="1165" name="Freeform 169"/>
              <p:cNvSpPr>
                <a:spLocks/>
              </p:cNvSpPr>
              <p:nvPr/>
            </p:nvSpPr>
            <p:spPr bwMode="auto">
              <a:xfrm>
                <a:off x="6673" y="5804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5831 5804"/>
                  <a:gd name="T3" fmla="*/ 5831 h 55"/>
                  <a:gd name="T4" fmla="+- 0 6687 6673"/>
                  <a:gd name="T5" fmla="*/ T4 w 14"/>
                  <a:gd name="T6" fmla="+- 0 5831 5804"/>
                  <a:gd name="T7" fmla="*/ 583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66" name="Group 170"/>
            <p:cNvGrpSpPr>
              <a:grpSpLocks/>
            </p:cNvGrpSpPr>
            <p:nvPr/>
          </p:nvGrpSpPr>
          <p:grpSpPr bwMode="auto">
            <a:xfrm>
              <a:off x="4389438" y="3898900"/>
              <a:ext cx="9525" cy="34925"/>
              <a:chOff x="6673" y="5901"/>
              <a:chExt cx="14" cy="55"/>
            </a:xfrm>
          </p:grpSpPr>
          <p:sp>
            <p:nvSpPr>
              <p:cNvPr id="1167" name="Freeform 171"/>
              <p:cNvSpPr>
                <a:spLocks/>
              </p:cNvSpPr>
              <p:nvPr/>
            </p:nvSpPr>
            <p:spPr bwMode="auto">
              <a:xfrm>
                <a:off x="6673" y="5901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5928 5901"/>
                  <a:gd name="T3" fmla="*/ 5928 h 55"/>
                  <a:gd name="T4" fmla="+- 0 6687 6673"/>
                  <a:gd name="T5" fmla="*/ T4 w 14"/>
                  <a:gd name="T6" fmla="+- 0 5928 5901"/>
                  <a:gd name="T7" fmla="*/ 592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68" name="Group 172"/>
            <p:cNvGrpSpPr>
              <a:grpSpLocks/>
            </p:cNvGrpSpPr>
            <p:nvPr/>
          </p:nvGrpSpPr>
          <p:grpSpPr bwMode="auto">
            <a:xfrm>
              <a:off x="4389438" y="3960813"/>
              <a:ext cx="9525" cy="34925"/>
              <a:chOff x="6673" y="5997"/>
              <a:chExt cx="14" cy="55"/>
            </a:xfrm>
          </p:grpSpPr>
          <p:sp>
            <p:nvSpPr>
              <p:cNvPr id="1169" name="Freeform 173"/>
              <p:cNvSpPr>
                <a:spLocks/>
              </p:cNvSpPr>
              <p:nvPr/>
            </p:nvSpPr>
            <p:spPr bwMode="auto">
              <a:xfrm>
                <a:off x="6673" y="5997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025 5997"/>
                  <a:gd name="T3" fmla="*/ 6025 h 55"/>
                  <a:gd name="T4" fmla="+- 0 6687 6673"/>
                  <a:gd name="T5" fmla="*/ T4 w 14"/>
                  <a:gd name="T6" fmla="+- 0 6025 5997"/>
                  <a:gd name="T7" fmla="*/ 602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70" name="Group 174"/>
            <p:cNvGrpSpPr>
              <a:grpSpLocks/>
            </p:cNvGrpSpPr>
            <p:nvPr/>
          </p:nvGrpSpPr>
          <p:grpSpPr bwMode="auto">
            <a:xfrm>
              <a:off x="4389438" y="4021138"/>
              <a:ext cx="9525" cy="34925"/>
              <a:chOff x="6673" y="6093"/>
              <a:chExt cx="14" cy="55"/>
            </a:xfrm>
          </p:grpSpPr>
          <p:sp>
            <p:nvSpPr>
              <p:cNvPr id="1171" name="Freeform 175"/>
              <p:cNvSpPr>
                <a:spLocks/>
              </p:cNvSpPr>
              <p:nvPr/>
            </p:nvSpPr>
            <p:spPr bwMode="auto">
              <a:xfrm>
                <a:off x="6673" y="6093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121 6093"/>
                  <a:gd name="T3" fmla="*/ 6121 h 55"/>
                  <a:gd name="T4" fmla="+- 0 6687 6673"/>
                  <a:gd name="T5" fmla="*/ T4 w 14"/>
                  <a:gd name="T6" fmla="+- 0 6121 6093"/>
                  <a:gd name="T7" fmla="*/ 612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72" name="Group 176"/>
            <p:cNvGrpSpPr>
              <a:grpSpLocks/>
            </p:cNvGrpSpPr>
            <p:nvPr/>
          </p:nvGrpSpPr>
          <p:grpSpPr bwMode="auto">
            <a:xfrm>
              <a:off x="4389438" y="4083050"/>
              <a:ext cx="9525" cy="34925"/>
              <a:chOff x="6673" y="6190"/>
              <a:chExt cx="14" cy="55"/>
            </a:xfrm>
          </p:grpSpPr>
          <p:sp>
            <p:nvSpPr>
              <p:cNvPr id="1173" name="Freeform 177"/>
              <p:cNvSpPr>
                <a:spLocks/>
              </p:cNvSpPr>
              <p:nvPr/>
            </p:nvSpPr>
            <p:spPr bwMode="auto">
              <a:xfrm>
                <a:off x="6673" y="6190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218 6190"/>
                  <a:gd name="T3" fmla="*/ 6218 h 55"/>
                  <a:gd name="T4" fmla="+- 0 6687 6673"/>
                  <a:gd name="T5" fmla="*/ T4 w 14"/>
                  <a:gd name="T6" fmla="+- 0 6218 6190"/>
                  <a:gd name="T7" fmla="*/ 621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74" name="Group 178"/>
            <p:cNvGrpSpPr>
              <a:grpSpLocks/>
            </p:cNvGrpSpPr>
            <p:nvPr/>
          </p:nvGrpSpPr>
          <p:grpSpPr bwMode="auto">
            <a:xfrm>
              <a:off x="4389438" y="4144963"/>
              <a:ext cx="9525" cy="34925"/>
              <a:chOff x="6673" y="6287"/>
              <a:chExt cx="14" cy="55"/>
            </a:xfrm>
          </p:grpSpPr>
          <p:sp>
            <p:nvSpPr>
              <p:cNvPr id="1175" name="Freeform 179"/>
              <p:cNvSpPr>
                <a:spLocks/>
              </p:cNvSpPr>
              <p:nvPr/>
            </p:nvSpPr>
            <p:spPr bwMode="auto">
              <a:xfrm>
                <a:off x="6673" y="6287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315 6287"/>
                  <a:gd name="T3" fmla="*/ 6315 h 55"/>
                  <a:gd name="T4" fmla="+- 0 6687 6673"/>
                  <a:gd name="T5" fmla="*/ T4 w 14"/>
                  <a:gd name="T6" fmla="+- 0 6315 6287"/>
                  <a:gd name="T7" fmla="*/ 631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76" name="Group 180"/>
            <p:cNvGrpSpPr>
              <a:grpSpLocks/>
            </p:cNvGrpSpPr>
            <p:nvPr/>
          </p:nvGrpSpPr>
          <p:grpSpPr bwMode="auto">
            <a:xfrm>
              <a:off x="4389438" y="4205288"/>
              <a:ext cx="9525" cy="34925"/>
              <a:chOff x="6673" y="6383"/>
              <a:chExt cx="14" cy="55"/>
            </a:xfrm>
          </p:grpSpPr>
          <p:sp>
            <p:nvSpPr>
              <p:cNvPr id="1177" name="Freeform 181"/>
              <p:cNvSpPr>
                <a:spLocks/>
              </p:cNvSpPr>
              <p:nvPr/>
            </p:nvSpPr>
            <p:spPr bwMode="auto">
              <a:xfrm>
                <a:off x="6673" y="6383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411 6383"/>
                  <a:gd name="T3" fmla="*/ 6411 h 55"/>
                  <a:gd name="T4" fmla="+- 0 6687 6673"/>
                  <a:gd name="T5" fmla="*/ T4 w 14"/>
                  <a:gd name="T6" fmla="+- 0 6411 6383"/>
                  <a:gd name="T7" fmla="*/ 641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78" name="Group 182"/>
            <p:cNvGrpSpPr>
              <a:grpSpLocks/>
            </p:cNvGrpSpPr>
            <p:nvPr/>
          </p:nvGrpSpPr>
          <p:grpSpPr bwMode="auto">
            <a:xfrm>
              <a:off x="4389438" y="4267200"/>
              <a:ext cx="9525" cy="34925"/>
              <a:chOff x="6673" y="6480"/>
              <a:chExt cx="14" cy="55"/>
            </a:xfrm>
          </p:grpSpPr>
          <p:sp>
            <p:nvSpPr>
              <p:cNvPr id="1179" name="Freeform 183"/>
              <p:cNvSpPr>
                <a:spLocks/>
              </p:cNvSpPr>
              <p:nvPr/>
            </p:nvSpPr>
            <p:spPr bwMode="auto">
              <a:xfrm>
                <a:off x="6673" y="6480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508 6480"/>
                  <a:gd name="T3" fmla="*/ 6508 h 55"/>
                  <a:gd name="T4" fmla="+- 0 6687 6673"/>
                  <a:gd name="T5" fmla="*/ T4 w 14"/>
                  <a:gd name="T6" fmla="+- 0 6508 6480"/>
                  <a:gd name="T7" fmla="*/ 650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80" name="Group 184"/>
            <p:cNvGrpSpPr>
              <a:grpSpLocks/>
            </p:cNvGrpSpPr>
            <p:nvPr/>
          </p:nvGrpSpPr>
          <p:grpSpPr bwMode="auto">
            <a:xfrm>
              <a:off x="4389438" y="4329113"/>
              <a:ext cx="9525" cy="34925"/>
              <a:chOff x="6673" y="6577"/>
              <a:chExt cx="14" cy="55"/>
            </a:xfrm>
          </p:grpSpPr>
          <p:sp>
            <p:nvSpPr>
              <p:cNvPr id="1181" name="Freeform 185"/>
              <p:cNvSpPr>
                <a:spLocks/>
              </p:cNvSpPr>
              <p:nvPr/>
            </p:nvSpPr>
            <p:spPr bwMode="auto">
              <a:xfrm>
                <a:off x="6673" y="6577"/>
                <a:ext cx="14" cy="55"/>
              </a:xfrm>
              <a:custGeom>
                <a:avLst/>
                <a:gdLst>
                  <a:gd name="T0" fmla="+- 0 6673 6673"/>
                  <a:gd name="T1" fmla="*/ T0 w 14"/>
                  <a:gd name="T2" fmla="+- 0 6604 6577"/>
                  <a:gd name="T3" fmla="*/ 6604 h 55"/>
                  <a:gd name="T4" fmla="+- 0 6687 6673"/>
                  <a:gd name="T5" fmla="*/ T4 w 14"/>
                  <a:gd name="T6" fmla="+- 0 6604 6577"/>
                  <a:gd name="T7" fmla="*/ 660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82" name="Group 186"/>
            <p:cNvGrpSpPr>
              <a:grpSpLocks/>
            </p:cNvGrpSpPr>
            <p:nvPr/>
          </p:nvGrpSpPr>
          <p:grpSpPr bwMode="auto">
            <a:xfrm>
              <a:off x="4389438" y="4389438"/>
              <a:ext cx="9525" cy="17462"/>
              <a:chOff x="6673" y="6673"/>
              <a:chExt cx="14" cy="28"/>
            </a:xfrm>
          </p:grpSpPr>
          <p:sp>
            <p:nvSpPr>
              <p:cNvPr id="1183" name="Freeform 187"/>
              <p:cNvSpPr>
                <a:spLocks/>
              </p:cNvSpPr>
              <p:nvPr/>
            </p:nvSpPr>
            <p:spPr bwMode="auto">
              <a:xfrm>
                <a:off x="6673" y="6673"/>
                <a:ext cx="14" cy="28"/>
              </a:xfrm>
              <a:custGeom>
                <a:avLst/>
                <a:gdLst>
                  <a:gd name="T0" fmla="+- 0 6673 6673"/>
                  <a:gd name="T1" fmla="*/ T0 w 14"/>
                  <a:gd name="T2" fmla="+- 0 6687 6673"/>
                  <a:gd name="T3" fmla="*/ 6687 h 28"/>
                  <a:gd name="T4" fmla="+- 0 6687 6673"/>
                  <a:gd name="T5" fmla="*/ T4 w 14"/>
                  <a:gd name="T6" fmla="+- 0 6687 6673"/>
                  <a:gd name="T7" fmla="*/ 6687 h 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28">
                    <a:moveTo>
                      <a:pt x="0" y="14"/>
                    </a:moveTo>
                    <a:lnTo>
                      <a:pt x="14" y="14"/>
                    </a:lnTo>
                  </a:path>
                </a:pathLst>
              </a:custGeom>
              <a:noFill/>
              <a:ln w="1913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84" name="Group 188"/>
            <p:cNvGrpSpPr>
              <a:grpSpLocks/>
            </p:cNvGrpSpPr>
            <p:nvPr/>
          </p:nvGrpSpPr>
          <p:grpSpPr bwMode="auto">
            <a:xfrm>
              <a:off x="5534025" y="2628900"/>
              <a:ext cx="9525" cy="34925"/>
              <a:chOff x="8476" y="3901"/>
              <a:chExt cx="14" cy="55"/>
            </a:xfrm>
          </p:grpSpPr>
          <p:sp>
            <p:nvSpPr>
              <p:cNvPr id="1185" name="Freeform 189"/>
              <p:cNvSpPr>
                <a:spLocks/>
              </p:cNvSpPr>
              <p:nvPr/>
            </p:nvSpPr>
            <p:spPr bwMode="auto">
              <a:xfrm>
                <a:off x="8476" y="3901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3929 3901"/>
                  <a:gd name="T3" fmla="*/ 3929 h 55"/>
                  <a:gd name="T4" fmla="+- 0 8490 8476"/>
                  <a:gd name="T5" fmla="*/ T4 w 14"/>
                  <a:gd name="T6" fmla="+- 0 3929 3901"/>
                  <a:gd name="T7" fmla="*/ 3929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86" name="Group 190"/>
            <p:cNvGrpSpPr>
              <a:grpSpLocks/>
            </p:cNvGrpSpPr>
            <p:nvPr/>
          </p:nvGrpSpPr>
          <p:grpSpPr bwMode="auto">
            <a:xfrm>
              <a:off x="5534025" y="2690813"/>
              <a:ext cx="9525" cy="34925"/>
              <a:chOff x="8476" y="3998"/>
              <a:chExt cx="14" cy="55"/>
            </a:xfrm>
          </p:grpSpPr>
          <p:sp>
            <p:nvSpPr>
              <p:cNvPr id="1187" name="Freeform 191"/>
              <p:cNvSpPr>
                <a:spLocks/>
              </p:cNvSpPr>
              <p:nvPr/>
            </p:nvSpPr>
            <p:spPr bwMode="auto">
              <a:xfrm>
                <a:off x="8476" y="3998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026 3998"/>
                  <a:gd name="T3" fmla="*/ 4026 h 55"/>
                  <a:gd name="T4" fmla="+- 0 8490 8476"/>
                  <a:gd name="T5" fmla="*/ T4 w 14"/>
                  <a:gd name="T6" fmla="+- 0 4026 3998"/>
                  <a:gd name="T7" fmla="*/ 4026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88" name="Group 192"/>
            <p:cNvGrpSpPr>
              <a:grpSpLocks/>
            </p:cNvGrpSpPr>
            <p:nvPr/>
          </p:nvGrpSpPr>
          <p:grpSpPr bwMode="auto">
            <a:xfrm>
              <a:off x="5534025" y="2752725"/>
              <a:ext cx="9525" cy="34925"/>
              <a:chOff x="8476" y="4095"/>
              <a:chExt cx="14" cy="55"/>
            </a:xfrm>
          </p:grpSpPr>
          <p:sp>
            <p:nvSpPr>
              <p:cNvPr id="1189" name="Freeform 193"/>
              <p:cNvSpPr>
                <a:spLocks/>
              </p:cNvSpPr>
              <p:nvPr/>
            </p:nvSpPr>
            <p:spPr bwMode="auto">
              <a:xfrm>
                <a:off x="8476" y="4095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122 4095"/>
                  <a:gd name="T3" fmla="*/ 4122 h 55"/>
                  <a:gd name="T4" fmla="+- 0 8490 8476"/>
                  <a:gd name="T5" fmla="*/ T4 w 14"/>
                  <a:gd name="T6" fmla="+- 0 4122 4095"/>
                  <a:gd name="T7" fmla="*/ 4122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90" name="Group 194"/>
            <p:cNvGrpSpPr>
              <a:grpSpLocks/>
            </p:cNvGrpSpPr>
            <p:nvPr/>
          </p:nvGrpSpPr>
          <p:grpSpPr bwMode="auto">
            <a:xfrm>
              <a:off x="5534025" y="2813050"/>
              <a:ext cx="9525" cy="34925"/>
              <a:chOff x="8476" y="4191"/>
              <a:chExt cx="14" cy="55"/>
            </a:xfrm>
          </p:grpSpPr>
          <p:sp>
            <p:nvSpPr>
              <p:cNvPr id="1191" name="Freeform 195"/>
              <p:cNvSpPr>
                <a:spLocks/>
              </p:cNvSpPr>
              <p:nvPr/>
            </p:nvSpPr>
            <p:spPr bwMode="auto">
              <a:xfrm>
                <a:off x="8476" y="4191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219 4191"/>
                  <a:gd name="T3" fmla="*/ 4219 h 55"/>
                  <a:gd name="T4" fmla="+- 0 8490 8476"/>
                  <a:gd name="T5" fmla="*/ T4 w 14"/>
                  <a:gd name="T6" fmla="+- 0 4219 4191"/>
                  <a:gd name="T7" fmla="*/ 4219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92" name="Group 196"/>
            <p:cNvGrpSpPr>
              <a:grpSpLocks/>
            </p:cNvGrpSpPr>
            <p:nvPr/>
          </p:nvGrpSpPr>
          <p:grpSpPr bwMode="auto">
            <a:xfrm>
              <a:off x="5534025" y="2874963"/>
              <a:ext cx="9525" cy="34925"/>
              <a:chOff x="8476" y="4288"/>
              <a:chExt cx="14" cy="55"/>
            </a:xfrm>
          </p:grpSpPr>
          <p:sp>
            <p:nvSpPr>
              <p:cNvPr id="1193" name="Freeform 197"/>
              <p:cNvSpPr>
                <a:spLocks/>
              </p:cNvSpPr>
              <p:nvPr/>
            </p:nvSpPr>
            <p:spPr bwMode="auto">
              <a:xfrm>
                <a:off x="8476" y="4288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316 4288"/>
                  <a:gd name="T3" fmla="*/ 4316 h 55"/>
                  <a:gd name="T4" fmla="+- 0 8490 8476"/>
                  <a:gd name="T5" fmla="*/ T4 w 14"/>
                  <a:gd name="T6" fmla="+- 0 4316 4288"/>
                  <a:gd name="T7" fmla="*/ 4316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94" name="Group 198"/>
            <p:cNvGrpSpPr>
              <a:grpSpLocks/>
            </p:cNvGrpSpPr>
            <p:nvPr/>
          </p:nvGrpSpPr>
          <p:grpSpPr bwMode="auto">
            <a:xfrm>
              <a:off x="5534025" y="2936875"/>
              <a:ext cx="9525" cy="34925"/>
              <a:chOff x="8476" y="4385"/>
              <a:chExt cx="14" cy="55"/>
            </a:xfrm>
          </p:grpSpPr>
          <p:sp>
            <p:nvSpPr>
              <p:cNvPr id="1195" name="Freeform 199"/>
              <p:cNvSpPr>
                <a:spLocks/>
              </p:cNvSpPr>
              <p:nvPr/>
            </p:nvSpPr>
            <p:spPr bwMode="auto">
              <a:xfrm>
                <a:off x="8476" y="4385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412 4385"/>
                  <a:gd name="T3" fmla="*/ 4412 h 55"/>
                  <a:gd name="T4" fmla="+- 0 8490 8476"/>
                  <a:gd name="T5" fmla="*/ T4 w 14"/>
                  <a:gd name="T6" fmla="+- 0 4412 4385"/>
                  <a:gd name="T7" fmla="*/ 4412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96" name="Group 200"/>
            <p:cNvGrpSpPr>
              <a:grpSpLocks/>
            </p:cNvGrpSpPr>
            <p:nvPr/>
          </p:nvGrpSpPr>
          <p:grpSpPr bwMode="auto">
            <a:xfrm>
              <a:off x="5534025" y="2997200"/>
              <a:ext cx="9525" cy="34925"/>
              <a:chOff x="8476" y="4481"/>
              <a:chExt cx="14" cy="55"/>
            </a:xfrm>
          </p:grpSpPr>
          <p:sp>
            <p:nvSpPr>
              <p:cNvPr id="1197" name="Freeform 201"/>
              <p:cNvSpPr>
                <a:spLocks/>
              </p:cNvSpPr>
              <p:nvPr/>
            </p:nvSpPr>
            <p:spPr bwMode="auto">
              <a:xfrm>
                <a:off x="8476" y="4481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509 4481"/>
                  <a:gd name="T3" fmla="*/ 4509 h 55"/>
                  <a:gd name="T4" fmla="+- 0 8490 8476"/>
                  <a:gd name="T5" fmla="*/ T4 w 14"/>
                  <a:gd name="T6" fmla="+- 0 4509 4481"/>
                  <a:gd name="T7" fmla="*/ 4509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98" name="Group 202"/>
            <p:cNvGrpSpPr>
              <a:grpSpLocks/>
            </p:cNvGrpSpPr>
            <p:nvPr/>
          </p:nvGrpSpPr>
          <p:grpSpPr bwMode="auto">
            <a:xfrm>
              <a:off x="5534025" y="3059113"/>
              <a:ext cx="9525" cy="34925"/>
              <a:chOff x="8476" y="4578"/>
              <a:chExt cx="14" cy="55"/>
            </a:xfrm>
          </p:grpSpPr>
          <p:sp>
            <p:nvSpPr>
              <p:cNvPr id="1199" name="Freeform 203"/>
              <p:cNvSpPr>
                <a:spLocks/>
              </p:cNvSpPr>
              <p:nvPr/>
            </p:nvSpPr>
            <p:spPr bwMode="auto">
              <a:xfrm>
                <a:off x="8476" y="4578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605 4578"/>
                  <a:gd name="T3" fmla="*/ 4605 h 55"/>
                  <a:gd name="T4" fmla="+- 0 8490 8476"/>
                  <a:gd name="T5" fmla="*/ T4 w 14"/>
                  <a:gd name="T6" fmla="+- 0 4605 4578"/>
                  <a:gd name="T7" fmla="*/ 460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00" name="Group 204"/>
            <p:cNvGrpSpPr>
              <a:grpSpLocks/>
            </p:cNvGrpSpPr>
            <p:nvPr/>
          </p:nvGrpSpPr>
          <p:grpSpPr bwMode="auto">
            <a:xfrm>
              <a:off x="5534025" y="3121025"/>
              <a:ext cx="9525" cy="34925"/>
              <a:chOff x="8476" y="4674"/>
              <a:chExt cx="14" cy="55"/>
            </a:xfrm>
          </p:grpSpPr>
          <p:sp>
            <p:nvSpPr>
              <p:cNvPr id="1201" name="Freeform 205"/>
              <p:cNvSpPr>
                <a:spLocks/>
              </p:cNvSpPr>
              <p:nvPr/>
            </p:nvSpPr>
            <p:spPr bwMode="auto">
              <a:xfrm>
                <a:off x="8476" y="4674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702 4674"/>
                  <a:gd name="T3" fmla="*/ 4702 h 55"/>
                  <a:gd name="T4" fmla="+- 0 8490 8476"/>
                  <a:gd name="T5" fmla="*/ T4 w 14"/>
                  <a:gd name="T6" fmla="+- 0 4702 4674"/>
                  <a:gd name="T7" fmla="*/ 4702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02" name="Group 206"/>
            <p:cNvGrpSpPr>
              <a:grpSpLocks/>
            </p:cNvGrpSpPr>
            <p:nvPr/>
          </p:nvGrpSpPr>
          <p:grpSpPr bwMode="auto">
            <a:xfrm>
              <a:off x="5534025" y="3181350"/>
              <a:ext cx="9525" cy="34925"/>
              <a:chOff x="8476" y="4771"/>
              <a:chExt cx="14" cy="55"/>
            </a:xfrm>
          </p:grpSpPr>
          <p:sp>
            <p:nvSpPr>
              <p:cNvPr id="1203" name="Freeform 207"/>
              <p:cNvSpPr>
                <a:spLocks/>
              </p:cNvSpPr>
              <p:nvPr/>
            </p:nvSpPr>
            <p:spPr bwMode="auto">
              <a:xfrm>
                <a:off x="8476" y="4771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798 4771"/>
                  <a:gd name="T3" fmla="*/ 4798 h 55"/>
                  <a:gd name="T4" fmla="+- 0 8490 8476"/>
                  <a:gd name="T5" fmla="*/ T4 w 14"/>
                  <a:gd name="T6" fmla="+- 0 4798 4771"/>
                  <a:gd name="T7" fmla="*/ 479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04" name="Group 208"/>
            <p:cNvGrpSpPr>
              <a:grpSpLocks/>
            </p:cNvGrpSpPr>
            <p:nvPr/>
          </p:nvGrpSpPr>
          <p:grpSpPr bwMode="auto">
            <a:xfrm>
              <a:off x="5534025" y="3243263"/>
              <a:ext cx="9525" cy="34925"/>
              <a:chOff x="8476" y="4867"/>
              <a:chExt cx="14" cy="55"/>
            </a:xfrm>
          </p:grpSpPr>
          <p:sp>
            <p:nvSpPr>
              <p:cNvPr id="1205" name="Freeform 209"/>
              <p:cNvSpPr>
                <a:spLocks/>
              </p:cNvSpPr>
              <p:nvPr/>
            </p:nvSpPr>
            <p:spPr bwMode="auto">
              <a:xfrm>
                <a:off x="8476" y="4867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895 4867"/>
                  <a:gd name="T3" fmla="*/ 4895 h 55"/>
                  <a:gd name="T4" fmla="+- 0 8490 8476"/>
                  <a:gd name="T5" fmla="*/ T4 w 14"/>
                  <a:gd name="T6" fmla="+- 0 4895 4867"/>
                  <a:gd name="T7" fmla="*/ 489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06" name="Group 210"/>
            <p:cNvGrpSpPr>
              <a:grpSpLocks/>
            </p:cNvGrpSpPr>
            <p:nvPr/>
          </p:nvGrpSpPr>
          <p:grpSpPr bwMode="auto">
            <a:xfrm>
              <a:off x="5534025" y="3305175"/>
              <a:ext cx="9525" cy="34925"/>
              <a:chOff x="8476" y="4964"/>
              <a:chExt cx="14" cy="55"/>
            </a:xfrm>
          </p:grpSpPr>
          <p:sp>
            <p:nvSpPr>
              <p:cNvPr id="1207" name="Freeform 211"/>
              <p:cNvSpPr>
                <a:spLocks/>
              </p:cNvSpPr>
              <p:nvPr/>
            </p:nvSpPr>
            <p:spPr bwMode="auto">
              <a:xfrm>
                <a:off x="8476" y="4964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4992 4964"/>
                  <a:gd name="T3" fmla="*/ 4992 h 55"/>
                  <a:gd name="T4" fmla="+- 0 8490 8476"/>
                  <a:gd name="T5" fmla="*/ T4 w 14"/>
                  <a:gd name="T6" fmla="+- 0 4992 4964"/>
                  <a:gd name="T7" fmla="*/ 4992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08" name="Group 212"/>
            <p:cNvGrpSpPr>
              <a:grpSpLocks/>
            </p:cNvGrpSpPr>
            <p:nvPr/>
          </p:nvGrpSpPr>
          <p:grpSpPr bwMode="auto">
            <a:xfrm>
              <a:off x="5534025" y="3365500"/>
              <a:ext cx="9525" cy="34925"/>
              <a:chOff x="8476" y="5060"/>
              <a:chExt cx="14" cy="55"/>
            </a:xfrm>
          </p:grpSpPr>
          <p:sp>
            <p:nvSpPr>
              <p:cNvPr id="1209" name="Freeform 213"/>
              <p:cNvSpPr>
                <a:spLocks/>
              </p:cNvSpPr>
              <p:nvPr/>
            </p:nvSpPr>
            <p:spPr bwMode="auto">
              <a:xfrm>
                <a:off x="8476" y="5060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088 5060"/>
                  <a:gd name="T3" fmla="*/ 5088 h 55"/>
                  <a:gd name="T4" fmla="+- 0 8490 8476"/>
                  <a:gd name="T5" fmla="*/ T4 w 14"/>
                  <a:gd name="T6" fmla="+- 0 5088 5060"/>
                  <a:gd name="T7" fmla="*/ 508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10" name="Group 214"/>
            <p:cNvGrpSpPr>
              <a:grpSpLocks/>
            </p:cNvGrpSpPr>
            <p:nvPr/>
          </p:nvGrpSpPr>
          <p:grpSpPr bwMode="auto">
            <a:xfrm>
              <a:off x="5534025" y="3427413"/>
              <a:ext cx="9525" cy="34925"/>
              <a:chOff x="8476" y="5157"/>
              <a:chExt cx="14" cy="55"/>
            </a:xfrm>
          </p:grpSpPr>
          <p:sp>
            <p:nvSpPr>
              <p:cNvPr id="1211" name="Freeform 215"/>
              <p:cNvSpPr>
                <a:spLocks/>
              </p:cNvSpPr>
              <p:nvPr/>
            </p:nvSpPr>
            <p:spPr bwMode="auto">
              <a:xfrm>
                <a:off x="8476" y="5157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185 5157"/>
                  <a:gd name="T3" fmla="*/ 5185 h 55"/>
                  <a:gd name="T4" fmla="+- 0 8490 8476"/>
                  <a:gd name="T5" fmla="*/ T4 w 14"/>
                  <a:gd name="T6" fmla="+- 0 5185 5157"/>
                  <a:gd name="T7" fmla="*/ 518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12" name="Group 216"/>
            <p:cNvGrpSpPr>
              <a:grpSpLocks/>
            </p:cNvGrpSpPr>
            <p:nvPr/>
          </p:nvGrpSpPr>
          <p:grpSpPr bwMode="auto">
            <a:xfrm>
              <a:off x="5534025" y="3489325"/>
              <a:ext cx="9525" cy="34925"/>
              <a:chOff x="8476" y="5254"/>
              <a:chExt cx="14" cy="55"/>
            </a:xfrm>
          </p:grpSpPr>
          <p:sp>
            <p:nvSpPr>
              <p:cNvPr id="1213" name="Freeform 217"/>
              <p:cNvSpPr>
                <a:spLocks/>
              </p:cNvSpPr>
              <p:nvPr/>
            </p:nvSpPr>
            <p:spPr bwMode="auto">
              <a:xfrm>
                <a:off x="8476" y="5254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281 5254"/>
                  <a:gd name="T3" fmla="*/ 5281 h 55"/>
                  <a:gd name="T4" fmla="+- 0 8490 8476"/>
                  <a:gd name="T5" fmla="*/ T4 w 14"/>
                  <a:gd name="T6" fmla="+- 0 5281 5254"/>
                  <a:gd name="T7" fmla="*/ 528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14" name="Group 218"/>
            <p:cNvGrpSpPr>
              <a:grpSpLocks/>
            </p:cNvGrpSpPr>
            <p:nvPr/>
          </p:nvGrpSpPr>
          <p:grpSpPr bwMode="auto">
            <a:xfrm>
              <a:off x="5534025" y="3549650"/>
              <a:ext cx="9525" cy="34925"/>
              <a:chOff x="8476" y="5350"/>
              <a:chExt cx="14" cy="55"/>
            </a:xfrm>
          </p:grpSpPr>
          <p:sp>
            <p:nvSpPr>
              <p:cNvPr id="1215" name="Freeform 219"/>
              <p:cNvSpPr>
                <a:spLocks/>
              </p:cNvSpPr>
              <p:nvPr/>
            </p:nvSpPr>
            <p:spPr bwMode="auto">
              <a:xfrm>
                <a:off x="8476" y="5350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378 5350"/>
                  <a:gd name="T3" fmla="*/ 5378 h 55"/>
                  <a:gd name="T4" fmla="+- 0 8490 8476"/>
                  <a:gd name="T5" fmla="*/ T4 w 14"/>
                  <a:gd name="T6" fmla="+- 0 5378 5350"/>
                  <a:gd name="T7" fmla="*/ 537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16" name="Group 220"/>
            <p:cNvGrpSpPr>
              <a:grpSpLocks/>
            </p:cNvGrpSpPr>
            <p:nvPr/>
          </p:nvGrpSpPr>
          <p:grpSpPr bwMode="auto">
            <a:xfrm>
              <a:off x="5534025" y="3611563"/>
              <a:ext cx="9525" cy="34925"/>
              <a:chOff x="8476" y="5447"/>
              <a:chExt cx="14" cy="55"/>
            </a:xfrm>
          </p:grpSpPr>
          <p:sp>
            <p:nvSpPr>
              <p:cNvPr id="1217" name="Freeform 221"/>
              <p:cNvSpPr>
                <a:spLocks/>
              </p:cNvSpPr>
              <p:nvPr/>
            </p:nvSpPr>
            <p:spPr bwMode="auto">
              <a:xfrm>
                <a:off x="8476" y="5447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475 5447"/>
                  <a:gd name="T3" fmla="*/ 5475 h 55"/>
                  <a:gd name="T4" fmla="+- 0 8490 8476"/>
                  <a:gd name="T5" fmla="*/ T4 w 14"/>
                  <a:gd name="T6" fmla="+- 0 5475 5447"/>
                  <a:gd name="T7" fmla="*/ 5475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18" name="Group 222"/>
            <p:cNvGrpSpPr>
              <a:grpSpLocks/>
            </p:cNvGrpSpPr>
            <p:nvPr/>
          </p:nvGrpSpPr>
          <p:grpSpPr bwMode="auto">
            <a:xfrm>
              <a:off x="5534025" y="3673475"/>
              <a:ext cx="9525" cy="34925"/>
              <a:chOff x="8476" y="5544"/>
              <a:chExt cx="14" cy="55"/>
            </a:xfrm>
          </p:grpSpPr>
          <p:sp>
            <p:nvSpPr>
              <p:cNvPr id="1219" name="Freeform 223"/>
              <p:cNvSpPr>
                <a:spLocks/>
              </p:cNvSpPr>
              <p:nvPr/>
            </p:nvSpPr>
            <p:spPr bwMode="auto">
              <a:xfrm>
                <a:off x="8476" y="5544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571 5544"/>
                  <a:gd name="T3" fmla="*/ 5571 h 55"/>
                  <a:gd name="T4" fmla="+- 0 8490 8476"/>
                  <a:gd name="T5" fmla="*/ T4 w 14"/>
                  <a:gd name="T6" fmla="+- 0 5571 5544"/>
                  <a:gd name="T7" fmla="*/ 557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0" name="Group 224"/>
            <p:cNvGrpSpPr>
              <a:grpSpLocks/>
            </p:cNvGrpSpPr>
            <p:nvPr/>
          </p:nvGrpSpPr>
          <p:grpSpPr bwMode="auto">
            <a:xfrm>
              <a:off x="5534025" y="3733800"/>
              <a:ext cx="9525" cy="34925"/>
              <a:chOff x="8476" y="5640"/>
              <a:chExt cx="14" cy="55"/>
            </a:xfrm>
          </p:grpSpPr>
          <p:sp>
            <p:nvSpPr>
              <p:cNvPr id="1221" name="Freeform 225"/>
              <p:cNvSpPr>
                <a:spLocks/>
              </p:cNvSpPr>
              <p:nvPr/>
            </p:nvSpPr>
            <p:spPr bwMode="auto">
              <a:xfrm>
                <a:off x="8476" y="5640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668 5640"/>
                  <a:gd name="T3" fmla="*/ 5668 h 55"/>
                  <a:gd name="T4" fmla="+- 0 8490 8476"/>
                  <a:gd name="T5" fmla="*/ T4 w 14"/>
                  <a:gd name="T6" fmla="+- 0 5668 5640"/>
                  <a:gd name="T7" fmla="*/ 5668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2" name="Group 226"/>
            <p:cNvGrpSpPr>
              <a:grpSpLocks/>
            </p:cNvGrpSpPr>
            <p:nvPr/>
          </p:nvGrpSpPr>
          <p:grpSpPr bwMode="auto">
            <a:xfrm>
              <a:off x="5534025" y="3795713"/>
              <a:ext cx="9525" cy="34925"/>
              <a:chOff x="8476" y="5737"/>
              <a:chExt cx="14" cy="55"/>
            </a:xfrm>
          </p:grpSpPr>
          <p:sp>
            <p:nvSpPr>
              <p:cNvPr id="1223" name="Freeform 227"/>
              <p:cNvSpPr>
                <a:spLocks/>
              </p:cNvSpPr>
              <p:nvPr/>
            </p:nvSpPr>
            <p:spPr bwMode="auto">
              <a:xfrm>
                <a:off x="8476" y="5737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764 5737"/>
                  <a:gd name="T3" fmla="*/ 5764 h 55"/>
                  <a:gd name="T4" fmla="+- 0 8490 8476"/>
                  <a:gd name="T5" fmla="*/ T4 w 14"/>
                  <a:gd name="T6" fmla="+- 0 5764 5737"/>
                  <a:gd name="T7" fmla="*/ 576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4" name="Group 228"/>
            <p:cNvGrpSpPr>
              <a:grpSpLocks/>
            </p:cNvGrpSpPr>
            <p:nvPr/>
          </p:nvGrpSpPr>
          <p:grpSpPr bwMode="auto">
            <a:xfrm>
              <a:off x="5534025" y="3857625"/>
              <a:ext cx="9525" cy="34925"/>
              <a:chOff x="8476" y="5834"/>
              <a:chExt cx="14" cy="55"/>
            </a:xfrm>
          </p:grpSpPr>
          <p:sp>
            <p:nvSpPr>
              <p:cNvPr id="1225" name="Freeform 229"/>
              <p:cNvSpPr>
                <a:spLocks/>
              </p:cNvSpPr>
              <p:nvPr/>
            </p:nvSpPr>
            <p:spPr bwMode="auto">
              <a:xfrm>
                <a:off x="8476" y="5834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861 5834"/>
                  <a:gd name="T3" fmla="*/ 5861 h 55"/>
                  <a:gd name="T4" fmla="+- 0 8490 8476"/>
                  <a:gd name="T5" fmla="*/ T4 w 14"/>
                  <a:gd name="T6" fmla="+- 0 5861 5834"/>
                  <a:gd name="T7" fmla="*/ 586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6" name="Group 230"/>
            <p:cNvGrpSpPr>
              <a:grpSpLocks/>
            </p:cNvGrpSpPr>
            <p:nvPr/>
          </p:nvGrpSpPr>
          <p:grpSpPr bwMode="auto">
            <a:xfrm>
              <a:off x="5534025" y="3917950"/>
              <a:ext cx="9525" cy="34925"/>
              <a:chOff x="8476" y="5930"/>
              <a:chExt cx="14" cy="55"/>
            </a:xfrm>
          </p:grpSpPr>
          <p:sp>
            <p:nvSpPr>
              <p:cNvPr id="1227" name="Freeform 231"/>
              <p:cNvSpPr>
                <a:spLocks/>
              </p:cNvSpPr>
              <p:nvPr/>
            </p:nvSpPr>
            <p:spPr bwMode="auto">
              <a:xfrm>
                <a:off x="8476" y="5930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5957 5930"/>
                  <a:gd name="T3" fmla="*/ 5957 h 55"/>
                  <a:gd name="T4" fmla="+- 0 8490 8476"/>
                  <a:gd name="T5" fmla="*/ T4 w 14"/>
                  <a:gd name="T6" fmla="+- 0 5957 5930"/>
                  <a:gd name="T7" fmla="*/ 5957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28" name="Group 232"/>
            <p:cNvGrpSpPr>
              <a:grpSpLocks/>
            </p:cNvGrpSpPr>
            <p:nvPr/>
          </p:nvGrpSpPr>
          <p:grpSpPr bwMode="auto">
            <a:xfrm>
              <a:off x="5534025" y="3978275"/>
              <a:ext cx="9525" cy="34925"/>
              <a:chOff x="8476" y="6026"/>
              <a:chExt cx="14" cy="55"/>
            </a:xfrm>
          </p:grpSpPr>
          <p:sp>
            <p:nvSpPr>
              <p:cNvPr id="1229" name="Freeform 233"/>
              <p:cNvSpPr>
                <a:spLocks/>
              </p:cNvSpPr>
              <p:nvPr/>
            </p:nvSpPr>
            <p:spPr bwMode="auto">
              <a:xfrm>
                <a:off x="8476" y="6026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054 6026"/>
                  <a:gd name="T3" fmla="*/ 6054 h 55"/>
                  <a:gd name="T4" fmla="+- 0 8490 8476"/>
                  <a:gd name="T5" fmla="*/ T4 w 14"/>
                  <a:gd name="T6" fmla="+- 0 6054 6026"/>
                  <a:gd name="T7" fmla="*/ 605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0" name="Group 234"/>
            <p:cNvGrpSpPr>
              <a:grpSpLocks/>
            </p:cNvGrpSpPr>
            <p:nvPr/>
          </p:nvGrpSpPr>
          <p:grpSpPr bwMode="auto">
            <a:xfrm>
              <a:off x="5534025" y="4040188"/>
              <a:ext cx="9525" cy="34925"/>
              <a:chOff x="8476" y="6123"/>
              <a:chExt cx="14" cy="55"/>
            </a:xfrm>
          </p:grpSpPr>
          <p:sp>
            <p:nvSpPr>
              <p:cNvPr id="1231" name="Freeform 235"/>
              <p:cNvSpPr>
                <a:spLocks/>
              </p:cNvSpPr>
              <p:nvPr/>
            </p:nvSpPr>
            <p:spPr bwMode="auto">
              <a:xfrm>
                <a:off x="8476" y="6123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151 6123"/>
                  <a:gd name="T3" fmla="*/ 6151 h 55"/>
                  <a:gd name="T4" fmla="+- 0 8490 8476"/>
                  <a:gd name="T5" fmla="*/ T4 w 14"/>
                  <a:gd name="T6" fmla="+- 0 6151 6123"/>
                  <a:gd name="T7" fmla="*/ 6151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2" name="Group 236"/>
            <p:cNvGrpSpPr>
              <a:grpSpLocks/>
            </p:cNvGrpSpPr>
            <p:nvPr/>
          </p:nvGrpSpPr>
          <p:grpSpPr bwMode="auto">
            <a:xfrm>
              <a:off x="5534025" y="4102100"/>
              <a:ext cx="9525" cy="34925"/>
              <a:chOff x="8476" y="6219"/>
              <a:chExt cx="14" cy="55"/>
            </a:xfrm>
          </p:grpSpPr>
          <p:sp>
            <p:nvSpPr>
              <p:cNvPr id="1233" name="Freeform 237"/>
              <p:cNvSpPr>
                <a:spLocks/>
              </p:cNvSpPr>
              <p:nvPr/>
            </p:nvSpPr>
            <p:spPr bwMode="auto">
              <a:xfrm>
                <a:off x="8476" y="6219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247 6219"/>
                  <a:gd name="T3" fmla="*/ 6247 h 55"/>
                  <a:gd name="T4" fmla="+- 0 8490 8476"/>
                  <a:gd name="T5" fmla="*/ T4 w 14"/>
                  <a:gd name="T6" fmla="+- 0 6247 6219"/>
                  <a:gd name="T7" fmla="*/ 6247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4" name="Group 238"/>
            <p:cNvGrpSpPr>
              <a:grpSpLocks/>
            </p:cNvGrpSpPr>
            <p:nvPr/>
          </p:nvGrpSpPr>
          <p:grpSpPr bwMode="auto">
            <a:xfrm>
              <a:off x="5534025" y="4162425"/>
              <a:ext cx="9525" cy="34925"/>
              <a:chOff x="8476" y="6316"/>
              <a:chExt cx="14" cy="55"/>
            </a:xfrm>
          </p:grpSpPr>
          <p:sp>
            <p:nvSpPr>
              <p:cNvPr id="1235" name="Freeform 239"/>
              <p:cNvSpPr>
                <a:spLocks/>
              </p:cNvSpPr>
              <p:nvPr/>
            </p:nvSpPr>
            <p:spPr bwMode="auto">
              <a:xfrm>
                <a:off x="8476" y="6316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344 6316"/>
                  <a:gd name="T3" fmla="*/ 6344 h 55"/>
                  <a:gd name="T4" fmla="+- 0 8490 8476"/>
                  <a:gd name="T5" fmla="*/ T4 w 14"/>
                  <a:gd name="T6" fmla="+- 0 6344 6316"/>
                  <a:gd name="T7" fmla="*/ 634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6" name="Group 240"/>
            <p:cNvGrpSpPr>
              <a:grpSpLocks/>
            </p:cNvGrpSpPr>
            <p:nvPr/>
          </p:nvGrpSpPr>
          <p:grpSpPr bwMode="auto">
            <a:xfrm>
              <a:off x="5534025" y="4224338"/>
              <a:ext cx="9525" cy="34925"/>
              <a:chOff x="8476" y="6413"/>
              <a:chExt cx="14" cy="55"/>
            </a:xfrm>
          </p:grpSpPr>
          <p:sp>
            <p:nvSpPr>
              <p:cNvPr id="1237" name="Freeform 241"/>
              <p:cNvSpPr>
                <a:spLocks/>
              </p:cNvSpPr>
              <p:nvPr/>
            </p:nvSpPr>
            <p:spPr bwMode="auto">
              <a:xfrm>
                <a:off x="8476" y="6413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440 6413"/>
                  <a:gd name="T3" fmla="*/ 6440 h 55"/>
                  <a:gd name="T4" fmla="+- 0 8490 8476"/>
                  <a:gd name="T5" fmla="*/ T4 w 14"/>
                  <a:gd name="T6" fmla="+- 0 6440 6413"/>
                  <a:gd name="T7" fmla="*/ 6440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7"/>
                    </a:moveTo>
                    <a:lnTo>
                      <a:pt x="14" y="27"/>
                    </a:lnTo>
                  </a:path>
                </a:pathLst>
              </a:custGeom>
              <a:noFill/>
              <a:ln w="3596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8" name="Group 242"/>
            <p:cNvGrpSpPr>
              <a:grpSpLocks/>
            </p:cNvGrpSpPr>
            <p:nvPr/>
          </p:nvGrpSpPr>
          <p:grpSpPr bwMode="auto">
            <a:xfrm>
              <a:off x="5534025" y="4286250"/>
              <a:ext cx="9525" cy="34925"/>
              <a:chOff x="8476" y="6509"/>
              <a:chExt cx="14" cy="55"/>
            </a:xfrm>
          </p:grpSpPr>
          <p:sp>
            <p:nvSpPr>
              <p:cNvPr id="1239" name="Freeform 243"/>
              <p:cNvSpPr>
                <a:spLocks/>
              </p:cNvSpPr>
              <p:nvPr/>
            </p:nvSpPr>
            <p:spPr bwMode="auto">
              <a:xfrm>
                <a:off x="8476" y="6509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537 6509"/>
                  <a:gd name="T3" fmla="*/ 6537 h 55"/>
                  <a:gd name="T4" fmla="+- 0 8490 8476"/>
                  <a:gd name="T5" fmla="*/ T4 w 14"/>
                  <a:gd name="T6" fmla="+- 0 6537 6509"/>
                  <a:gd name="T7" fmla="*/ 6537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0" name="Group 244"/>
            <p:cNvGrpSpPr>
              <a:grpSpLocks/>
            </p:cNvGrpSpPr>
            <p:nvPr/>
          </p:nvGrpSpPr>
          <p:grpSpPr bwMode="auto">
            <a:xfrm>
              <a:off x="5534025" y="4346575"/>
              <a:ext cx="9525" cy="34925"/>
              <a:chOff x="8476" y="6606"/>
              <a:chExt cx="14" cy="55"/>
            </a:xfrm>
          </p:grpSpPr>
          <p:sp>
            <p:nvSpPr>
              <p:cNvPr id="1241" name="Freeform 245"/>
              <p:cNvSpPr>
                <a:spLocks/>
              </p:cNvSpPr>
              <p:nvPr/>
            </p:nvSpPr>
            <p:spPr bwMode="auto">
              <a:xfrm>
                <a:off x="8476" y="6606"/>
                <a:ext cx="14" cy="55"/>
              </a:xfrm>
              <a:custGeom>
                <a:avLst/>
                <a:gdLst>
                  <a:gd name="T0" fmla="+- 0 8476 8476"/>
                  <a:gd name="T1" fmla="*/ T0 w 14"/>
                  <a:gd name="T2" fmla="+- 0 6634 6606"/>
                  <a:gd name="T3" fmla="*/ 6634 h 55"/>
                  <a:gd name="T4" fmla="+- 0 8490 8476"/>
                  <a:gd name="T5" fmla="*/ T4 w 14"/>
                  <a:gd name="T6" fmla="+- 0 6634 6606"/>
                  <a:gd name="T7" fmla="*/ 6634 h 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55">
                    <a:moveTo>
                      <a:pt x="0" y="28"/>
                    </a:moveTo>
                    <a:lnTo>
                      <a:pt x="14" y="28"/>
                    </a:lnTo>
                  </a:path>
                </a:pathLst>
              </a:custGeom>
              <a:noFill/>
              <a:ln w="3648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2" name="Group 246"/>
            <p:cNvGrpSpPr>
              <a:grpSpLocks/>
            </p:cNvGrpSpPr>
            <p:nvPr/>
          </p:nvGrpSpPr>
          <p:grpSpPr bwMode="auto">
            <a:xfrm>
              <a:off x="5534025" y="4408488"/>
              <a:ext cx="9525" cy="7937"/>
              <a:chOff x="8476" y="6703"/>
              <a:chExt cx="14" cy="13"/>
            </a:xfrm>
          </p:grpSpPr>
          <p:sp>
            <p:nvSpPr>
              <p:cNvPr id="1243" name="Freeform 247"/>
              <p:cNvSpPr>
                <a:spLocks/>
              </p:cNvSpPr>
              <p:nvPr/>
            </p:nvSpPr>
            <p:spPr bwMode="auto">
              <a:xfrm>
                <a:off x="8476" y="6703"/>
                <a:ext cx="14" cy="13"/>
              </a:xfrm>
              <a:custGeom>
                <a:avLst/>
                <a:gdLst>
                  <a:gd name="T0" fmla="+- 0 8476 8476"/>
                  <a:gd name="T1" fmla="*/ T0 w 14"/>
                  <a:gd name="T2" fmla="+- 0 6709 6703"/>
                  <a:gd name="T3" fmla="*/ 6709 h 13"/>
                  <a:gd name="T4" fmla="+- 0 8490 8476"/>
                  <a:gd name="T5" fmla="*/ T4 w 14"/>
                  <a:gd name="T6" fmla="+- 0 6709 6703"/>
                  <a:gd name="T7" fmla="*/ 6709 h 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lnTo>
                      <a:pt x="14" y="6"/>
                    </a:lnTo>
                  </a:path>
                </a:pathLst>
              </a:custGeom>
              <a:noFill/>
              <a:ln w="967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4" name="Group 248"/>
            <p:cNvGrpSpPr>
              <a:grpSpLocks/>
            </p:cNvGrpSpPr>
            <p:nvPr/>
          </p:nvGrpSpPr>
          <p:grpSpPr bwMode="auto">
            <a:xfrm>
              <a:off x="2773363" y="3960813"/>
              <a:ext cx="104775" cy="103187"/>
              <a:chOff x="4128" y="5997"/>
              <a:chExt cx="165" cy="163"/>
            </a:xfrm>
          </p:grpSpPr>
          <p:sp>
            <p:nvSpPr>
              <p:cNvPr id="1245" name="Freeform 249"/>
              <p:cNvSpPr>
                <a:spLocks/>
              </p:cNvSpPr>
              <p:nvPr/>
            </p:nvSpPr>
            <p:spPr bwMode="auto">
              <a:xfrm>
                <a:off x="4128" y="5997"/>
                <a:ext cx="165" cy="163"/>
              </a:xfrm>
              <a:custGeom>
                <a:avLst/>
                <a:gdLst>
                  <a:gd name="T0" fmla="+- 0 4191 4128"/>
                  <a:gd name="T1" fmla="*/ T0 w 165"/>
                  <a:gd name="T2" fmla="+- 0 5997 5997"/>
                  <a:gd name="T3" fmla="*/ 5997 h 163"/>
                  <a:gd name="T4" fmla="+- 0 4140 4128"/>
                  <a:gd name="T5" fmla="*/ T4 w 165"/>
                  <a:gd name="T6" fmla="+- 0 6035 5997"/>
                  <a:gd name="T7" fmla="*/ 6035 h 163"/>
                  <a:gd name="T8" fmla="+- 0 4128 4128"/>
                  <a:gd name="T9" fmla="*/ T8 w 165"/>
                  <a:gd name="T10" fmla="+- 0 6078 5997"/>
                  <a:gd name="T11" fmla="*/ 6078 h 163"/>
                  <a:gd name="T12" fmla="+- 0 4128 4128"/>
                  <a:gd name="T13" fmla="*/ T12 w 165"/>
                  <a:gd name="T14" fmla="+- 0 6081 5997"/>
                  <a:gd name="T15" fmla="*/ 6081 h 163"/>
                  <a:gd name="T16" fmla="+- 0 4154 4128"/>
                  <a:gd name="T17" fmla="*/ T16 w 165"/>
                  <a:gd name="T18" fmla="+- 0 6138 5997"/>
                  <a:gd name="T19" fmla="*/ 6138 h 163"/>
                  <a:gd name="T20" fmla="+- 0 4218 4128"/>
                  <a:gd name="T21" fmla="*/ T20 w 165"/>
                  <a:gd name="T22" fmla="+- 0 6160 5997"/>
                  <a:gd name="T23" fmla="*/ 6160 h 163"/>
                  <a:gd name="T24" fmla="+- 0 4239 4128"/>
                  <a:gd name="T25" fmla="*/ T24 w 165"/>
                  <a:gd name="T26" fmla="+- 0 6156 5997"/>
                  <a:gd name="T27" fmla="*/ 6156 h 163"/>
                  <a:gd name="T28" fmla="+- 0 4283 4128"/>
                  <a:gd name="T29" fmla="*/ T28 w 165"/>
                  <a:gd name="T30" fmla="+- 0 6114 5997"/>
                  <a:gd name="T31" fmla="*/ 6114 h 163"/>
                  <a:gd name="T32" fmla="+- 0 4292 4128"/>
                  <a:gd name="T33" fmla="*/ T32 w 165"/>
                  <a:gd name="T34" fmla="+- 0 6065 5997"/>
                  <a:gd name="T35" fmla="*/ 6065 h 163"/>
                  <a:gd name="T36" fmla="+- 0 4287 4128"/>
                  <a:gd name="T37" fmla="*/ T36 w 165"/>
                  <a:gd name="T38" fmla="+- 0 6046 5997"/>
                  <a:gd name="T39" fmla="*/ 6046 h 163"/>
                  <a:gd name="T40" fmla="+- 0 4242 4128"/>
                  <a:gd name="T41" fmla="*/ T40 w 165"/>
                  <a:gd name="T42" fmla="+- 0 6005 5997"/>
                  <a:gd name="T43" fmla="*/ 6005 h 163"/>
                  <a:gd name="T44" fmla="+- 0 4191 4128"/>
                  <a:gd name="T45" fmla="*/ T44 w 165"/>
                  <a:gd name="T46" fmla="+- 0 5997 5997"/>
                  <a:gd name="T47" fmla="*/ 5997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63">
                    <a:moveTo>
                      <a:pt x="63" y="0"/>
                    </a:moveTo>
                    <a:lnTo>
                      <a:pt x="12" y="38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26" y="141"/>
                    </a:lnTo>
                    <a:lnTo>
                      <a:pt x="90" y="163"/>
                    </a:lnTo>
                    <a:lnTo>
                      <a:pt x="111" y="159"/>
                    </a:lnTo>
                    <a:lnTo>
                      <a:pt x="155" y="117"/>
                    </a:lnTo>
                    <a:lnTo>
                      <a:pt x="164" y="68"/>
                    </a:lnTo>
                    <a:lnTo>
                      <a:pt x="159" y="49"/>
                    </a:lnTo>
                    <a:lnTo>
                      <a:pt x="114" y="8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6" name="Group 250"/>
            <p:cNvGrpSpPr>
              <a:grpSpLocks/>
            </p:cNvGrpSpPr>
            <p:nvPr/>
          </p:nvGrpSpPr>
          <p:grpSpPr bwMode="auto">
            <a:xfrm>
              <a:off x="3070225" y="3949700"/>
              <a:ext cx="104775" cy="104775"/>
              <a:chOff x="4595" y="5981"/>
              <a:chExt cx="165" cy="163"/>
            </a:xfrm>
          </p:grpSpPr>
          <p:sp>
            <p:nvSpPr>
              <p:cNvPr id="1247" name="Freeform 251"/>
              <p:cNvSpPr>
                <a:spLocks/>
              </p:cNvSpPr>
              <p:nvPr/>
            </p:nvSpPr>
            <p:spPr bwMode="auto">
              <a:xfrm>
                <a:off x="4595" y="5981"/>
                <a:ext cx="165" cy="163"/>
              </a:xfrm>
              <a:custGeom>
                <a:avLst/>
                <a:gdLst>
                  <a:gd name="T0" fmla="+- 0 4659 4595"/>
                  <a:gd name="T1" fmla="*/ T0 w 165"/>
                  <a:gd name="T2" fmla="+- 0 5981 5981"/>
                  <a:gd name="T3" fmla="*/ 5981 h 163"/>
                  <a:gd name="T4" fmla="+- 0 4607 4595"/>
                  <a:gd name="T5" fmla="*/ T4 w 165"/>
                  <a:gd name="T6" fmla="+- 0 6018 5981"/>
                  <a:gd name="T7" fmla="*/ 6018 h 163"/>
                  <a:gd name="T8" fmla="+- 0 4595 4595"/>
                  <a:gd name="T9" fmla="*/ T8 w 165"/>
                  <a:gd name="T10" fmla="+- 0 6061 5981"/>
                  <a:gd name="T11" fmla="*/ 6061 h 163"/>
                  <a:gd name="T12" fmla="+- 0 4595 4595"/>
                  <a:gd name="T13" fmla="*/ T12 w 165"/>
                  <a:gd name="T14" fmla="+- 0 6065 5981"/>
                  <a:gd name="T15" fmla="*/ 6065 h 163"/>
                  <a:gd name="T16" fmla="+- 0 4622 4595"/>
                  <a:gd name="T17" fmla="*/ T16 w 165"/>
                  <a:gd name="T18" fmla="+- 0 6121 5981"/>
                  <a:gd name="T19" fmla="*/ 6121 h 163"/>
                  <a:gd name="T20" fmla="+- 0 4686 4595"/>
                  <a:gd name="T21" fmla="*/ T20 w 165"/>
                  <a:gd name="T22" fmla="+- 0 6144 5981"/>
                  <a:gd name="T23" fmla="*/ 6144 h 163"/>
                  <a:gd name="T24" fmla="+- 0 4706 4595"/>
                  <a:gd name="T25" fmla="*/ T24 w 165"/>
                  <a:gd name="T26" fmla="+- 0 6139 5981"/>
                  <a:gd name="T27" fmla="*/ 6139 h 163"/>
                  <a:gd name="T28" fmla="+- 0 4751 4595"/>
                  <a:gd name="T29" fmla="*/ T28 w 165"/>
                  <a:gd name="T30" fmla="+- 0 6096 5981"/>
                  <a:gd name="T31" fmla="*/ 6096 h 163"/>
                  <a:gd name="T32" fmla="+- 0 4760 4595"/>
                  <a:gd name="T33" fmla="*/ T32 w 165"/>
                  <a:gd name="T34" fmla="+- 0 6048 5981"/>
                  <a:gd name="T35" fmla="*/ 6048 h 163"/>
                  <a:gd name="T36" fmla="+- 0 4754 4595"/>
                  <a:gd name="T37" fmla="*/ T36 w 165"/>
                  <a:gd name="T38" fmla="+- 0 6029 5981"/>
                  <a:gd name="T39" fmla="*/ 6029 h 163"/>
                  <a:gd name="T40" fmla="+- 0 4710 4595"/>
                  <a:gd name="T41" fmla="*/ T40 w 165"/>
                  <a:gd name="T42" fmla="+- 0 5988 5981"/>
                  <a:gd name="T43" fmla="*/ 5988 h 163"/>
                  <a:gd name="T44" fmla="+- 0 4659 4595"/>
                  <a:gd name="T45" fmla="*/ T44 w 165"/>
                  <a:gd name="T46" fmla="+- 0 5981 5981"/>
                  <a:gd name="T47" fmla="*/ 5981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63">
                    <a:moveTo>
                      <a:pt x="64" y="0"/>
                    </a:moveTo>
                    <a:lnTo>
                      <a:pt x="12" y="37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7" y="140"/>
                    </a:lnTo>
                    <a:lnTo>
                      <a:pt x="91" y="163"/>
                    </a:lnTo>
                    <a:lnTo>
                      <a:pt x="111" y="158"/>
                    </a:lnTo>
                    <a:lnTo>
                      <a:pt x="156" y="115"/>
                    </a:lnTo>
                    <a:lnTo>
                      <a:pt x="165" y="67"/>
                    </a:lnTo>
                    <a:lnTo>
                      <a:pt x="159" y="48"/>
                    </a:lnTo>
                    <a:lnTo>
                      <a:pt x="115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" name="Group 252"/>
            <p:cNvGrpSpPr>
              <a:grpSpLocks/>
            </p:cNvGrpSpPr>
            <p:nvPr/>
          </p:nvGrpSpPr>
          <p:grpSpPr bwMode="auto">
            <a:xfrm>
              <a:off x="3394075" y="3944938"/>
              <a:ext cx="104775" cy="103187"/>
              <a:chOff x="5105" y="5972"/>
              <a:chExt cx="165" cy="163"/>
            </a:xfrm>
          </p:grpSpPr>
          <p:sp>
            <p:nvSpPr>
              <p:cNvPr id="1249" name="Freeform 253"/>
              <p:cNvSpPr>
                <a:spLocks/>
              </p:cNvSpPr>
              <p:nvPr/>
            </p:nvSpPr>
            <p:spPr bwMode="auto">
              <a:xfrm>
                <a:off x="5105" y="5972"/>
                <a:ext cx="165" cy="163"/>
              </a:xfrm>
              <a:custGeom>
                <a:avLst/>
                <a:gdLst>
                  <a:gd name="T0" fmla="+- 0 5168 5105"/>
                  <a:gd name="T1" fmla="*/ T0 w 165"/>
                  <a:gd name="T2" fmla="+- 0 5972 5972"/>
                  <a:gd name="T3" fmla="*/ 5972 h 163"/>
                  <a:gd name="T4" fmla="+- 0 5116 5105"/>
                  <a:gd name="T5" fmla="*/ T4 w 165"/>
                  <a:gd name="T6" fmla="+- 0 6009 5972"/>
                  <a:gd name="T7" fmla="*/ 6009 h 163"/>
                  <a:gd name="T8" fmla="+- 0 5105 5105"/>
                  <a:gd name="T9" fmla="*/ T8 w 165"/>
                  <a:gd name="T10" fmla="+- 0 6052 5972"/>
                  <a:gd name="T11" fmla="*/ 6052 h 163"/>
                  <a:gd name="T12" fmla="+- 0 5105 5105"/>
                  <a:gd name="T13" fmla="*/ T12 w 165"/>
                  <a:gd name="T14" fmla="+- 0 6055 5972"/>
                  <a:gd name="T15" fmla="*/ 6055 h 163"/>
                  <a:gd name="T16" fmla="+- 0 5131 5105"/>
                  <a:gd name="T17" fmla="*/ T16 w 165"/>
                  <a:gd name="T18" fmla="+- 0 6112 5972"/>
                  <a:gd name="T19" fmla="*/ 6112 h 163"/>
                  <a:gd name="T20" fmla="+- 0 5195 5105"/>
                  <a:gd name="T21" fmla="*/ T20 w 165"/>
                  <a:gd name="T22" fmla="+- 0 6134 5972"/>
                  <a:gd name="T23" fmla="*/ 6134 h 163"/>
                  <a:gd name="T24" fmla="+- 0 5215 5105"/>
                  <a:gd name="T25" fmla="*/ T24 w 165"/>
                  <a:gd name="T26" fmla="+- 0 6130 5972"/>
                  <a:gd name="T27" fmla="*/ 6130 h 163"/>
                  <a:gd name="T28" fmla="+- 0 5260 5105"/>
                  <a:gd name="T29" fmla="*/ T28 w 165"/>
                  <a:gd name="T30" fmla="+- 0 6087 5972"/>
                  <a:gd name="T31" fmla="*/ 6087 h 163"/>
                  <a:gd name="T32" fmla="+- 0 5269 5105"/>
                  <a:gd name="T33" fmla="*/ T32 w 165"/>
                  <a:gd name="T34" fmla="+- 0 6039 5972"/>
                  <a:gd name="T35" fmla="*/ 6039 h 163"/>
                  <a:gd name="T36" fmla="+- 0 5263 5105"/>
                  <a:gd name="T37" fmla="*/ T36 w 165"/>
                  <a:gd name="T38" fmla="+- 0 6020 5972"/>
                  <a:gd name="T39" fmla="*/ 6020 h 163"/>
                  <a:gd name="T40" fmla="+- 0 5219 5105"/>
                  <a:gd name="T41" fmla="*/ T40 w 165"/>
                  <a:gd name="T42" fmla="+- 0 5979 5972"/>
                  <a:gd name="T43" fmla="*/ 5979 h 163"/>
                  <a:gd name="T44" fmla="+- 0 5168 5105"/>
                  <a:gd name="T45" fmla="*/ T44 w 165"/>
                  <a:gd name="T46" fmla="+- 0 5972 5972"/>
                  <a:gd name="T47" fmla="*/ 5972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63">
                    <a:moveTo>
                      <a:pt x="63" y="0"/>
                    </a:moveTo>
                    <a:lnTo>
                      <a:pt x="11" y="3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26" y="140"/>
                    </a:lnTo>
                    <a:lnTo>
                      <a:pt x="90" y="162"/>
                    </a:lnTo>
                    <a:lnTo>
                      <a:pt x="110" y="158"/>
                    </a:lnTo>
                    <a:lnTo>
                      <a:pt x="155" y="115"/>
                    </a:lnTo>
                    <a:lnTo>
                      <a:pt x="164" y="67"/>
                    </a:lnTo>
                    <a:lnTo>
                      <a:pt x="158" y="48"/>
                    </a:lnTo>
                    <a:lnTo>
                      <a:pt x="114" y="7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0" name="Group 254"/>
            <p:cNvGrpSpPr>
              <a:grpSpLocks/>
            </p:cNvGrpSpPr>
            <p:nvPr/>
          </p:nvGrpSpPr>
          <p:grpSpPr bwMode="auto">
            <a:xfrm>
              <a:off x="3676650" y="3914775"/>
              <a:ext cx="104775" cy="103188"/>
              <a:chOff x="5551" y="5924"/>
              <a:chExt cx="165" cy="163"/>
            </a:xfrm>
          </p:grpSpPr>
          <p:sp>
            <p:nvSpPr>
              <p:cNvPr id="1251" name="Freeform 255"/>
              <p:cNvSpPr>
                <a:spLocks/>
              </p:cNvSpPr>
              <p:nvPr/>
            </p:nvSpPr>
            <p:spPr bwMode="auto">
              <a:xfrm>
                <a:off x="5551" y="5924"/>
                <a:ext cx="165" cy="163"/>
              </a:xfrm>
              <a:custGeom>
                <a:avLst/>
                <a:gdLst>
                  <a:gd name="T0" fmla="+- 0 5614 5551"/>
                  <a:gd name="T1" fmla="*/ T0 w 165"/>
                  <a:gd name="T2" fmla="+- 0 5924 5924"/>
                  <a:gd name="T3" fmla="*/ 5924 h 163"/>
                  <a:gd name="T4" fmla="+- 0 5563 5551"/>
                  <a:gd name="T5" fmla="*/ T4 w 165"/>
                  <a:gd name="T6" fmla="+- 0 5961 5924"/>
                  <a:gd name="T7" fmla="*/ 5961 h 163"/>
                  <a:gd name="T8" fmla="+- 0 5551 5551"/>
                  <a:gd name="T9" fmla="*/ T8 w 165"/>
                  <a:gd name="T10" fmla="+- 0 6004 5924"/>
                  <a:gd name="T11" fmla="*/ 6004 h 163"/>
                  <a:gd name="T12" fmla="+- 0 5551 5551"/>
                  <a:gd name="T13" fmla="*/ T12 w 165"/>
                  <a:gd name="T14" fmla="+- 0 6007 5924"/>
                  <a:gd name="T15" fmla="*/ 6007 h 163"/>
                  <a:gd name="T16" fmla="+- 0 5577 5551"/>
                  <a:gd name="T17" fmla="*/ T16 w 165"/>
                  <a:gd name="T18" fmla="+- 0 6064 5924"/>
                  <a:gd name="T19" fmla="*/ 6064 h 163"/>
                  <a:gd name="T20" fmla="+- 0 5641 5551"/>
                  <a:gd name="T21" fmla="*/ T20 w 165"/>
                  <a:gd name="T22" fmla="+- 0 6086 5924"/>
                  <a:gd name="T23" fmla="*/ 6086 h 163"/>
                  <a:gd name="T24" fmla="+- 0 5661 5551"/>
                  <a:gd name="T25" fmla="*/ T24 w 165"/>
                  <a:gd name="T26" fmla="+- 0 6082 5924"/>
                  <a:gd name="T27" fmla="*/ 6082 h 163"/>
                  <a:gd name="T28" fmla="+- 0 5706 5551"/>
                  <a:gd name="T29" fmla="*/ T28 w 165"/>
                  <a:gd name="T30" fmla="+- 0 6039 5924"/>
                  <a:gd name="T31" fmla="*/ 6039 h 163"/>
                  <a:gd name="T32" fmla="+- 0 5715 5551"/>
                  <a:gd name="T33" fmla="*/ T32 w 165"/>
                  <a:gd name="T34" fmla="+- 0 5991 5924"/>
                  <a:gd name="T35" fmla="*/ 5991 h 163"/>
                  <a:gd name="T36" fmla="+- 0 5710 5551"/>
                  <a:gd name="T37" fmla="*/ T36 w 165"/>
                  <a:gd name="T38" fmla="+- 0 5972 5924"/>
                  <a:gd name="T39" fmla="*/ 5972 h 163"/>
                  <a:gd name="T40" fmla="+- 0 5665 5551"/>
                  <a:gd name="T41" fmla="*/ T40 w 165"/>
                  <a:gd name="T42" fmla="+- 0 5931 5924"/>
                  <a:gd name="T43" fmla="*/ 5931 h 163"/>
                  <a:gd name="T44" fmla="+- 0 5614 5551"/>
                  <a:gd name="T45" fmla="*/ T44 w 165"/>
                  <a:gd name="T46" fmla="+- 0 5924 5924"/>
                  <a:gd name="T47" fmla="*/ 5924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63">
                    <a:moveTo>
                      <a:pt x="63" y="0"/>
                    </a:moveTo>
                    <a:lnTo>
                      <a:pt x="12" y="3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26" y="140"/>
                    </a:lnTo>
                    <a:lnTo>
                      <a:pt x="90" y="162"/>
                    </a:lnTo>
                    <a:lnTo>
                      <a:pt x="110" y="158"/>
                    </a:lnTo>
                    <a:lnTo>
                      <a:pt x="155" y="115"/>
                    </a:lnTo>
                    <a:lnTo>
                      <a:pt x="164" y="67"/>
                    </a:lnTo>
                    <a:lnTo>
                      <a:pt x="159" y="48"/>
                    </a:lnTo>
                    <a:lnTo>
                      <a:pt x="114" y="7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2" name="Group 256"/>
            <p:cNvGrpSpPr>
              <a:grpSpLocks/>
            </p:cNvGrpSpPr>
            <p:nvPr/>
          </p:nvGrpSpPr>
          <p:grpSpPr bwMode="auto">
            <a:xfrm>
              <a:off x="4025900" y="3830638"/>
              <a:ext cx="104775" cy="103187"/>
              <a:chOff x="6101" y="5793"/>
              <a:chExt cx="165" cy="163"/>
            </a:xfrm>
          </p:grpSpPr>
          <p:sp>
            <p:nvSpPr>
              <p:cNvPr id="1253" name="Freeform 257"/>
              <p:cNvSpPr>
                <a:spLocks/>
              </p:cNvSpPr>
              <p:nvPr/>
            </p:nvSpPr>
            <p:spPr bwMode="auto">
              <a:xfrm>
                <a:off x="6101" y="5793"/>
                <a:ext cx="165" cy="163"/>
              </a:xfrm>
              <a:custGeom>
                <a:avLst/>
                <a:gdLst>
                  <a:gd name="T0" fmla="+- 0 6165 6101"/>
                  <a:gd name="T1" fmla="*/ T0 w 165"/>
                  <a:gd name="T2" fmla="+- 0 5793 5793"/>
                  <a:gd name="T3" fmla="*/ 5793 h 163"/>
                  <a:gd name="T4" fmla="+- 0 6113 6101"/>
                  <a:gd name="T5" fmla="*/ T4 w 165"/>
                  <a:gd name="T6" fmla="+- 0 5830 5793"/>
                  <a:gd name="T7" fmla="*/ 5830 h 163"/>
                  <a:gd name="T8" fmla="+- 0 6101 6101"/>
                  <a:gd name="T9" fmla="*/ T8 w 165"/>
                  <a:gd name="T10" fmla="+- 0 5873 5793"/>
                  <a:gd name="T11" fmla="*/ 5873 h 163"/>
                  <a:gd name="T12" fmla="+- 0 6101 6101"/>
                  <a:gd name="T13" fmla="*/ T12 w 165"/>
                  <a:gd name="T14" fmla="+- 0 5877 5793"/>
                  <a:gd name="T15" fmla="*/ 5877 h 163"/>
                  <a:gd name="T16" fmla="+- 0 6128 6101"/>
                  <a:gd name="T17" fmla="*/ T16 w 165"/>
                  <a:gd name="T18" fmla="+- 0 5933 5793"/>
                  <a:gd name="T19" fmla="*/ 5933 h 163"/>
                  <a:gd name="T20" fmla="+- 0 6192 6101"/>
                  <a:gd name="T21" fmla="*/ T20 w 165"/>
                  <a:gd name="T22" fmla="+- 0 5956 5793"/>
                  <a:gd name="T23" fmla="*/ 5956 h 163"/>
                  <a:gd name="T24" fmla="+- 0 6212 6101"/>
                  <a:gd name="T25" fmla="*/ T24 w 165"/>
                  <a:gd name="T26" fmla="+- 0 5951 5793"/>
                  <a:gd name="T27" fmla="*/ 5951 h 163"/>
                  <a:gd name="T28" fmla="+- 0 6256 6101"/>
                  <a:gd name="T29" fmla="*/ T28 w 165"/>
                  <a:gd name="T30" fmla="+- 0 5908 5793"/>
                  <a:gd name="T31" fmla="*/ 5908 h 163"/>
                  <a:gd name="T32" fmla="+- 0 6266 6101"/>
                  <a:gd name="T33" fmla="*/ T32 w 165"/>
                  <a:gd name="T34" fmla="+- 0 5860 5793"/>
                  <a:gd name="T35" fmla="*/ 5860 h 163"/>
                  <a:gd name="T36" fmla="+- 0 6260 6101"/>
                  <a:gd name="T37" fmla="*/ T36 w 165"/>
                  <a:gd name="T38" fmla="+- 0 5841 5793"/>
                  <a:gd name="T39" fmla="*/ 5841 h 163"/>
                  <a:gd name="T40" fmla="+- 0 6215 6101"/>
                  <a:gd name="T41" fmla="*/ T40 w 165"/>
                  <a:gd name="T42" fmla="+- 0 5800 5793"/>
                  <a:gd name="T43" fmla="*/ 5800 h 163"/>
                  <a:gd name="T44" fmla="+- 0 6165 6101"/>
                  <a:gd name="T45" fmla="*/ T44 w 165"/>
                  <a:gd name="T46" fmla="+- 0 5793 5793"/>
                  <a:gd name="T47" fmla="*/ 5793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63">
                    <a:moveTo>
                      <a:pt x="64" y="0"/>
                    </a:moveTo>
                    <a:lnTo>
                      <a:pt x="12" y="37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7" y="140"/>
                    </a:lnTo>
                    <a:lnTo>
                      <a:pt x="91" y="163"/>
                    </a:lnTo>
                    <a:lnTo>
                      <a:pt x="111" y="158"/>
                    </a:lnTo>
                    <a:lnTo>
                      <a:pt x="155" y="115"/>
                    </a:lnTo>
                    <a:lnTo>
                      <a:pt x="165" y="67"/>
                    </a:lnTo>
                    <a:lnTo>
                      <a:pt x="159" y="48"/>
                    </a:lnTo>
                    <a:lnTo>
                      <a:pt x="114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4" name="Group 258"/>
            <p:cNvGrpSpPr>
              <a:grpSpLocks/>
            </p:cNvGrpSpPr>
            <p:nvPr/>
          </p:nvGrpSpPr>
          <p:grpSpPr bwMode="auto">
            <a:xfrm>
              <a:off x="4341813" y="3725863"/>
              <a:ext cx="104775" cy="103187"/>
              <a:chOff x="6598" y="5627"/>
              <a:chExt cx="165" cy="163"/>
            </a:xfrm>
          </p:grpSpPr>
          <p:sp>
            <p:nvSpPr>
              <p:cNvPr id="1255" name="Freeform 259"/>
              <p:cNvSpPr>
                <a:spLocks/>
              </p:cNvSpPr>
              <p:nvPr/>
            </p:nvSpPr>
            <p:spPr bwMode="auto">
              <a:xfrm>
                <a:off x="6598" y="5627"/>
                <a:ext cx="165" cy="163"/>
              </a:xfrm>
              <a:custGeom>
                <a:avLst/>
                <a:gdLst>
                  <a:gd name="T0" fmla="+- 0 6661 6598"/>
                  <a:gd name="T1" fmla="*/ T0 w 165"/>
                  <a:gd name="T2" fmla="+- 0 5627 5627"/>
                  <a:gd name="T3" fmla="*/ 5627 h 163"/>
                  <a:gd name="T4" fmla="+- 0 6610 6598"/>
                  <a:gd name="T5" fmla="*/ T4 w 165"/>
                  <a:gd name="T6" fmla="+- 0 5665 5627"/>
                  <a:gd name="T7" fmla="*/ 5665 h 163"/>
                  <a:gd name="T8" fmla="+- 0 6598 6598"/>
                  <a:gd name="T9" fmla="*/ T8 w 165"/>
                  <a:gd name="T10" fmla="+- 0 5708 5627"/>
                  <a:gd name="T11" fmla="*/ 5708 h 163"/>
                  <a:gd name="T12" fmla="+- 0 6598 6598"/>
                  <a:gd name="T13" fmla="*/ T12 w 165"/>
                  <a:gd name="T14" fmla="+- 0 5711 5627"/>
                  <a:gd name="T15" fmla="*/ 5711 h 163"/>
                  <a:gd name="T16" fmla="+- 0 6624 6598"/>
                  <a:gd name="T17" fmla="*/ T16 w 165"/>
                  <a:gd name="T18" fmla="+- 0 5767 5627"/>
                  <a:gd name="T19" fmla="*/ 5767 h 163"/>
                  <a:gd name="T20" fmla="+- 0 6689 6598"/>
                  <a:gd name="T21" fmla="*/ T20 w 165"/>
                  <a:gd name="T22" fmla="+- 0 5790 5627"/>
                  <a:gd name="T23" fmla="*/ 5790 h 163"/>
                  <a:gd name="T24" fmla="+- 0 6709 6598"/>
                  <a:gd name="T25" fmla="*/ T24 w 165"/>
                  <a:gd name="T26" fmla="+- 0 5785 5627"/>
                  <a:gd name="T27" fmla="*/ 5785 h 163"/>
                  <a:gd name="T28" fmla="+- 0 6753 6598"/>
                  <a:gd name="T29" fmla="*/ T28 w 165"/>
                  <a:gd name="T30" fmla="+- 0 5743 5627"/>
                  <a:gd name="T31" fmla="*/ 5743 h 163"/>
                  <a:gd name="T32" fmla="+- 0 6763 6598"/>
                  <a:gd name="T33" fmla="*/ T32 w 165"/>
                  <a:gd name="T34" fmla="+- 0 5694 5627"/>
                  <a:gd name="T35" fmla="*/ 5694 h 163"/>
                  <a:gd name="T36" fmla="+- 0 6757 6598"/>
                  <a:gd name="T37" fmla="*/ T36 w 165"/>
                  <a:gd name="T38" fmla="+- 0 5675 5627"/>
                  <a:gd name="T39" fmla="*/ 5675 h 163"/>
                  <a:gd name="T40" fmla="+- 0 6712 6598"/>
                  <a:gd name="T41" fmla="*/ T40 w 165"/>
                  <a:gd name="T42" fmla="+- 0 5635 5627"/>
                  <a:gd name="T43" fmla="*/ 5635 h 163"/>
                  <a:gd name="T44" fmla="+- 0 6661 6598"/>
                  <a:gd name="T45" fmla="*/ T44 w 165"/>
                  <a:gd name="T46" fmla="+- 0 5627 5627"/>
                  <a:gd name="T47" fmla="*/ 5627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63">
                    <a:moveTo>
                      <a:pt x="63" y="0"/>
                    </a:moveTo>
                    <a:lnTo>
                      <a:pt x="12" y="38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26" y="140"/>
                    </a:lnTo>
                    <a:lnTo>
                      <a:pt x="91" y="163"/>
                    </a:lnTo>
                    <a:lnTo>
                      <a:pt x="111" y="158"/>
                    </a:lnTo>
                    <a:lnTo>
                      <a:pt x="155" y="116"/>
                    </a:lnTo>
                    <a:lnTo>
                      <a:pt x="165" y="67"/>
                    </a:lnTo>
                    <a:lnTo>
                      <a:pt x="159" y="48"/>
                    </a:lnTo>
                    <a:lnTo>
                      <a:pt x="114" y="8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6" name="Group 260"/>
            <p:cNvGrpSpPr>
              <a:grpSpLocks/>
            </p:cNvGrpSpPr>
            <p:nvPr/>
          </p:nvGrpSpPr>
          <p:grpSpPr bwMode="auto">
            <a:xfrm>
              <a:off x="2654300" y="3751263"/>
              <a:ext cx="1755775" cy="284162"/>
              <a:chOff x="3941" y="5668"/>
              <a:chExt cx="2763" cy="447"/>
            </a:xfrm>
          </p:grpSpPr>
          <p:sp>
            <p:nvSpPr>
              <p:cNvPr id="1257" name="Freeform 261"/>
              <p:cNvSpPr>
                <a:spLocks/>
              </p:cNvSpPr>
              <p:nvPr/>
            </p:nvSpPr>
            <p:spPr bwMode="auto">
              <a:xfrm>
                <a:off x="3941" y="5668"/>
                <a:ext cx="2763" cy="447"/>
              </a:xfrm>
              <a:custGeom>
                <a:avLst/>
                <a:gdLst>
                  <a:gd name="T0" fmla="+- 0 3969 3941"/>
                  <a:gd name="T1" fmla="*/ T0 w 2763"/>
                  <a:gd name="T2" fmla="+- 0 6059 5668"/>
                  <a:gd name="T3" fmla="*/ 6059 h 447"/>
                  <a:gd name="T4" fmla="+- 0 3949 3941"/>
                  <a:gd name="T5" fmla="*/ T4 w 2763"/>
                  <a:gd name="T6" fmla="+- 0 6059 5668"/>
                  <a:gd name="T7" fmla="*/ 6059 h 447"/>
                  <a:gd name="T8" fmla="+- 0 3941 3941"/>
                  <a:gd name="T9" fmla="*/ T8 w 2763"/>
                  <a:gd name="T10" fmla="+- 0 6060 5668"/>
                  <a:gd name="T11" fmla="*/ 6060 h 447"/>
                  <a:gd name="T12" fmla="+- 0 3942 3941"/>
                  <a:gd name="T13" fmla="*/ T12 w 2763"/>
                  <a:gd name="T14" fmla="+- 0 6114 5668"/>
                  <a:gd name="T15" fmla="*/ 6114 h 447"/>
                  <a:gd name="T16" fmla="+- 0 3972 3941"/>
                  <a:gd name="T17" fmla="*/ T16 w 2763"/>
                  <a:gd name="T18" fmla="+- 0 6114 5668"/>
                  <a:gd name="T19" fmla="*/ 6114 h 447"/>
                  <a:gd name="T20" fmla="+- 0 4032 3941"/>
                  <a:gd name="T21" fmla="*/ T20 w 2763"/>
                  <a:gd name="T22" fmla="+- 0 6115 5668"/>
                  <a:gd name="T23" fmla="*/ 6115 h 447"/>
                  <a:gd name="T24" fmla="+- 0 4132 3941"/>
                  <a:gd name="T25" fmla="*/ T24 w 2763"/>
                  <a:gd name="T26" fmla="+- 0 6115 5668"/>
                  <a:gd name="T27" fmla="*/ 6115 h 447"/>
                  <a:gd name="T28" fmla="+- 0 4211 3941"/>
                  <a:gd name="T29" fmla="*/ T28 w 2763"/>
                  <a:gd name="T30" fmla="+- 0 6114 5668"/>
                  <a:gd name="T31" fmla="*/ 6114 h 447"/>
                  <a:gd name="T32" fmla="+- 0 4272 3941"/>
                  <a:gd name="T33" fmla="*/ T32 w 2763"/>
                  <a:gd name="T34" fmla="+- 0 6112 5668"/>
                  <a:gd name="T35" fmla="*/ 6112 h 447"/>
                  <a:gd name="T36" fmla="+- 0 4583 3941"/>
                  <a:gd name="T37" fmla="*/ T36 w 2763"/>
                  <a:gd name="T38" fmla="+- 0 6098 5668"/>
                  <a:gd name="T39" fmla="*/ 6098 h 447"/>
                  <a:gd name="T40" fmla="+- 0 5105 3941"/>
                  <a:gd name="T41" fmla="*/ T40 w 2763"/>
                  <a:gd name="T42" fmla="+- 0 6086 5668"/>
                  <a:gd name="T43" fmla="*/ 6086 h 447"/>
                  <a:gd name="T44" fmla="+- 0 5169 3941"/>
                  <a:gd name="T45" fmla="*/ T44 w 2763"/>
                  <a:gd name="T46" fmla="+- 0 6084 5668"/>
                  <a:gd name="T47" fmla="*/ 6084 h 447"/>
                  <a:gd name="T48" fmla="+- 0 5309 3941"/>
                  <a:gd name="T49" fmla="*/ T48 w 2763"/>
                  <a:gd name="T50" fmla="+- 0 6074 5668"/>
                  <a:gd name="T51" fmla="*/ 6074 h 447"/>
                  <a:gd name="T52" fmla="+- 0 5383 3941"/>
                  <a:gd name="T53" fmla="*/ T52 w 2763"/>
                  <a:gd name="T54" fmla="+- 0 6067 5668"/>
                  <a:gd name="T55" fmla="*/ 6067 h 447"/>
                  <a:gd name="T56" fmla="+- 0 5438 3941"/>
                  <a:gd name="T57" fmla="*/ T56 w 2763"/>
                  <a:gd name="T58" fmla="+- 0 6060 5668"/>
                  <a:gd name="T59" fmla="*/ 6060 h 447"/>
                  <a:gd name="T60" fmla="+- 0 4089 3941"/>
                  <a:gd name="T61" fmla="*/ T60 w 2763"/>
                  <a:gd name="T62" fmla="+- 0 6060 5668"/>
                  <a:gd name="T63" fmla="*/ 6060 h 447"/>
                  <a:gd name="T64" fmla="+- 0 3989 3941"/>
                  <a:gd name="T65" fmla="*/ T64 w 2763"/>
                  <a:gd name="T66" fmla="+- 0 6059 5668"/>
                  <a:gd name="T67" fmla="*/ 6059 h 447"/>
                  <a:gd name="T68" fmla="+- 0 3969 3941"/>
                  <a:gd name="T69" fmla="*/ T68 w 2763"/>
                  <a:gd name="T70" fmla="+- 0 6059 5668"/>
                  <a:gd name="T71" fmla="*/ 6059 h 4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763" h="447">
                    <a:moveTo>
                      <a:pt x="28" y="391"/>
                    </a:moveTo>
                    <a:lnTo>
                      <a:pt x="8" y="391"/>
                    </a:lnTo>
                    <a:lnTo>
                      <a:pt x="0" y="392"/>
                    </a:lnTo>
                    <a:lnTo>
                      <a:pt x="1" y="446"/>
                    </a:lnTo>
                    <a:lnTo>
                      <a:pt x="31" y="446"/>
                    </a:lnTo>
                    <a:lnTo>
                      <a:pt x="91" y="447"/>
                    </a:lnTo>
                    <a:lnTo>
                      <a:pt x="191" y="447"/>
                    </a:lnTo>
                    <a:lnTo>
                      <a:pt x="270" y="446"/>
                    </a:lnTo>
                    <a:lnTo>
                      <a:pt x="331" y="444"/>
                    </a:lnTo>
                    <a:lnTo>
                      <a:pt x="642" y="430"/>
                    </a:lnTo>
                    <a:lnTo>
                      <a:pt x="1164" y="418"/>
                    </a:lnTo>
                    <a:lnTo>
                      <a:pt x="1228" y="416"/>
                    </a:lnTo>
                    <a:lnTo>
                      <a:pt x="1368" y="406"/>
                    </a:lnTo>
                    <a:lnTo>
                      <a:pt x="1442" y="399"/>
                    </a:lnTo>
                    <a:lnTo>
                      <a:pt x="1497" y="392"/>
                    </a:lnTo>
                    <a:lnTo>
                      <a:pt x="148" y="392"/>
                    </a:lnTo>
                    <a:lnTo>
                      <a:pt x="48" y="391"/>
                    </a:lnTo>
                    <a:lnTo>
                      <a:pt x="28" y="391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8" name="Freeform 262"/>
              <p:cNvSpPr>
                <a:spLocks/>
              </p:cNvSpPr>
              <p:nvPr/>
            </p:nvSpPr>
            <p:spPr bwMode="auto">
              <a:xfrm>
                <a:off x="3941" y="5668"/>
                <a:ext cx="2763" cy="447"/>
              </a:xfrm>
              <a:custGeom>
                <a:avLst/>
                <a:gdLst>
                  <a:gd name="T0" fmla="+- 0 6685 3941"/>
                  <a:gd name="T1" fmla="*/ T0 w 2763"/>
                  <a:gd name="T2" fmla="+- 0 5668 5668"/>
                  <a:gd name="T3" fmla="*/ 5668 h 447"/>
                  <a:gd name="T4" fmla="+- 0 6675 3941"/>
                  <a:gd name="T5" fmla="*/ T4 w 2763"/>
                  <a:gd name="T6" fmla="+- 0 5671 5668"/>
                  <a:gd name="T7" fmla="*/ 5671 h 447"/>
                  <a:gd name="T8" fmla="+- 0 6663 3941"/>
                  <a:gd name="T9" fmla="*/ T8 w 2763"/>
                  <a:gd name="T10" fmla="+- 0 5675 5668"/>
                  <a:gd name="T11" fmla="*/ 5675 h 447"/>
                  <a:gd name="T12" fmla="+- 0 6528 3941"/>
                  <a:gd name="T13" fmla="*/ T12 w 2763"/>
                  <a:gd name="T14" fmla="+- 0 5727 5668"/>
                  <a:gd name="T15" fmla="*/ 5727 h 447"/>
                  <a:gd name="T16" fmla="+- 0 6342 3941"/>
                  <a:gd name="T17" fmla="*/ T16 w 2763"/>
                  <a:gd name="T18" fmla="+- 0 5795 5668"/>
                  <a:gd name="T19" fmla="*/ 5795 h 447"/>
                  <a:gd name="T20" fmla="+- 0 6237 3941"/>
                  <a:gd name="T21" fmla="*/ T20 w 2763"/>
                  <a:gd name="T22" fmla="+- 0 5832 5668"/>
                  <a:gd name="T23" fmla="*/ 5832 h 447"/>
                  <a:gd name="T24" fmla="+- 0 6221 3941"/>
                  <a:gd name="T25" fmla="*/ T24 w 2763"/>
                  <a:gd name="T26" fmla="+- 0 5837 5668"/>
                  <a:gd name="T27" fmla="*/ 5837 h 447"/>
                  <a:gd name="T28" fmla="+- 0 6205 3941"/>
                  <a:gd name="T29" fmla="*/ T28 w 2763"/>
                  <a:gd name="T30" fmla="+- 0 5842 5668"/>
                  <a:gd name="T31" fmla="*/ 5842 h 447"/>
                  <a:gd name="T32" fmla="+- 0 6113 3941"/>
                  <a:gd name="T33" fmla="*/ T32 w 2763"/>
                  <a:gd name="T34" fmla="+- 0 5869 5668"/>
                  <a:gd name="T35" fmla="*/ 5869 h 447"/>
                  <a:gd name="T36" fmla="+- 0 6021 3941"/>
                  <a:gd name="T37" fmla="*/ T36 w 2763"/>
                  <a:gd name="T38" fmla="+- 0 5893 5668"/>
                  <a:gd name="T39" fmla="*/ 5893 h 447"/>
                  <a:gd name="T40" fmla="+- 0 5927 3941"/>
                  <a:gd name="T41" fmla="*/ T40 w 2763"/>
                  <a:gd name="T42" fmla="+- 0 5916 5668"/>
                  <a:gd name="T43" fmla="*/ 5916 h 447"/>
                  <a:gd name="T44" fmla="+- 0 5833 3941"/>
                  <a:gd name="T45" fmla="*/ T44 w 2763"/>
                  <a:gd name="T46" fmla="+- 0 5938 5668"/>
                  <a:gd name="T47" fmla="*/ 5938 h 447"/>
                  <a:gd name="T48" fmla="+- 0 5738 3941"/>
                  <a:gd name="T49" fmla="*/ T48 w 2763"/>
                  <a:gd name="T50" fmla="+- 0 5957 5668"/>
                  <a:gd name="T51" fmla="*/ 5957 h 447"/>
                  <a:gd name="T52" fmla="+- 0 5642 3941"/>
                  <a:gd name="T53" fmla="*/ T52 w 2763"/>
                  <a:gd name="T54" fmla="+- 0 5974 5668"/>
                  <a:gd name="T55" fmla="*/ 5974 h 447"/>
                  <a:gd name="T56" fmla="+- 0 5547 3941"/>
                  <a:gd name="T57" fmla="*/ T56 w 2763"/>
                  <a:gd name="T58" fmla="+- 0 5989 5668"/>
                  <a:gd name="T59" fmla="*/ 5989 h 447"/>
                  <a:gd name="T60" fmla="+- 0 5451 3941"/>
                  <a:gd name="T61" fmla="*/ T60 w 2763"/>
                  <a:gd name="T62" fmla="+- 0 6002 5668"/>
                  <a:gd name="T63" fmla="*/ 6002 h 447"/>
                  <a:gd name="T64" fmla="+- 0 5356 3941"/>
                  <a:gd name="T65" fmla="*/ T64 w 2763"/>
                  <a:gd name="T66" fmla="+- 0 6013 5668"/>
                  <a:gd name="T67" fmla="*/ 6013 h 447"/>
                  <a:gd name="T68" fmla="+- 0 5230 3941"/>
                  <a:gd name="T69" fmla="*/ T68 w 2763"/>
                  <a:gd name="T70" fmla="+- 0 6025 5668"/>
                  <a:gd name="T71" fmla="*/ 6025 h 447"/>
                  <a:gd name="T72" fmla="+- 0 5199 3941"/>
                  <a:gd name="T73" fmla="*/ T72 w 2763"/>
                  <a:gd name="T74" fmla="+- 0 6026 5668"/>
                  <a:gd name="T75" fmla="*/ 6026 h 447"/>
                  <a:gd name="T76" fmla="+- 0 5167 3941"/>
                  <a:gd name="T77" fmla="*/ T76 w 2763"/>
                  <a:gd name="T78" fmla="+- 0 6029 5668"/>
                  <a:gd name="T79" fmla="*/ 6029 h 447"/>
                  <a:gd name="T80" fmla="+- 0 5103 3941"/>
                  <a:gd name="T81" fmla="*/ T80 w 2763"/>
                  <a:gd name="T82" fmla="+- 0 6031 5668"/>
                  <a:gd name="T83" fmla="*/ 6031 h 447"/>
                  <a:gd name="T84" fmla="+- 0 5062 3941"/>
                  <a:gd name="T85" fmla="*/ T84 w 2763"/>
                  <a:gd name="T86" fmla="+- 0 6032 5668"/>
                  <a:gd name="T87" fmla="*/ 6032 h 447"/>
                  <a:gd name="T88" fmla="+- 0 4612 3941"/>
                  <a:gd name="T89" fmla="*/ T88 w 2763"/>
                  <a:gd name="T90" fmla="+- 0 6042 5668"/>
                  <a:gd name="T91" fmla="*/ 6042 h 447"/>
                  <a:gd name="T92" fmla="+- 0 4284 3941"/>
                  <a:gd name="T93" fmla="*/ T92 w 2763"/>
                  <a:gd name="T94" fmla="+- 0 6056 5668"/>
                  <a:gd name="T95" fmla="*/ 6056 h 447"/>
                  <a:gd name="T96" fmla="+- 0 4269 3941"/>
                  <a:gd name="T97" fmla="*/ T96 w 2763"/>
                  <a:gd name="T98" fmla="+- 0 6056 5668"/>
                  <a:gd name="T99" fmla="*/ 6056 h 447"/>
                  <a:gd name="T100" fmla="+- 0 4249 3941"/>
                  <a:gd name="T101" fmla="*/ T100 w 2763"/>
                  <a:gd name="T102" fmla="+- 0 6057 5668"/>
                  <a:gd name="T103" fmla="*/ 6057 h 447"/>
                  <a:gd name="T104" fmla="+- 0 4209 3941"/>
                  <a:gd name="T105" fmla="*/ T104 w 2763"/>
                  <a:gd name="T106" fmla="+- 0 6059 5668"/>
                  <a:gd name="T107" fmla="*/ 6059 h 447"/>
                  <a:gd name="T108" fmla="+- 0 4149 3941"/>
                  <a:gd name="T109" fmla="*/ T108 w 2763"/>
                  <a:gd name="T110" fmla="+- 0 6060 5668"/>
                  <a:gd name="T111" fmla="*/ 6060 h 447"/>
                  <a:gd name="T112" fmla="+- 0 4089 3941"/>
                  <a:gd name="T113" fmla="*/ T112 w 2763"/>
                  <a:gd name="T114" fmla="+- 0 6060 5668"/>
                  <a:gd name="T115" fmla="*/ 6060 h 447"/>
                  <a:gd name="T116" fmla="+- 0 5438 3941"/>
                  <a:gd name="T117" fmla="*/ T116 w 2763"/>
                  <a:gd name="T118" fmla="+- 0 6060 5668"/>
                  <a:gd name="T119" fmla="*/ 6060 h 447"/>
                  <a:gd name="T120" fmla="+- 0 5532 3941"/>
                  <a:gd name="T121" fmla="*/ T120 w 2763"/>
                  <a:gd name="T122" fmla="+- 0 6048 5668"/>
                  <a:gd name="T123" fmla="*/ 6048 h 447"/>
                  <a:gd name="T124" fmla="+- 0 5606 3941"/>
                  <a:gd name="T125" fmla="*/ T124 w 2763"/>
                  <a:gd name="T126" fmla="+- 0 6037 5668"/>
                  <a:gd name="T127" fmla="*/ 6037 h 447"/>
                  <a:gd name="T128" fmla="+- 0 5680 3941"/>
                  <a:gd name="T129" fmla="*/ T128 w 2763"/>
                  <a:gd name="T130" fmla="+- 0 6024 5668"/>
                  <a:gd name="T131" fmla="*/ 6024 h 447"/>
                  <a:gd name="T132" fmla="+- 0 5753 3941"/>
                  <a:gd name="T133" fmla="*/ T132 w 2763"/>
                  <a:gd name="T134" fmla="+- 0 6011 5668"/>
                  <a:gd name="T135" fmla="*/ 6011 h 447"/>
                  <a:gd name="T136" fmla="+- 0 5827 3941"/>
                  <a:gd name="T137" fmla="*/ T136 w 2763"/>
                  <a:gd name="T138" fmla="+- 0 5996 5668"/>
                  <a:gd name="T139" fmla="*/ 5996 h 447"/>
                  <a:gd name="T140" fmla="+- 0 5900 3941"/>
                  <a:gd name="T141" fmla="*/ T140 w 2763"/>
                  <a:gd name="T142" fmla="+- 0 5979 5668"/>
                  <a:gd name="T143" fmla="*/ 5979 h 447"/>
                  <a:gd name="T144" fmla="+- 0 5973 3941"/>
                  <a:gd name="T145" fmla="*/ T144 w 2763"/>
                  <a:gd name="T146" fmla="+- 0 5962 5668"/>
                  <a:gd name="T147" fmla="*/ 5962 h 447"/>
                  <a:gd name="T148" fmla="+- 0 6045 3941"/>
                  <a:gd name="T149" fmla="*/ T148 w 2763"/>
                  <a:gd name="T150" fmla="+- 0 5943 5668"/>
                  <a:gd name="T151" fmla="*/ 5943 h 447"/>
                  <a:gd name="T152" fmla="+- 0 6117 3941"/>
                  <a:gd name="T153" fmla="*/ T152 w 2763"/>
                  <a:gd name="T154" fmla="+- 0 5923 5668"/>
                  <a:gd name="T155" fmla="*/ 5923 h 447"/>
                  <a:gd name="T156" fmla="+- 0 6189 3941"/>
                  <a:gd name="T157" fmla="*/ T156 w 2763"/>
                  <a:gd name="T158" fmla="+- 0 5902 5668"/>
                  <a:gd name="T159" fmla="*/ 5902 h 447"/>
                  <a:gd name="T160" fmla="+- 0 6261 3941"/>
                  <a:gd name="T161" fmla="*/ T160 w 2763"/>
                  <a:gd name="T162" fmla="+- 0 5880 5668"/>
                  <a:gd name="T163" fmla="*/ 5880 h 447"/>
                  <a:gd name="T164" fmla="+- 0 6332 3941"/>
                  <a:gd name="T165" fmla="*/ T164 w 2763"/>
                  <a:gd name="T166" fmla="+- 0 5857 5668"/>
                  <a:gd name="T167" fmla="*/ 5857 h 447"/>
                  <a:gd name="T168" fmla="+- 0 6403 3941"/>
                  <a:gd name="T169" fmla="*/ T168 w 2763"/>
                  <a:gd name="T170" fmla="+- 0 5833 5668"/>
                  <a:gd name="T171" fmla="*/ 5833 h 447"/>
                  <a:gd name="T172" fmla="+- 0 6474 3941"/>
                  <a:gd name="T173" fmla="*/ T172 w 2763"/>
                  <a:gd name="T174" fmla="+- 0 5808 5668"/>
                  <a:gd name="T175" fmla="*/ 5808 h 447"/>
                  <a:gd name="T176" fmla="+- 0 6544 3941"/>
                  <a:gd name="T177" fmla="*/ T176 w 2763"/>
                  <a:gd name="T178" fmla="+- 0 5782 5668"/>
                  <a:gd name="T179" fmla="*/ 5782 h 447"/>
                  <a:gd name="T180" fmla="+- 0 6614 3941"/>
                  <a:gd name="T181" fmla="*/ T180 w 2763"/>
                  <a:gd name="T182" fmla="+- 0 5755 5668"/>
                  <a:gd name="T183" fmla="*/ 5755 h 447"/>
                  <a:gd name="T184" fmla="+- 0 6684 3941"/>
                  <a:gd name="T185" fmla="*/ T184 w 2763"/>
                  <a:gd name="T186" fmla="+- 0 5727 5668"/>
                  <a:gd name="T187" fmla="*/ 5727 h 447"/>
                  <a:gd name="T188" fmla="+- 0 6694 3941"/>
                  <a:gd name="T189" fmla="*/ T188 w 2763"/>
                  <a:gd name="T190" fmla="+- 0 5723 5668"/>
                  <a:gd name="T191" fmla="*/ 5723 h 447"/>
                  <a:gd name="T192" fmla="+- 0 6704 3941"/>
                  <a:gd name="T193" fmla="*/ T192 w 2763"/>
                  <a:gd name="T194" fmla="+- 0 5719 5668"/>
                  <a:gd name="T195" fmla="*/ 5719 h 447"/>
                  <a:gd name="T196" fmla="+- 0 6685 3941"/>
                  <a:gd name="T197" fmla="*/ T196 w 2763"/>
                  <a:gd name="T198" fmla="+- 0 5668 5668"/>
                  <a:gd name="T199" fmla="*/ 5668 h 4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</a:cxnLst>
                <a:rect l="0" t="0" r="r" b="b"/>
                <a:pathLst>
                  <a:path w="2763" h="447">
                    <a:moveTo>
                      <a:pt x="2744" y="0"/>
                    </a:moveTo>
                    <a:lnTo>
                      <a:pt x="2734" y="3"/>
                    </a:lnTo>
                    <a:lnTo>
                      <a:pt x="2722" y="7"/>
                    </a:lnTo>
                    <a:lnTo>
                      <a:pt x="2587" y="59"/>
                    </a:lnTo>
                    <a:lnTo>
                      <a:pt x="2401" y="127"/>
                    </a:lnTo>
                    <a:lnTo>
                      <a:pt x="2296" y="164"/>
                    </a:lnTo>
                    <a:lnTo>
                      <a:pt x="2280" y="169"/>
                    </a:lnTo>
                    <a:lnTo>
                      <a:pt x="2264" y="174"/>
                    </a:lnTo>
                    <a:lnTo>
                      <a:pt x="2172" y="201"/>
                    </a:lnTo>
                    <a:lnTo>
                      <a:pt x="2080" y="225"/>
                    </a:lnTo>
                    <a:lnTo>
                      <a:pt x="1986" y="248"/>
                    </a:lnTo>
                    <a:lnTo>
                      <a:pt x="1892" y="270"/>
                    </a:lnTo>
                    <a:lnTo>
                      <a:pt x="1797" y="289"/>
                    </a:lnTo>
                    <a:lnTo>
                      <a:pt x="1701" y="306"/>
                    </a:lnTo>
                    <a:lnTo>
                      <a:pt x="1606" y="321"/>
                    </a:lnTo>
                    <a:lnTo>
                      <a:pt x="1510" y="334"/>
                    </a:lnTo>
                    <a:lnTo>
                      <a:pt x="1415" y="345"/>
                    </a:lnTo>
                    <a:lnTo>
                      <a:pt x="1289" y="357"/>
                    </a:lnTo>
                    <a:lnTo>
                      <a:pt x="1258" y="358"/>
                    </a:lnTo>
                    <a:lnTo>
                      <a:pt x="1226" y="361"/>
                    </a:lnTo>
                    <a:lnTo>
                      <a:pt x="1162" y="363"/>
                    </a:lnTo>
                    <a:lnTo>
                      <a:pt x="1121" y="364"/>
                    </a:lnTo>
                    <a:lnTo>
                      <a:pt x="671" y="374"/>
                    </a:lnTo>
                    <a:lnTo>
                      <a:pt x="343" y="388"/>
                    </a:lnTo>
                    <a:lnTo>
                      <a:pt x="328" y="388"/>
                    </a:lnTo>
                    <a:lnTo>
                      <a:pt x="308" y="389"/>
                    </a:lnTo>
                    <a:lnTo>
                      <a:pt x="268" y="391"/>
                    </a:lnTo>
                    <a:lnTo>
                      <a:pt x="208" y="392"/>
                    </a:lnTo>
                    <a:lnTo>
                      <a:pt x="148" y="392"/>
                    </a:lnTo>
                    <a:lnTo>
                      <a:pt x="1497" y="392"/>
                    </a:lnTo>
                    <a:lnTo>
                      <a:pt x="1591" y="380"/>
                    </a:lnTo>
                    <a:lnTo>
                      <a:pt x="1665" y="369"/>
                    </a:lnTo>
                    <a:lnTo>
                      <a:pt x="1739" y="356"/>
                    </a:lnTo>
                    <a:lnTo>
                      <a:pt x="1812" y="343"/>
                    </a:lnTo>
                    <a:lnTo>
                      <a:pt x="1886" y="328"/>
                    </a:lnTo>
                    <a:lnTo>
                      <a:pt x="1959" y="311"/>
                    </a:lnTo>
                    <a:lnTo>
                      <a:pt x="2032" y="294"/>
                    </a:lnTo>
                    <a:lnTo>
                      <a:pt x="2104" y="275"/>
                    </a:lnTo>
                    <a:lnTo>
                      <a:pt x="2176" y="255"/>
                    </a:lnTo>
                    <a:lnTo>
                      <a:pt x="2248" y="234"/>
                    </a:lnTo>
                    <a:lnTo>
                      <a:pt x="2320" y="212"/>
                    </a:lnTo>
                    <a:lnTo>
                      <a:pt x="2391" y="189"/>
                    </a:lnTo>
                    <a:lnTo>
                      <a:pt x="2462" y="165"/>
                    </a:lnTo>
                    <a:lnTo>
                      <a:pt x="2533" y="140"/>
                    </a:lnTo>
                    <a:lnTo>
                      <a:pt x="2603" y="114"/>
                    </a:lnTo>
                    <a:lnTo>
                      <a:pt x="2673" y="87"/>
                    </a:lnTo>
                    <a:lnTo>
                      <a:pt x="2743" y="59"/>
                    </a:lnTo>
                    <a:lnTo>
                      <a:pt x="2753" y="55"/>
                    </a:lnTo>
                    <a:lnTo>
                      <a:pt x="2763" y="51"/>
                    </a:lnTo>
                    <a:lnTo>
                      <a:pt x="274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59" name="Group 263"/>
            <p:cNvGrpSpPr>
              <a:grpSpLocks/>
            </p:cNvGrpSpPr>
            <p:nvPr/>
          </p:nvGrpSpPr>
          <p:grpSpPr bwMode="auto">
            <a:xfrm>
              <a:off x="4386263" y="2505075"/>
              <a:ext cx="1231900" cy="1287463"/>
              <a:chOff x="6668" y="3705"/>
              <a:chExt cx="1940" cy="2027"/>
            </a:xfrm>
          </p:grpSpPr>
          <p:sp>
            <p:nvSpPr>
              <p:cNvPr id="1260" name="Freeform 264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6860 6668"/>
                  <a:gd name="T1" fmla="*/ T0 w 1940"/>
                  <a:gd name="T2" fmla="+- 0 5577 3705"/>
                  <a:gd name="T3" fmla="*/ 5577 h 2027"/>
                  <a:gd name="T4" fmla="+- 0 6805 6668"/>
                  <a:gd name="T5" fmla="*/ T4 w 1940"/>
                  <a:gd name="T6" fmla="+- 0 5609 3705"/>
                  <a:gd name="T7" fmla="*/ 5609 h 2027"/>
                  <a:gd name="T8" fmla="+- 0 6777 6668"/>
                  <a:gd name="T9" fmla="*/ T8 w 1940"/>
                  <a:gd name="T10" fmla="+- 0 5625 3705"/>
                  <a:gd name="T11" fmla="*/ 5625 h 2027"/>
                  <a:gd name="T12" fmla="+- 0 6750 6668"/>
                  <a:gd name="T13" fmla="*/ T12 w 1940"/>
                  <a:gd name="T14" fmla="+- 0 5640 3705"/>
                  <a:gd name="T15" fmla="*/ 5640 h 2027"/>
                  <a:gd name="T16" fmla="+- 0 6722 6668"/>
                  <a:gd name="T17" fmla="*/ T16 w 1940"/>
                  <a:gd name="T18" fmla="+- 0 5654 3705"/>
                  <a:gd name="T19" fmla="*/ 5654 h 2027"/>
                  <a:gd name="T20" fmla="+- 0 6668 6668"/>
                  <a:gd name="T21" fmla="*/ T20 w 1940"/>
                  <a:gd name="T22" fmla="+- 0 5683 3705"/>
                  <a:gd name="T23" fmla="*/ 5683 h 2027"/>
                  <a:gd name="T24" fmla="+- 0 6693 6668"/>
                  <a:gd name="T25" fmla="*/ T24 w 1940"/>
                  <a:gd name="T26" fmla="+- 0 5732 3705"/>
                  <a:gd name="T27" fmla="*/ 5732 h 2027"/>
                  <a:gd name="T28" fmla="+- 0 6748 6668"/>
                  <a:gd name="T29" fmla="*/ T28 w 1940"/>
                  <a:gd name="T30" fmla="+- 0 5703 3705"/>
                  <a:gd name="T31" fmla="*/ 5703 h 2027"/>
                  <a:gd name="T32" fmla="+- 0 6775 6668"/>
                  <a:gd name="T33" fmla="*/ T32 w 1940"/>
                  <a:gd name="T34" fmla="+- 0 5689 3705"/>
                  <a:gd name="T35" fmla="*/ 5689 h 2027"/>
                  <a:gd name="T36" fmla="+- 0 6831 6668"/>
                  <a:gd name="T37" fmla="*/ T36 w 1940"/>
                  <a:gd name="T38" fmla="+- 0 5657 3705"/>
                  <a:gd name="T39" fmla="*/ 5657 h 2027"/>
                  <a:gd name="T40" fmla="+- 0 6860 6668"/>
                  <a:gd name="T41" fmla="*/ T40 w 1940"/>
                  <a:gd name="T42" fmla="+- 0 5641 3705"/>
                  <a:gd name="T43" fmla="*/ 5641 h 2027"/>
                  <a:gd name="T44" fmla="+- 0 6888 6668"/>
                  <a:gd name="T45" fmla="*/ T44 w 1940"/>
                  <a:gd name="T46" fmla="+- 0 5624 3705"/>
                  <a:gd name="T47" fmla="*/ 5624 h 2027"/>
                  <a:gd name="T48" fmla="+- 0 6860 6668"/>
                  <a:gd name="T49" fmla="*/ T48 w 1940"/>
                  <a:gd name="T50" fmla="+- 0 5577 3705"/>
                  <a:gd name="T51" fmla="*/ 5577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940" h="2027">
                    <a:moveTo>
                      <a:pt x="192" y="1872"/>
                    </a:moveTo>
                    <a:lnTo>
                      <a:pt x="137" y="1904"/>
                    </a:lnTo>
                    <a:lnTo>
                      <a:pt x="109" y="1920"/>
                    </a:lnTo>
                    <a:lnTo>
                      <a:pt x="82" y="1935"/>
                    </a:lnTo>
                    <a:lnTo>
                      <a:pt x="54" y="1949"/>
                    </a:lnTo>
                    <a:lnTo>
                      <a:pt x="0" y="1978"/>
                    </a:lnTo>
                    <a:lnTo>
                      <a:pt x="25" y="2027"/>
                    </a:lnTo>
                    <a:lnTo>
                      <a:pt x="80" y="1998"/>
                    </a:lnTo>
                    <a:lnTo>
                      <a:pt x="107" y="1984"/>
                    </a:lnTo>
                    <a:lnTo>
                      <a:pt x="163" y="1952"/>
                    </a:lnTo>
                    <a:lnTo>
                      <a:pt x="192" y="1936"/>
                    </a:lnTo>
                    <a:lnTo>
                      <a:pt x="220" y="1919"/>
                    </a:lnTo>
                    <a:lnTo>
                      <a:pt x="192" y="1872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1" name="Freeform 265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7166 6668"/>
                  <a:gd name="T1" fmla="*/ T0 w 1940"/>
                  <a:gd name="T2" fmla="+- 0 5350 3705"/>
                  <a:gd name="T3" fmla="*/ 5350 h 2027"/>
                  <a:gd name="T4" fmla="+- 0 7156 6668"/>
                  <a:gd name="T5" fmla="*/ T4 w 1940"/>
                  <a:gd name="T6" fmla="+- 0 5358 3705"/>
                  <a:gd name="T7" fmla="*/ 5358 h 2027"/>
                  <a:gd name="T8" fmla="+- 0 7140 6668"/>
                  <a:gd name="T9" fmla="*/ T8 w 1940"/>
                  <a:gd name="T10" fmla="+- 0 5371 3705"/>
                  <a:gd name="T11" fmla="*/ 5371 h 2027"/>
                  <a:gd name="T12" fmla="+- 0 7125 6668"/>
                  <a:gd name="T13" fmla="*/ T12 w 1940"/>
                  <a:gd name="T14" fmla="+- 0 5384 3705"/>
                  <a:gd name="T15" fmla="*/ 5384 h 2027"/>
                  <a:gd name="T16" fmla="+- 0 7063 6668"/>
                  <a:gd name="T17" fmla="*/ T16 w 1940"/>
                  <a:gd name="T18" fmla="+- 0 5435 3705"/>
                  <a:gd name="T19" fmla="*/ 5435 h 2027"/>
                  <a:gd name="T20" fmla="+- 0 7016 6668"/>
                  <a:gd name="T21" fmla="*/ T20 w 1940"/>
                  <a:gd name="T22" fmla="+- 0 5471 3705"/>
                  <a:gd name="T23" fmla="*/ 5471 h 2027"/>
                  <a:gd name="T24" fmla="+- 0 7000 6668"/>
                  <a:gd name="T25" fmla="*/ T24 w 1940"/>
                  <a:gd name="T26" fmla="+- 0 5483 3705"/>
                  <a:gd name="T27" fmla="*/ 5483 h 2027"/>
                  <a:gd name="T28" fmla="+- 0 6995 6668"/>
                  <a:gd name="T29" fmla="*/ T28 w 1940"/>
                  <a:gd name="T30" fmla="+- 0 5487 3705"/>
                  <a:gd name="T31" fmla="*/ 5487 h 2027"/>
                  <a:gd name="T32" fmla="+- 0 7028 6668"/>
                  <a:gd name="T33" fmla="*/ T32 w 1940"/>
                  <a:gd name="T34" fmla="+- 0 5531 3705"/>
                  <a:gd name="T35" fmla="*/ 5531 h 2027"/>
                  <a:gd name="T36" fmla="+- 0 7039 6668"/>
                  <a:gd name="T37" fmla="*/ T36 w 1940"/>
                  <a:gd name="T38" fmla="+- 0 5523 3705"/>
                  <a:gd name="T39" fmla="*/ 5523 h 2027"/>
                  <a:gd name="T40" fmla="+- 0 7055 6668"/>
                  <a:gd name="T41" fmla="*/ T40 w 1940"/>
                  <a:gd name="T42" fmla="+- 0 5511 3705"/>
                  <a:gd name="T43" fmla="*/ 5511 h 2027"/>
                  <a:gd name="T44" fmla="+- 0 7103 6668"/>
                  <a:gd name="T45" fmla="*/ T44 w 1940"/>
                  <a:gd name="T46" fmla="+- 0 5474 3705"/>
                  <a:gd name="T47" fmla="*/ 5474 h 2027"/>
                  <a:gd name="T48" fmla="+- 0 7164 6668"/>
                  <a:gd name="T49" fmla="*/ T48 w 1940"/>
                  <a:gd name="T50" fmla="+- 0 5423 3705"/>
                  <a:gd name="T51" fmla="*/ 5423 h 2027"/>
                  <a:gd name="T52" fmla="+- 0 7202 6668"/>
                  <a:gd name="T53" fmla="*/ T52 w 1940"/>
                  <a:gd name="T54" fmla="+- 0 5391 3705"/>
                  <a:gd name="T55" fmla="*/ 5391 h 2027"/>
                  <a:gd name="T56" fmla="+- 0 7166 6668"/>
                  <a:gd name="T57" fmla="*/ T56 w 1940"/>
                  <a:gd name="T58" fmla="+- 0 5350 3705"/>
                  <a:gd name="T59" fmla="*/ 5350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940" h="2027">
                    <a:moveTo>
                      <a:pt x="498" y="1645"/>
                    </a:moveTo>
                    <a:lnTo>
                      <a:pt x="488" y="1653"/>
                    </a:lnTo>
                    <a:lnTo>
                      <a:pt x="472" y="1666"/>
                    </a:lnTo>
                    <a:lnTo>
                      <a:pt x="457" y="1679"/>
                    </a:lnTo>
                    <a:lnTo>
                      <a:pt x="395" y="1730"/>
                    </a:lnTo>
                    <a:lnTo>
                      <a:pt x="348" y="1766"/>
                    </a:lnTo>
                    <a:lnTo>
                      <a:pt x="332" y="1778"/>
                    </a:lnTo>
                    <a:lnTo>
                      <a:pt x="327" y="1782"/>
                    </a:lnTo>
                    <a:lnTo>
                      <a:pt x="360" y="1826"/>
                    </a:lnTo>
                    <a:lnTo>
                      <a:pt x="371" y="1818"/>
                    </a:lnTo>
                    <a:lnTo>
                      <a:pt x="387" y="1806"/>
                    </a:lnTo>
                    <a:lnTo>
                      <a:pt x="435" y="1769"/>
                    </a:lnTo>
                    <a:lnTo>
                      <a:pt x="496" y="1718"/>
                    </a:lnTo>
                    <a:lnTo>
                      <a:pt x="534" y="1686"/>
                    </a:lnTo>
                    <a:lnTo>
                      <a:pt x="498" y="164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2" name="Freeform 266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7449 6668"/>
                  <a:gd name="T1" fmla="*/ T0 w 1940"/>
                  <a:gd name="T2" fmla="+- 0 5089 3705"/>
                  <a:gd name="T3" fmla="*/ 5089 h 2027"/>
                  <a:gd name="T4" fmla="+- 0 7380 6668"/>
                  <a:gd name="T5" fmla="*/ T4 w 1940"/>
                  <a:gd name="T6" fmla="+- 0 5155 3705"/>
                  <a:gd name="T7" fmla="*/ 5155 h 2027"/>
                  <a:gd name="T8" fmla="+- 0 7307 6668"/>
                  <a:gd name="T9" fmla="*/ T8 w 1940"/>
                  <a:gd name="T10" fmla="+- 0 5223 3705"/>
                  <a:gd name="T11" fmla="*/ 5223 h 2027"/>
                  <a:gd name="T12" fmla="+- 0 7288 6668"/>
                  <a:gd name="T13" fmla="*/ T12 w 1940"/>
                  <a:gd name="T14" fmla="+- 0 5240 3705"/>
                  <a:gd name="T15" fmla="*/ 5240 h 2027"/>
                  <a:gd name="T16" fmla="+- 0 7326 6668"/>
                  <a:gd name="T17" fmla="*/ T16 w 1940"/>
                  <a:gd name="T18" fmla="+- 0 5281 3705"/>
                  <a:gd name="T19" fmla="*/ 5281 h 2027"/>
                  <a:gd name="T20" fmla="+- 0 7369 6668"/>
                  <a:gd name="T21" fmla="*/ T20 w 1940"/>
                  <a:gd name="T22" fmla="+- 0 5241 3705"/>
                  <a:gd name="T23" fmla="*/ 5241 h 2027"/>
                  <a:gd name="T24" fmla="+- 0 7398 6668"/>
                  <a:gd name="T25" fmla="*/ T24 w 1940"/>
                  <a:gd name="T26" fmla="+- 0 5214 3705"/>
                  <a:gd name="T27" fmla="*/ 5214 h 2027"/>
                  <a:gd name="T28" fmla="+- 0 7486 6668"/>
                  <a:gd name="T29" fmla="*/ T28 w 1940"/>
                  <a:gd name="T30" fmla="+- 0 5132 3705"/>
                  <a:gd name="T31" fmla="*/ 5132 h 2027"/>
                  <a:gd name="T32" fmla="+- 0 7487 6668"/>
                  <a:gd name="T33" fmla="*/ T32 w 1940"/>
                  <a:gd name="T34" fmla="+- 0 5129 3705"/>
                  <a:gd name="T35" fmla="*/ 5129 h 2027"/>
                  <a:gd name="T36" fmla="+- 0 7449 6668"/>
                  <a:gd name="T37" fmla="*/ T36 w 1940"/>
                  <a:gd name="T38" fmla="+- 0 5089 3705"/>
                  <a:gd name="T39" fmla="*/ 5089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940" h="2027">
                    <a:moveTo>
                      <a:pt x="781" y="1384"/>
                    </a:moveTo>
                    <a:lnTo>
                      <a:pt x="712" y="1450"/>
                    </a:lnTo>
                    <a:lnTo>
                      <a:pt x="639" y="1518"/>
                    </a:lnTo>
                    <a:lnTo>
                      <a:pt x="620" y="1535"/>
                    </a:lnTo>
                    <a:lnTo>
                      <a:pt x="658" y="1576"/>
                    </a:lnTo>
                    <a:lnTo>
                      <a:pt x="701" y="1536"/>
                    </a:lnTo>
                    <a:lnTo>
                      <a:pt x="730" y="1509"/>
                    </a:lnTo>
                    <a:lnTo>
                      <a:pt x="818" y="1427"/>
                    </a:lnTo>
                    <a:lnTo>
                      <a:pt x="819" y="1424"/>
                    </a:lnTo>
                    <a:lnTo>
                      <a:pt x="781" y="138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3" name="Freeform 267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7720 6668"/>
                  <a:gd name="T1" fmla="*/ T0 w 1940"/>
                  <a:gd name="T2" fmla="+- 0 4816 3705"/>
                  <a:gd name="T3" fmla="*/ 4816 h 2027"/>
                  <a:gd name="T4" fmla="+- 0 7716 6668"/>
                  <a:gd name="T5" fmla="*/ T4 w 1940"/>
                  <a:gd name="T6" fmla="+- 0 4819 3705"/>
                  <a:gd name="T7" fmla="*/ 4819 h 2027"/>
                  <a:gd name="T8" fmla="+- 0 7668 6668"/>
                  <a:gd name="T9" fmla="*/ T8 w 1940"/>
                  <a:gd name="T10" fmla="+- 0 4871 3705"/>
                  <a:gd name="T11" fmla="*/ 4871 h 2027"/>
                  <a:gd name="T12" fmla="+- 0 7619 6668"/>
                  <a:gd name="T13" fmla="*/ T12 w 1940"/>
                  <a:gd name="T14" fmla="+- 0 4921 3705"/>
                  <a:gd name="T15" fmla="*/ 4921 h 2027"/>
                  <a:gd name="T16" fmla="+- 0 7567 6668"/>
                  <a:gd name="T17" fmla="*/ T16 w 1940"/>
                  <a:gd name="T18" fmla="+- 0 4973 3705"/>
                  <a:gd name="T19" fmla="*/ 4973 h 2027"/>
                  <a:gd name="T20" fmla="+- 0 7606 6668"/>
                  <a:gd name="T21" fmla="*/ T20 w 1940"/>
                  <a:gd name="T22" fmla="+- 0 5013 3705"/>
                  <a:gd name="T23" fmla="*/ 5013 h 2027"/>
                  <a:gd name="T24" fmla="+- 0 7608 6668"/>
                  <a:gd name="T25" fmla="*/ T24 w 1940"/>
                  <a:gd name="T26" fmla="+- 0 5011 3705"/>
                  <a:gd name="T27" fmla="*/ 5011 h 2027"/>
                  <a:gd name="T28" fmla="+- 0 7707 6668"/>
                  <a:gd name="T29" fmla="*/ T28 w 1940"/>
                  <a:gd name="T30" fmla="+- 0 4910 3705"/>
                  <a:gd name="T31" fmla="*/ 4910 h 2027"/>
                  <a:gd name="T32" fmla="+- 0 7756 6668"/>
                  <a:gd name="T33" fmla="*/ T32 w 1940"/>
                  <a:gd name="T34" fmla="+- 0 4857 3705"/>
                  <a:gd name="T35" fmla="*/ 4857 h 2027"/>
                  <a:gd name="T36" fmla="+- 0 7760 6668"/>
                  <a:gd name="T37" fmla="*/ T36 w 1940"/>
                  <a:gd name="T38" fmla="+- 0 4853 3705"/>
                  <a:gd name="T39" fmla="*/ 4853 h 2027"/>
                  <a:gd name="T40" fmla="+- 0 7720 6668"/>
                  <a:gd name="T41" fmla="*/ T40 w 1940"/>
                  <a:gd name="T42" fmla="+- 0 4816 3705"/>
                  <a:gd name="T43" fmla="*/ 4816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940" h="2027">
                    <a:moveTo>
                      <a:pt x="1052" y="1111"/>
                    </a:moveTo>
                    <a:lnTo>
                      <a:pt x="1048" y="1114"/>
                    </a:lnTo>
                    <a:lnTo>
                      <a:pt x="1000" y="1166"/>
                    </a:lnTo>
                    <a:lnTo>
                      <a:pt x="951" y="1216"/>
                    </a:lnTo>
                    <a:lnTo>
                      <a:pt x="899" y="1268"/>
                    </a:lnTo>
                    <a:lnTo>
                      <a:pt x="938" y="1308"/>
                    </a:lnTo>
                    <a:lnTo>
                      <a:pt x="940" y="1306"/>
                    </a:lnTo>
                    <a:lnTo>
                      <a:pt x="1039" y="1205"/>
                    </a:lnTo>
                    <a:lnTo>
                      <a:pt x="1088" y="1152"/>
                    </a:lnTo>
                    <a:lnTo>
                      <a:pt x="1092" y="1148"/>
                    </a:lnTo>
                    <a:lnTo>
                      <a:pt x="1052" y="1111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4" name="Freeform 268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7973 6668"/>
                  <a:gd name="T1" fmla="*/ T0 w 1940"/>
                  <a:gd name="T2" fmla="+- 0 4527 3705"/>
                  <a:gd name="T3" fmla="*/ 4527 h 2027"/>
                  <a:gd name="T4" fmla="+- 0 7945 6668"/>
                  <a:gd name="T5" fmla="*/ T4 w 1940"/>
                  <a:gd name="T6" fmla="+- 0 4561 3705"/>
                  <a:gd name="T7" fmla="*/ 4561 h 2027"/>
                  <a:gd name="T8" fmla="+- 0 7880 6668"/>
                  <a:gd name="T9" fmla="*/ T8 w 1940"/>
                  <a:gd name="T10" fmla="+- 0 4639 3705"/>
                  <a:gd name="T11" fmla="*/ 4639 h 2027"/>
                  <a:gd name="T12" fmla="+- 0 7857 6668"/>
                  <a:gd name="T13" fmla="*/ T12 w 1940"/>
                  <a:gd name="T14" fmla="+- 0 4665 3705"/>
                  <a:gd name="T15" fmla="*/ 4665 h 2027"/>
                  <a:gd name="T16" fmla="+- 0 7834 6668"/>
                  <a:gd name="T17" fmla="*/ T16 w 1940"/>
                  <a:gd name="T18" fmla="+- 0 4690 3705"/>
                  <a:gd name="T19" fmla="*/ 4690 h 2027"/>
                  <a:gd name="T20" fmla="+- 0 7831 6668"/>
                  <a:gd name="T21" fmla="*/ T20 w 1940"/>
                  <a:gd name="T22" fmla="+- 0 4694 3705"/>
                  <a:gd name="T23" fmla="*/ 4694 h 2027"/>
                  <a:gd name="T24" fmla="+- 0 7872 6668"/>
                  <a:gd name="T25" fmla="*/ T24 w 1940"/>
                  <a:gd name="T26" fmla="+- 0 4731 3705"/>
                  <a:gd name="T27" fmla="*/ 4731 h 2027"/>
                  <a:gd name="T28" fmla="+- 0 7875 6668"/>
                  <a:gd name="T29" fmla="*/ T28 w 1940"/>
                  <a:gd name="T30" fmla="+- 0 4727 3705"/>
                  <a:gd name="T31" fmla="*/ 4727 h 2027"/>
                  <a:gd name="T32" fmla="+- 0 7921 6668"/>
                  <a:gd name="T33" fmla="*/ T32 w 1940"/>
                  <a:gd name="T34" fmla="+- 0 4675 3705"/>
                  <a:gd name="T35" fmla="*/ 4675 h 2027"/>
                  <a:gd name="T36" fmla="+- 0 7987 6668"/>
                  <a:gd name="T37" fmla="*/ T36 w 1940"/>
                  <a:gd name="T38" fmla="+- 0 4597 3705"/>
                  <a:gd name="T39" fmla="*/ 4597 h 2027"/>
                  <a:gd name="T40" fmla="+- 0 8016 6668"/>
                  <a:gd name="T41" fmla="*/ T40 w 1940"/>
                  <a:gd name="T42" fmla="+- 0 4562 3705"/>
                  <a:gd name="T43" fmla="*/ 4562 h 2027"/>
                  <a:gd name="T44" fmla="+- 0 7973 6668"/>
                  <a:gd name="T45" fmla="*/ T44 w 1940"/>
                  <a:gd name="T46" fmla="+- 0 4527 3705"/>
                  <a:gd name="T47" fmla="*/ 4527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940" h="2027">
                    <a:moveTo>
                      <a:pt x="1305" y="822"/>
                    </a:moveTo>
                    <a:lnTo>
                      <a:pt x="1277" y="856"/>
                    </a:lnTo>
                    <a:lnTo>
                      <a:pt x="1212" y="934"/>
                    </a:lnTo>
                    <a:lnTo>
                      <a:pt x="1189" y="960"/>
                    </a:lnTo>
                    <a:lnTo>
                      <a:pt x="1166" y="985"/>
                    </a:lnTo>
                    <a:lnTo>
                      <a:pt x="1163" y="989"/>
                    </a:lnTo>
                    <a:lnTo>
                      <a:pt x="1204" y="1026"/>
                    </a:lnTo>
                    <a:lnTo>
                      <a:pt x="1207" y="1022"/>
                    </a:lnTo>
                    <a:lnTo>
                      <a:pt x="1253" y="970"/>
                    </a:lnTo>
                    <a:lnTo>
                      <a:pt x="1319" y="892"/>
                    </a:lnTo>
                    <a:lnTo>
                      <a:pt x="1348" y="857"/>
                    </a:lnTo>
                    <a:lnTo>
                      <a:pt x="1305" y="822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5" name="Freeform 269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8206 6668"/>
                  <a:gd name="T1" fmla="*/ T0 w 1940"/>
                  <a:gd name="T2" fmla="+- 0 4221 3705"/>
                  <a:gd name="T3" fmla="*/ 4221 h 2027"/>
                  <a:gd name="T4" fmla="+- 0 8157 6668"/>
                  <a:gd name="T5" fmla="*/ T4 w 1940"/>
                  <a:gd name="T6" fmla="+- 0 4289 3705"/>
                  <a:gd name="T7" fmla="*/ 4289 h 2027"/>
                  <a:gd name="T8" fmla="+- 0 8075 6668"/>
                  <a:gd name="T9" fmla="*/ T8 w 1940"/>
                  <a:gd name="T10" fmla="+- 0 4398 3705"/>
                  <a:gd name="T11" fmla="*/ 4398 h 2027"/>
                  <a:gd name="T12" fmla="+- 0 8119 6668"/>
                  <a:gd name="T13" fmla="*/ T12 w 1940"/>
                  <a:gd name="T14" fmla="+- 0 4431 3705"/>
                  <a:gd name="T15" fmla="*/ 4431 h 2027"/>
                  <a:gd name="T16" fmla="+- 0 8201 6668"/>
                  <a:gd name="T17" fmla="*/ T16 w 1940"/>
                  <a:gd name="T18" fmla="+- 0 4322 3705"/>
                  <a:gd name="T19" fmla="*/ 4322 h 2027"/>
                  <a:gd name="T20" fmla="+- 0 8250 6668"/>
                  <a:gd name="T21" fmla="*/ T20 w 1940"/>
                  <a:gd name="T22" fmla="+- 0 4253 3705"/>
                  <a:gd name="T23" fmla="*/ 4253 h 2027"/>
                  <a:gd name="T24" fmla="+- 0 8206 6668"/>
                  <a:gd name="T25" fmla="*/ T24 w 1940"/>
                  <a:gd name="T26" fmla="+- 0 4221 3705"/>
                  <a:gd name="T27" fmla="*/ 4221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40" h="2027">
                    <a:moveTo>
                      <a:pt x="1538" y="516"/>
                    </a:moveTo>
                    <a:lnTo>
                      <a:pt x="1489" y="584"/>
                    </a:lnTo>
                    <a:lnTo>
                      <a:pt x="1407" y="693"/>
                    </a:lnTo>
                    <a:lnTo>
                      <a:pt x="1451" y="726"/>
                    </a:lnTo>
                    <a:lnTo>
                      <a:pt x="1533" y="617"/>
                    </a:lnTo>
                    <a:lnTo>
                      <a:pt x="1582" y="548"/>
                    </a:lnTo>
                    <a:lnTo>
                      <a:pt x="1538" y="51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6" name="Freeform 270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8427 6668"/>
                  <a:gd name="T1" fmla="*/ T0 w 1940"/>
                  <a:gd name="T2" fmla="+- 0 3905 3705"/>
                  <a:gd name="T3" fmla="*/ 3905 h 2027"/>
                  <a:gd name="T4" fmla="+- 0 8401 6668"/>
                  <a:gd name="T5" fmla="*/ T4 w 1940"/>
                  <a:gd name="T6" fmla="+- 0 3942 3705"/>
                  <a:gd name="T7" fmla="*/ 3942 h 2027"/>
                  <a:gd name="T8" fmla="+- 0 8321 6668"/>
                  <a:gd name="T9" fmla="*/ T8 w 1940"/>
                  <a:gd name="T10" fmla="+- 0 4059 3705"/>
                  <a:gd name="T11" fmla="*/ 4059 h 2027"/>
                  <a:gd name="T12" fmla="+- 0 8302 6668"/>
                  <a:gd name="T13" fmla="*/ T12 w 1940"/>
                  <a:gd name="T14" fmla="+- 0 4086 3705"/>
                  <a:gd name="T15" fmla="*/ 4086 h 2027"/>
                  <a:gd name="T16" fmla="+- 0 8347 6668"/>
                  <a:gd name="T17" fmla="*/ T16 w 1940"/>
                  <a:gd name="T18" fmla="+- 0 4117 3705"/>
                  <a:gd name="T19" fmla="*/ 4117 h 2027"/>
                  <a:gd name="T20" fmla="+- 0 8366 6668"/>
                  <a:gd name="T21" fmla="*/ T20 w 1940"/>
                  <a:gd name="T22" fmla="+- 0 4091 3705"/>
                  <a:gd name="T23" fmla="*/ 4091 h 2027"/>
                  <a:gd name="T24" fmla="+- 0 8472 6668"/>
                  <a:gd name="T25" fmla="*/ T24 w 1940"/>
                  <a:gd name="T26" fmla="+- 0 3936 3705"/>
                  <a:gd name="T27" fmla="*/ 3936 h 2027"/>
                  <a:gd name="T28" fmla="+- 0 8427 6668"/>
                  <a:gd name="T29" fmla="*/ T28 w 1940"/>
                  <a:gd name="T30" fmla="+- 0 3905 3705"/>
                  <a:gd name="T31" fmla="*/ 3905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40" h="2027">
                    <a:moveTo>
                      <a:pt x="1759" y="200"/>
                    </a:moveTo>
                    <a:lnTo>
                      <a:pt x="1733" y="237"/>
                    </a:lnTo>
                    <a:lnTo>
                      <a:pt x="1653" y="354"/>
                    </a:lnTo>
                    <a:lnTo>
                      <a:pt x="1634" y="381"/>
                    </a:lnTo>
                    <a:lnTo>
                      <a:pt x="1679" y="412"/>
                    </a:lnTo>
                    <a:lnTo>
                      <a:pt x="1698" y="386"/>
                    </a:lnTo>
                    <a:lnTo>
                      <a:pt x="1804" y="231"/>
                    </a:lnTo>
                    <a:lnTo>
                      <a:pt x="1759" y="20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7" name="Freeform 271"/>
              <p:cNvSpPr>
                <a:spLocks/>
              </p:cNvSpPr>
              <p:nvPr/>
            </p:nvSpPr>
            <p:spPr bwMode="auto">
              <a:xfrm>
                <a:off x="6668" y="3705"/>
                <a:ext cx="1940" cy="2027"/>
              </a:xfrm>
              <a:custGeom>
                <a:avLst/>
                <a:gdLst>
                  <a:gd name="T0" fmla="+- 0 8562 6668"/>
                  <a:gd name="T1" fmla="*/ T0 w 1940"/>
                  <a:gd name="T2" fmla="+- 0 3705 3705"/>
                  <a:gd name="T3" fmla="*/ 3705 h 2027"/>
                  <a:gd name="T4" fmla="+- 0 8520 6668"/>
                  <a:gd name="T5" fmla="*/ T4 w 1940"/>
                  <a:gd name="T6" fmla="+- 0 3768 3705"/>
                  <a:gd name="T7" fmla="*/ 3768 h 2027"/>
                  <a:gd name="T8" fmla="+- 0 8565 6668"/>
                  <a:gd name="T9" fmla="*/ T8 w 1940"/>
                  <a:gd name="T10" fmla="+- 0 3799 3705"/>
                  <a:gd name="T11" fmla="*/ 3799 h 2027"/>
                  <a:gd name="T12" fmla="+- 0 8607 6668"/>
                  <a:gd name="T13" fmla="*/ T12 w 1940"/>
                  <a:gd name="T14" fmla="+- 0 3736 3705"/>
                  <a:gd name="T15" fmla="*/ 3736 h 2027"/>
                  <a:gd name="T16" fmla="+- 0 8562 6668"/>
                  <a:gd name="T17" fmla="*/ T16 w 1940"/>
                  <a:gd name="T18" fmla="+- 0 3705 3705"/>
                  <a:gd name="T19" fmla="*/ 3705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40" h="2027">
                    <a:moveTo>
                      <a:pt x="1894" y="0"/>
                    </a:moveTo>
                    <a:lnTo>
                      <a:pt x="1852" y="63"/>
                    </a:lnTo>
                    <a:lnTo>
                      <a:pt x="1897" y="94"/>
                    </a:lnTo>
                    <a:lnTo>
                      <a:pt x="1939" y="31"/>
                    </a:lnTo>
                    <a:lnTo>
                      <a:pt x="189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44" name="Picture 2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2" y="3390"/>
                <a:ext cx="1242" cy="3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8" name="Group 273"/>
            <p:cNvGrpSpPr>
              <a:grpSpLocks/>
            </p:cNvGrpSpPr>
            <p:nvPr/>
          </p:nvGrpSpPr>
          <p:grpSpPr bwMode="auto">
            <a:xfrm>
              <a:off x="2606675" y="4375150"/>
              <a:ext cx="3741738" cy="53975"/>
              <a:chOff x="3864" y="6651"/>
              <a:chExt cx="5893" cy="83"/>
            </a:xfrm>
          </p:grpSpPr>
          <p:sp>
            <p:nvSpPr>
              <p:cNvPr id="1269" name="Freeform 274"/>
              <p:cNvSpPr>
                <a:spLocks/>
              </p:cNvSpPr>
              <p:nvPr/>
            </p:nvSpPr>
            <p:spPr bwMode="auto">
              <a:xfrm>
                <a:off x="3864" y="6651"/>
                <a:ext cx="5893" cy="83"/>
              </a:xfrm>
              <a:custGeom>
                <a:avLst/>
                <a:gdLst>
                  <a:gd name="T0" fmla="+- 0 9674 3864"/>
                  <a:gd name="T1" fmla="*/ T0 w 5893"/>
                  <a:gd name="T2" fmla="+- 0 6692 6651"/>
                  <a:gd name="T3" fmla="*/ 6692 h 83"/>
                  <a:gd name="T4" fmla="+- 0 9620 3864"/>
                  <a:gd name="T5" fmla="*/ T4 w 5893"/>
                  <a:gd name="T6" fmla="+- 0 6733 6651"/>
                  <a:gd name="T7" fmla="*/ 6733 h 83"/>
                  <a:gd name="T8" fmla="+- 0 9735 3864"/>
                  <a:gd name="T9" fmla="*/ T8 w 5893"/>
                  <a:gd name="T10" fmla="+- 0 6699 6651"/>
                  <a:gd name="T11" fmla="*/ 6699 h 83"/>
                  <a:gd name="T12" fmla="+- 0 9674 3864"/>
                  <a:gd name="T13" fmla="*/ T12 w 5893"/>
                  <a:gd name="T14" fmla="+- 0 6699 6651"/>
                  <a:gd name="T15" fmla="*/ 6699 h 83"/>
                  <a:gd name="T16" fmla="+- 0 9674 3864"/>
                  <a:gd name="T17" fmla="*/ T16 w 5893"/>
                  <a:gd name="T18" fmla="+- 0 6692 6651"/>
                  <a:gd name="T19" fmla="*/ 6692 h 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93" h="83">
                    <a:moveTo>
                      <a:pt x="5810" y="41"/>
                    </a:moveTo>
                    <a:lnTo>
                      <a:pt x="5756" y="82"/>
                    </a:lnTo>
                    <a:lnTo>
                      <a:pt x="5871" y="48"/>
                    </a:lnTo>
                    <a:lnTo>
                      <a:pt x="5810" y="48"/>
                    </a:lnTo>
                    <a:lnTo>
                      <a:pt x="5810" y="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0" name="Freeform 275"/>
              <p:cNvSpPr>
                <a:spLocks/>
              </p:cNvSpPr>
              <p:nvPr/>
            </p:nvSpPr>
            <p:spPr bwMode="auto">
              <a:xfrm>
                <a:off x="3864" y="6651"/>
                <a:ext cx="5893" cy="83"/>
              </a:xfrm>
              <a:custGeom>
                <a:avLst/>
                <a:gdLst>
                  <a:gd name="T0" fmla="+- 0 9666 3864"/>
                  <a:gd name="T1" fmla="*/ T0 w 5893"/>
                  <a:gd name="T2" fmla="+- 0 6685 6651"/>
                  <a:gd name="T3" fmla="*/ 6685 h 83"/>
                  <a:gd name="T4" fmla="+- 0 3864 3864"/>
                  <a:gd name="T5" fmla="*/ T4 w 5893"/>
                  <a:gd name="T6" fmla="+- 0 6685 6651"/>
                  <a:gd name="T7" fmla="*/ 6685 h 83"/>
                  <a:gd name="T8" fmla="+- 0 3864 3864"/>
                  <a:gd name="T9" fmla="*/ T8 w 5893"/>
                  <a:gd name="T10" fmla="+- 0 6699 6651"/>
                  <a:gd name="T11" fmla="*/ 6699 h 83"/>
                  <a:gd name="T12" fmla="+- 0 9666 3864"/>
                  <a:gd name="T13" fmla="*/ T12 w 5893"/>
                  <a:gd name="T14" fmla="+- 0 6699 6651"/>
                  <a:gd name="T15" fmla="*/ 6699 h 83"/>
                  <a:gd name="T16" fmla="+- 0 9674 3864"/>
                  <a:gd name="T17" fmla="*/ T16 w 5893"/>
                  <a:gd name="T18" fmla="+- 0 6692 6651"/>
                  <a:gd name="T19" fmla="*/ 6692 h 83"/>
                  <a:gd name="T20" fmla="+- 0 9666 3864"/>
                  <a:gd name="T21" fmla="*/ T20 w 5893"/>
                  <a:gd name="T22" fmla="+- 0 6685 6651"/>
                  <a:gd name="T23" fmla="*/ 6685 h 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893" h="83">
                    <a:moveTo>
                      <a:pt x="5802" y="34"/>
                    </a:moveTo>
                    <a:lnTo>
                      <a:pt x="0" y="34"/>
                    </a:lnTo>
                    <a:lnTo>
                      <a:pt x="0" y="48"/>
                    </a:lnTo>
                    <a:lnTo>
                      <a:pt x="5802" y="48"/>
                    </a:lnTo>
                    <a:lnTo>
                      <a:pt x="5810" y="41"/>
                    </a:lnTo>
                    <a:lnTo>
                      <a:pt x="5802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1" name="Freeform 276"/>
              <p:cNvSpPr>
                <a:spLocks/>
              </p:cNvSpPr>
              <p:nvPr/>
            </p:nvSpPr>
            <p:spPr bwMode="auto">
              <a:xfrm>
                <a:off x="3864" y="6651"/>
                <a:ext cx="5893" cy="83"/>
              </a:xfrm>
              <a:custGeom>
                <a:avLst/>
                <a:gdLst>
                  <a:gd name="T0" fmla="+- 0 9735 3864"/>
                  <a:gd name="T1" fmla="*/ T0 w 5893"/>
                  <a:gd name="T2" fmla="+- 0 6685 6651"/>
                  <a:gd name="T3" fmla="*/ 6685 h 83"/>
                  <a:gd name="T4" fmla="+- 0 9674 3864"/>
                  <a:gd name="T5" fmla="*/ T4 w 5893"/>
                  <a:gd name="T6" fmla="+- 0 6685 6651"/>
                  <a:gd name="T7" fmla="*/ 6685 h 83"/>
                  <a:gd name="T8" fmla="+- 0 9674 3864"/>
                  <a:gd name="T9" fmla="*/ T8 w 5893"/>
                  <a:gd name="T10" fmla="+- 0 6699 6651"/>
                  <a:gd name="T11" fmla="*/ 6699 h 83"/>
                  <a:gd name="T12" fmla="+- 0 9735 3864"/>
                  <a:gd name="T13" fmla="*/ T12 w 5893"/>
                  <a:gd name="T14" fmla="+- 0 6699 6651"/>
                  <a:gd name="T15" fmla="*/ 6699 h 83"/>
                  <a:gd name="T16" fmla="+- 0 9757 3864"/>
                  <a:gd name="T17" fmla="*/ T16 w 5893"/>
                  <a:gd name="T18" fmla="+- 0 6692 6651"/>
                  <a:gd name="T19" fmla="*/ 6692 h 83"/>
                  <a:gd name="T20" fmla="+- 0 9735 3864"/>
                  <a:gd name="T21" fmla="*/ T20 w 5893"/>
                  <a:gd name="T22" fmla="+- 0 6685 6651"/>
                  <a:gd name="T23" fmla="*/ 6685 h 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893" h="83">
                    <a:moveTo>
                      <a:pt x="5871" y="34"/>
                    </a:moveTo>
                    <a:lnTo>
                      <a:pt x="5810" y="34"/>
                    </a:lnTo>
                    <a:lnTo>
                      <a:pt x="5810" y="48"/>
                    </a:lnTo>
                    <a:lnTo>
                      <a:pt x="5871" y="48"/>
                    </a:lnTo>
                    <a:lnTo>
                      <a:pt x="5893" y="41"/>
                    </a:lnTo>
                    <a:lnTo>
                      <a:pt x="5871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2" name="Freeform 277"/>
              <p:cNvSpPr>
                <a:spLocks/>
              </p:cNvSpPr>
              <p:nvPr/>
            </p:nvSpPr>
            <p:spPr bwMode="auto">
              <a:xfrm>
                <a:off x="3864" y="6651"/>
                <a:ext cx="5893" cy="83"/>
              </a:xfrm>
              <a:custGeom>
                <a:avLst/>
                <a:gdLst>
                  <a:gd name="T0" fmla="+- 0 9620 3864"/>
                  <a:gd name="T1" fmla="*/ T0 w 5893"/>
                  <a:gd name="T2" fmla="+- 0 6651 6651"/>
                  <a:gd name="T3" fmla="*/ 6651 h 83"/>
                  <a:gd name="T4" fmla="+- 0 9674 3864"/>
                  <a:gd name="T5" fmla="*/ T4 w 5893"/>
                  <a:gd name="T6" fmla="+- 0 6692 6651"/>
                  <a:gd name="T7" fmla="*/ 6692 h 83"/>
                  <a:gd name="T8" fmla="+- 0 9674 3864"/>
                  <a:gd name="T9" fmla="*/ T8 w 5893"/>
                  <a:gd name="T10" fmla="+- 0 6685 6651"/>
                  <a:gd name="T11" fmla="*/ 6685 h 83"/>
                  <a:gd name="T12" fmla="+- 0 9735 3864"/>
                  <a:gd name="T13" fmla="*/ T12 w 5893"/>
                  <a:gd name="T14" fmla="+- 0 6685 6651"/>
                  <a:gd name="T15" fmla="*/ 6685 h 83"/>
                  <a:gd name="T16" fmla="+- 0 9620 3864"/>
                  <a:gd name="T17" fmla="*/ T16 w 5893"/>
                  <a:gd name="T18" fmla="+- 0 6651 6651"/>
                  <a:gd name="T19" fmla="*/ 6651 h 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93" h="83">
                    <a:moveTo>
                      <a:pt x="5756" y="0"/>
                    </a:moveTo>
                    <a:lnTo>
                      <a:pt x="5810" y="41"/>
                    </a:lnTo>
                    <a:lnTo>
                      <a:pt x="5810" y="34"/>
                    </a:lnTo>
                    <a:lnTo>
                      <a:pt x="5871" y="34"/>
                    </a:lnTo>
                    <a:lnTo>
                      <a:pt x="575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73" name="Group 278"/>
            <p:cNvGrpSpPr>
              <a:grpSpLocks/>
            </p:cNvGrpSpPr>
            <p:nvPr/>
          </p:nvGrpSpPr>
          <p:grpSpPr bwMode="auto">
            <a:xfrm>
              <a:off x="4394200" y="3671888"/>
              <a:ext cx="1089025" cy="893762"/>
              <a:chOff x="6681" y="5542"/>
              <a:chExt cx="1713" cy="1407"/>
            </a:xfrm>
          </p:grpSpPr>
          <p:sp>
            <p:nvSpPr>
              <p:cNvPr id="1274" name="Freeform 279"/>
              <p:cNvSpPr>
                <a:spLocks/>
              </p:cNvSpPr>
              <p:nvPr/>
            </p:nvSpPr>
            <p:spPr bwMode="auto">
              <a:xfrm>
                <a:off x="6681" y="5542"/>
                <a:ext cx="1713" cy="1407"/>
              </a:xfrm>
              <a:custGeom>
                <a:avLst/>
                <a:gdLst>
                  <a:gd name="T0" fmla="+- 0 8109 6681"/>
                  <a:gd name="T1" fmla="*/ T0 w 1713"/>
                  <a:gd name="T2" fmla="+- 0 6425 5542"/>
                  <a:gd name="T3" fmla="*/ 6425 h 1407"/>
                  <a:gd name="T4" fmla="+- 0 7074 6681"/>
                  <a:gd name="T5" fmla="*/ T4 w 1713"/>
                  <a:gd name="T6" fmla="+- 0 6425 5542"/>
                  <a:gd name="T7" fmla="*/ 6425 h 1407"/>
                  <a:gd name="T8" fmla="+- 0 7074 6681"/>
                  <a:gd name="T9" fmla="*/ T8 w 1713"/>
                  <a:gd name="T10" fmla="+- 0 6950 5542"/>
                  <a:gd name="T11" fmla="*/ 6950 h 1407"/>
                  <a:gd name="T12" fmla="+- 0 8109 6681"/>
                  <a:gd name="T13" fmla="*/ T12 w 1713"/>
                  <a:gd name="T14" fmla="+- 0 6950 5542"/>
                  <a:gd name="T15" fmla="*/ 6950 h 1407"/>
                  <a:gd name="T16" fmla="+- 0 8109 6681"/>
                  <a:gd name="T17" fmla="*/ T16 w 1713"/>
                  <a:gd name="T18" fmla="+- 0 6425 5542"/>
                  <a:gd name="T19" fmla="*/ 6425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13" h="1407">
                    <a:moveTo>
                      <a:pt x="1428" y="883"/>
                    </a:moveTo>
                    <a:lnTo>
                      <a:pt x="393" y="883"/>
                    </a:lnTo>
                    <a:lnTo>
                      <a:pt x="393" y="1408"/>
                    </a:lnTo>
                    <a:lnTo>
                      <a:pt x="1428" y="1408"/>
                    </a:lnTo>
                    <a:lnTo>
                      <a:pt x="1428" y="883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5" name="Freeform 280"/>
              <p:cNvSpPr>
                <a:spLocks/>
              </p:cNvSpPr>
              <p:nvPr/>
            </p:nvSpPr>
            <p:spPr bwMode="auto">
              <a:xfrm>
                <a:off x="6681" y="5542"/>
                <a:ext cx="1713" cy="1407"/>
              </a:xfrm>
              <a:custGeom>
                <a:avLst/>
                <a:gdLst>
                  <a:gd name="T0" fmla="+- 0 6893 6681"/>
                  <a:gd name="T1" fmla="*/ T0 w 1713"/>
                  <a:gd name="T2" fmla="+- 0 5894 5542"/>
                  <a:gd name="T3" fmla="*/ 5894 h 1407"/>
                  <a:gd name="T4" fmla="+- 0 6681 6681"/>
                  <a:gd name="T5" fmla="*/ T4 w 1713"/>
                  <a:gd name="T6" fmla="+- 0 6246 5542"/>
                  <a:gd name="T7" fmla="*/ 6246 h 1407"/>
                  <a:gd name="T8" fmla="+- 0 6893 6681"/>
                  <a:gd name="T9" fmla="*/ T8 w 1713"/>
                  <a:gd name="T10" fmla="+- 0 6598 5542"/>
                  <a:gd name="T11" fmla="*/ 6598 h 1407"/>
                  <a:gd name="T12" fmla="+- 0 6893 6681"/>
                  <a:gd name="T13" fmla="*/ T12 w 1713"/>
                  <a:gd name="T14" fmla="+- 0 6425 5542"/>
                  <a:gd name="T15" fmla="*/ 6425 h 1407"/>
                  <a:gd name="T16" fmla="+- 0 8394 6681"/>
                  <a:gd name="T17" fmla="*/ T16 w 1713"/>
                  <a:gd name="T18" fmla="+- 0 6425 5542"/>
                  <a:gd name="T19" fmla="*/ 6425 h 1407"/>
                  <a:gd name="T20" fmla="+- 0 8502 6681"/>
                  <a:gd name="T21" fmla="*/ T20 w 1713"/>
                  <a:gd name="T22" fmla="+- 0 6246 5542"/>
                  <a:gd name="T23" fmla="*/ 6246 h 1407"/>
                  <a:gd name="T24" fmla="+- 0 8394 6681"/>
                  <a:gd name="T25" fmla="*/ T24 w 1713"/>
                  <a:gd name="T26" fmla="+- 0 6066 5542"/>
                  <a:gd name="T27" fmla="*/ 6066 h 1407"/>
                  <a:gd name="T28" fmla="+- 0 6893 6681"/>
                  <a:gd name="T29" fmla="*/ T28 w 1713"/>
                  <a:gd name="T30" fmla="+- 0 6066 5542"/>
                  <a:gd name="T31" fmla="*/ 6066 h 1407"/>
                  <a:gd name="T32" fmla="+- 0 6893 6681"/>
                  <a:gd name="T33" fmla="*/ T32 w 1713"/>
                  <a:gd name="T34" fmla="+- 0 5894 5542"/>
                  <a:gd name="T35" fmla="*/ 5894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13" h="1407">
                    <a:moveTo>
                      <a:pt x="212" y="352"/>
                    </a:moveTo>
                    <a:lnTo>
                      <a:pt x="0" y="704"/>
                    </a:lnTo>
                    <a:lnTo>
                      <a:pt x="212" y="1056"/>
                    </a:lnTo>
                    <a:lnTo>
                      <a:pt x="212" y="883"/>
                    </a:lnTo>
                    <a:lnTo>
                      <a:pt x="1713" y="883"/>
                    </a:lnTo>
                    <a:lnTo>
                      <a:pt x="1821" y="704"/>
                    </a:lnTo>
                    <a:lnTo>
                      <a:pt x="1713" y="524"/>
                    </a:lnTo>
                    <a:lnTo>
                      <a:pt x="212" y="524"/>
                    </a:lnTo>
                    <a:lnTo>
                      <a:pt x="212" y="352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6" name="Freeform 281"/>
              <p:cNvSpPr>
                <a:spLocks/>
              </p:cNvSpPr>
              <p:nvPr/>
            </p:nvSpPr>
            <p:spPr bwMode="auto">
              <a:xfrm>
                <a:off x="6681" y="5542"/>
                <a:ext cx="1713" cy="1407"/>
              </a:xfrm>
              <a:custGeom>
                <a:avLst/>
                <a:gdLst>
                  <a:gd name="T0" fmla="+- 0 8394 6681"/>
                  <a:gd name="T1" fmla="*/ T0 w 1713"/>
                  <a:gd name="T2" fmla="+- 0 6425 5542"/>
                  <a:gd name="T3" fmla="*/ 6425 h 1407"/>
                  <a:gd name="T4" fmla="+- 0 8289 6681"/>
                  <a:gd name="T5" fmla="*/ T4 w 1713"/>
                  <a:gd name="T6" fmla="+- 0 6425 5542"/>
                  <a:gd name="T7" fmla="*/ 6425 h 1407"/>
                  <a:gd name="T8" fmla="+- 0 8289 6681"/>
                  <a:gd name="T9" fmla="*/ T8 w 1713"/>
                  <a:gd name="T10" fmla="+- 0 6598 5542"/>
                  <a:gd name="T11" fmla="*/ 6598 h 1407"/>
                  <a:gd name="T12" fmla="+- 0 8394 6681"/>
                  <a:gd name="T13" fmla="*/ T12 w 1713"/>
                  <a:gd name="T14" fmla="+- 0 6425 5542"/>
                  <a:gd name="T15" fmla="*/ 6425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13" h="1407">
                    <a:moveTo>
                      <a:pt x="1713" y="883"/>
                    </a:moveTo>
                    <a:lnTo>
                      <a:pt x="1608" y="883"/>
                    </a:lnTo>
                    <a:lnTo>
                      <a:pt x="1608" y="1056"/>
                    </a:lnTo>
                    <a:lnTo>
                      <a:pt x="1713" y="883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7" name="Freeform 282"/>
              <p:cNvSpPr>
                <a:spLocks/>
              </p:cNvSpPr>
              <p:nvPr/>
            </p:nvSpPr>
            <p:spPr bwMode="auto">
              <a:xfrm>
                <a:off x="6681" y="5542"/>
                <a:ext cx="1713" cy="1407"/>
              </a:xfrm>
              <a:custGeom>
                <a:avLst/>
                <a:gdLst>
                  <a:gd name="T0" fmla="+- 0 8109 6681"/>
                  <a:gd name="T1" fmla="*/ T0 w 1713"/>
                  <a:gd name="T2" fmla="+- 0 5542 5542"/>
                  <a:gd name="T3" fmla="*/ 5542 h 1407"/>
                  <a:gd name="T4" fmla="+- 0 7074 6681"/>
                  <a:gd name="T5" fmla="*/ T4 w 1713"/>
                  <a:gd name="T6" fmla="+- 0 5542 5542"/>
                  <a:gd name="T7" fmla="*/ 5542 h 1407"/>
                  <a:gd name="T8" fmla="+- 0 7074 6681"/>
                  <a:gd name="T9" fmla="*/ T8 w 1713"/>
                  <a:gd name="T10" fmla="+- 0 6066 5542"/>
                  <a:gd name="T11" fmla="*/ 6066 h 1407"/>
                  <a:gd name="T12" fmla="+- 0 8109 6681"/>
                  <a:gd name="T13" fmla="*/ T12 w 1713"/>
                  <a:gd name="T14" fmla="+- 0 6066 5542"/>
                  <a:gd name="T15" fmla="*/ 6066 h 1407"/>
                  <a:gd name="T16" fmla="+- 0 8109 6681"/>
                  <a:gd name="T17" fmla="*/ T16 w 1713"/>
                  <a:gd name="T18" fmla="+- 0 5542 5542"/>
                  <a:gd name="T19" fmla="*/ 5542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13" h="1407">
                    <a:moveTo>
                      <a:pt x="1428" y="0"/>
                    </a:moveTo>
                    <a:lnTo>
                      <a:pt x="393" y="0"/>
                    </a:lnTo>
                    <a:lnTo>
                      <a:pt x="393" y="524"/>
                    </a:lnTo>
                    <a:lnTo>
                      <a:pt x="1428" y="524"/>
                    </a:lnTo>
                    <a:lnTo>
                      <a:pt x="1428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8" name="Freeform 283"/>
              <p:cNvSpPr>
                <a:spLocks/>
              </p:cNvSpPr>
              <p:nvPr/>
            </p:nvSpPr>
            <p:spPr bwMode="auto">
              <a:xfrm>
                <a:off x="6681" y="5542"/>
                <a:ext cx="1713" cy="1407"/>
              </a:xfrm>
              <a:custGeom>
                <a:avLst/>
                <a:gdLst>
                  <a:gd name="T0" fmla="+- 0 8289 6681"/>
                  <a:gd name="T1" fmla="*/ T0 w 1713"/>
                  <a:gd name="T2" fmla="+- 0 5894 5542"/>
                  <a:gd name="T3" fmla="*/ 5894 h 1407"/>
                  <a:gd name="T4" fmla="+- 0 8289 6681"/>
                  <a:gd name="T5" fmla="*/ T4 w 1713"/>
                  <a:gd name="T6" fmla="+- 0 6066 5542"/>
                  <a:gd name="T7" fmla="*/ 6066 h 1407"/>
                  <a:gd name="T8" fmla="+- 0 8394 6681"/>
                  <a:gd name="T9" fmla="*/ T8 w 1713"/>
                  <a:gd name="T10" fmla="+- 0 6066 5542"/>
                  <a:gd name="T11" fmla="*/ 6066 h 1407"/>
                  <a:gd name="T12" fmla="+- 0 8289 6681"/>
                  <a:gd name="T13" fmla="*/ T12 w 1713"/>
                  <a:gd name="T14" fmla="+- 0 5894 5542"/>
                  <a:gd name="T15" fmla="*/ 5894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13" h="1407">
                    <a:moveTo>
                      <a:pt x="1608" y="352"/>
                    </a:moveTo>
                    <a:lnTo>
                      <a:pt x="1608" y="524"/>
                    </a:lnTo>
                    <a:lnTo>
                      <a:pt x="1713" y="524"/>
                    </a:lnTo>
                    <a:lnTo>
                      <a:pt x="1608" y="352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79" name="Group 284"/>
            <p:cNvGrpSpPr>
              <a:grpSpLocks/>
            </p:cNvGrpSpPr>
            <p:nvPr/>
          </p:nvGrpSpPr>
          <p:grpSpPr bwMode="auto">
            <a:xfrm>
              <a:off x="4389438" y="3667125"/>
              <a:ext cx="1166812" cy="901700"/>
              <a:chOff x="6673" y="5535"/>
              <a:chExt cx="1837" cy="1421"/>
            </a:xfrm>
          </p:grpSpPr>
          <p:sp>
            <p:nvSpPr>
              <p:cNvPr id="3328" name="Freeform 285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67 6673"/>
                  <a:gd name="T1" fmla="*/ T0 w 1837"/>
                  <a:gd name="T2" fmla="+- 0 6425 5535"/>
                  <a:gd name="T3" fmla="*/ 6425 h 1421"/>
                  <a:gd name="T4" fmla="+- 0 7067 6673"/>
                  <a:gd name="T5" fmla="*/ T4 w 1837"/>
                  <a:gd name="T6" fmla="+- 0 6956 5535"/>
                  <a:gd name="T7" fmla="*/ 6956 h 1421"/>
                  <a:gd name="T8" fmla="+- 0 8116 6673"/>
                  <a:gd name="T9" fmla="*/ T8 w 1837"/>
                  <a:gd name="T10" fmla="+- 0 6956 5535"/>
                  <a:gd name="T11" fmla="*/ 6956 h 1421"/>
                  <a:gd name="T12" fmla="+- 0 8116 6673"/>
                  <a:gd name="T13" fmla="*/ T12 w 1837"/>
                  <a:gd name="T14" fmla="+- 0 6950 5535"/>
                  <a:gd name="T15" fmla="*/ 6950 h 1421"/>
                  <a:gd name="T16" fmla="+- 0 7081 6673"/>
                  <a:gd name="T17" fmla="*/ T16 w 1837"/>
                  <a:gd name="T18" fmla="+- 0 6950 5535"/>
                  <a:gd name="T19" fmla="*/ 6950 h 1421"/>
                  <a:gd name="T20" fmla="+- 0 7074 6673"/>
                  <a:gd name="T21" fmla="*/ T20 w 1837"/>
                  <a:gd name="T22" fmla="+- 0 6942 5535"/>
                  <a:gd name="T23" fmla="*/ 6942 h 1421"/>
                  <a:gd name="T24" fmla="+- 0 7081 6673"/>
                  <a:gd name="T25" fmla="*/ T24 w 1837"/>
                  <a:gd name="T26" fmla="+- 0 6942 5535"/>
                  <a:gd name="T27" fmla="*/ 6942 h 1421"/>
                  <a:gd name="T28" fmla="+- 0 7081 6673"/>
                  <a:gd name="T29" fmla="*/ T28 w 1837"/>
                  <a:gd name="T30" fmla="+- 0 6432 5535"/>
                  <a:gd name="T31" fmla="*/ 6432 h 1421"/>
                  <a:gd name="T32" fmla="+- 0 7074 6673"/>
                  <a:gd name="T33" fmla="*/ T32 w 1837"/>
                  <a:gd name="T34" fmla="+- 0 6432 5535"/>
                  <a:gd name="T35" fmla="*/ 6432 h 1421"/>
                  <a:gd name="T36" fmla="+- 0 7067 6673"/>
                  <a:gd name="T37" fmla="*/ T36 w 1837"/>
                  <a:gd name="T38" fmla="+- 0 6425 5535"/>
                  <a:gd name="T39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837" h="1421">
                    <a:moveTo>
                      <a:pt x="394" y="890"/>
                    </a:moveTo>
                    <a:lnTo>
                      <a:pt x="394" y="1421"/>
                    </a:lnTo>
                    <a:lnTo>
                      <a:pt x="1443" y="1421"/>
                    </a:lnTo>
                    <a:lnTo>
                      <a:pt x="1443" y="1415"/>
                    </a:lnTo>
                    <a:lnTo>
                      <a:pt x="408" y="1415"/>
                    </a:lnTo>
                    <a:lnTo>
                      <a:pt x="401" y="1407"/>
                    </a:lnTo>
                    <a:lnTo>
                      <a:pt x="408" y="1407"/>
                    </a:lnTo>
                    <a:lnTo>
                      <a:pt x="408" y="897"/>
                    </a:lnTo>
                    <a:lnTo>
                      <a:pt x="401" y="897"/>
                    </a:lnTo>
                    <a:lnTo>
                      <a:pt x="394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9" name="Freeform 286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81 6673"/>
                  <a:gd name="T1" fmla="*/ T0 w 1837"/>
                  <a:gd name="T2" fmla="+- 0 6942 5535"/>
                  <a:gd name="T3" fmla="*/ 6942 h 1421"/>
                  <a:gd name="T4" fmla="+- 0 7074 6673"/>
                  <a:gd name="T5" fmla="*/ T4 w 1837"/>
                  <a:gd name="T6" fmla="+- 0 6942 5535"/>
                  <a:gd name="T7" fmla="*/ 6942 h 1421"/>
                  <a:gd name="T8" fmla="+- 0 7081 6673"/>
                  <a:gd name="T9" fmla="*/ T8 w 1837"/>
                  <a:gd name="T10" fmla="+- 0 6950 5535"/>
                  <a:gd name="T11" fmla="*/ 6950 h 1421"/>
                  <a:gd name="T12" fmla="+- 0 7081 6673"/>
                  <a:gd name="T13" fmla="*/ T12 w 1837"/>
                  <a:gd name="T14" fmla="+- 0 6942 5535"/>
                  <a:gd name="T15" fmla="*/ 69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408" y="1407"/>
                    </a:moveTo>
                    <a:lnTo>
                      <a:pt x="401" y="1407"/>
                    </a:lnTo>
                    <a:lnTo>
                      <a:pt x="408" y="1415"/>
                    </a:lnTo>
                    <a:lnTo>
                      <a:pt x="408" y="14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0" name="Freeform 287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01 6673"/>
                  <a:gd name="T1" fmla="*/ T0 w 1837"/>
                  <a:gd name="T2" fmla="+- 0 6942 5535"/>
                  <a:gd name="T3" fmla="*/ 6942 h 1421"/>
                  <a:gd name="T4" fmla="+- 0 7081 6673"/>
                  <a:gd name="T5" fmla="*/ T4 w 1837"/>
                  <a:gd name="T6" fmla="+- 0 6942 5535"/>
                  <a:gd name="T7" fmla="*/ 6942 h 1421"/>
                  <a:gd name="T8" fmla="+- 0 7081 6673"/>
                  <a:gd name="T9" fmla="*/ T8 w 1837"/>
                  <a:gd name="T10" fmla="+- 0 6950 5535"/>
                  <a:gd name="T11" fmla="*/ 6950 h 1421"/>
                  <a:gd name="T12" fmla="+- 0 8101 6673"/>
                  <a:gd name="T13" fmla="*/ T12 w 1837"/>
                  <a:gd name="T14" fmla="+- 0 6950 5535"/>
                  <a:gd name="T15" fmla="*/ 6950 h 1421"/>
                  <a:gd name="T16" fmla="+- 0 8101 6673"/>
                  <a:gd name="T17" fmla="*/ T16 w 1837"/>
                  <a:gd name="T18" fmla="+- 0 6942 5535"/>
                  <a:gd name="T19" fmla="*/ 69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428" y="1407"/>
                    </a:moveTo>
                    <a:lnTo>
                      <a:pt x="408" y="1407"/>
                    </a:lnTo>
                    <a:lnTo>
                      <a:pt x="408" y="1415"/>
                    </a:lnTo>
                    <a:lnTo>
                      <a:pt x="1428" y="1415"/>
                    </a:lnTo>
                    <a:lnTo>
                      <a:pt x="1428" y="14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1" name="Freeform 288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97 6673"/>
                  <a:gd name="T1" fmla="*/ T0 w 1837"/>
                  <a:gd name="T2" fmla="+- 0 6418 5535"/>
                  <a:gd name="T3" fmla="*/ 6418 h 1421"/>
                  <a:gd name="T4" fmla="+- 0 8101 6673"/>
                  <a:gd name="T5" fmla="*/ T4 w 1837"/>
                  <a:gd name="T6" fmla="+- 0 6418 5535"/>
                  <a:gd name="T7" fmla="*/ 6418 h 1421"/>
                  <a:gd name="T8" fmla="+- 0 8101 6673"/>
                  <a:gd name="T9" fmla="*/ T8 w 1837"/>
                  <a:gd name="T10" fmla="+- 0 6950 5535"/>
                  <a:gd name="T11" fmla="*/ 6950 h 1421"/>
                  <a:gd name="T12" fmla="+- 0 8109 6673"/>
                  <a:gd name="T13" fmla="*/ T12 w 1837"/>
                  <a:gd name="T14" fmla="+- 0 6942 5535"/>
                  <a:gd name="T15" fmla="*/ 6942 h 1421"/>
                  <a:gd name="T16" fmla="+- 0 8116 6673"/>
                  <a:gd name="T17" fmla="*/ T16 w 1837"/>
                  <a:gd name="T18" fmla="+- 0 6942 5535"/>
                  <a:gd name="T19" fmla="*/ 6942 h 1421"/>
                  <a:gd name="T20" fmla="+- 0 8116 6673"/>
                  <a:gd name="T21" fmla="*/ T20 w 1837"/>
                  <a:gd name="T22" fmla="+- 0 6432 5535"/>
                  <a:gd name="T23" fmla="*/ 6432 h 1421"/>
                  <a:gd name="T24" fmla="+- 0 8109 6673"/>
                  <a:gd name="T25" fmla="*/ T24 w 1837"/>
                  <a:gd name="T26" fmla="+- 0 6432 5535"/>
                  <a:gd name="T27" fmla="*/ 6432 h 1421"/>
                  <a:gd name="T28" fmla="+- 0 8116 6673"/>
                  <a:gd name="T29" fmla="*/ T28 w 1837"/>
                  <a:gd name="T30" fmla="+- 0 6425 5535"/>
                  <a:gd name="T31" fmla="*/ 6425 h 1421"/>
                  <a:gd name="T32" fmla="+- 0 8297 6673"/>
                  <a:gd name="T33" fmla="*/ T32 w 1837"/>
                  <a:gd name="T34" fmla="+- 0 6425 5535"/>
                  <a:gd name="T35" fmla="*/ 6425 h 1421"/>
                  <a:gd name="T36" fmla="+- 0 8297 6673"/>
                  <a:gd name="T37" fmla="*/ T36 w 1837"/>
                  <a:gd name="T38" fmla="+- 0 6418 5535"/>
                  <a:gd name="T39" fmla="*/ 6418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837" h="1421">
                    <a:moveTo>
                      <a:pt x="1624" y="883"/>
                    </a:moveTo>
                    <a:lnTo>
                      <a:pt x="1428" y="883"/>
                    </a:lnTo>
                    <a:lnTo>
                      <a:pt x="1428" y="1415"/>
                    </a:lnTo>
                    <a:lnTo>
                      <a:pt x="1436" y="1407"/>
                    </a:lnTo>
                    <a:lnTo>
                      <a:pt x="1443" y="1407"/>
                    </a:lnTo>
                    <a:lnTo>
                      <a:pt x="1443" y="897"/>
                    </a:lnTo>
                    <a:lnTo>
                      <a:pt x="1436" y="897"/>
                    </a:lnTo>
                    <a:lnTo>
                      <a:pt x="1443" y="890"/>
                    </a:lnTo>
                    <a:lnTo>
                      <a:pt x="1624" y="890"/>
                    </a:lnTo>
                    <a:lnTo>
                      <a:pt x="1624" y="8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2" name="Freeform 289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16 6673"/>
                  <a:gd name="T1" fmla="*/ T0 w 1837"/>
                  <a:gd name="T2" fmla="+- 0 6942 5535"/>
                  <a:gd name="T3" fmla="*/ 6942 h 1421"/>
                  <a:gd name="T4" fmla="+- 0 8109 6673"/>
                  <a:gd name="T5" fmla="*/ T4 w 1837"/>
                  <a:gd name="T6" fmla="+- 0 6942 5535"/>
                  <a:gd name="T7" fmla="*/ 6942 h 1421"/>
                  <a:gd name="T8" fmla="+- 0 8101 6673"/>
                  <a:gd name="T9" fmla="*/ T8 w 1837"/>
                  <a:gd name="T10" fmla="+- 0 6950 5535"/>
                  <a:gd name="T11" fmla="*/ 6950 h 1421"/>
                  <a:gd name="T12" fmla="+- 0 8116 6673"/>
                  <a:gd name="T13" fmla="*/ T12 w 1837"/>
                  <a:gd name="T14" fmla="+- 0 6950 5535"/>
                  <a:gd name="T15" fmla="*/ 6950 h 1421"/>
                  <a:gd name="T16" fmla="+- 0 8116 6673"/>
                  <a:gd name="T17" fmla="*/ T16 w 1837"/>
                  <a:gd name="T18" fmla="+- 0 6942 5535"/>
                  <a:gd name="T19" fmla="*/ 69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443" y="1407"/>
                    </a:moveTo>
                    <a:lnTo>
                      <a:pt x="1436" y="1407"/>
                    </a:lnTo>
                    <a:lnTo>
                      <a:pt x="1428" y="1415"/>
                    </a:lnTo>
                    <a:lnTo>
                      <a:pt x="1443" y="1415"/>
                    </a:lnTo>
                    <a:lnTo>
                      <a:pt x="1443" y="14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3" name="Freeform 290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899 6673"/>
                  <a:gd name="T1" fmla="*/ T0 w 1837"/>
                  <a:gd name="T2" fmla="+- 0 5869 5535"/>
                  <a:gd name="T3" fmla="*/ 5869 h 1421"/>
                  <a:gd name="T4" fmla="+- 0 6673 6673"/>
                  <a:gd name="T5" fmla="*/ T4 w 1837"/>
                  <a:gd name="T6" fmla="+- 0 6246 5535"/>
                  <a:gd name="T7" fmla="*/ 6246 h 1421"/>
                  <a:gd name="T8" fmla="+- 0 6899 6673"/>
                  <a:gd name="T9" fmla="*/ T8 w 1837"/>
                  <a:gd name="T10" fmla="+- 0 6622 5535"/>
                  <a:gd name="T11" fmla="*/ 6622 h 1421"/>
                  <a:gd name="T12" fmla="+- 0 6899 6673"/>
                  <a:gd name="T13" fmla="*/ T12 w 1837"/>
                  <a:gd name="T14" fmla="+- 0 6598 5535"/>
                  <a:gd name="T15" fmla="*/ 6598 h 1421"/>
                  <a:gd name="T16" fmla="+- 0 6886 6673"/>
                  <a:gd name="T17" fmla="*/ T16 w 1837"/>
                  <a:gd name="T18" fmla="+- 0 6598 5535"/>
                  <a:gd name="T19" fmla="*/ 6598 h 1421"/>
                  <a:gd name="T20" fmla="+- 0 6886 6673"/>
                  <a:gd name="T21" fmla="*/ T20 w 1837"/>
                  <a:gd name="T22" fmla="+- 0 6573 5535"/>
                  <a:gd name="T23" fmla="*/ 6573 h 1421"/>
                  <a:gd name="T24" fmla="+- 0 6691 6673"/>
                  <a:gd name="T25" fmla="*/ T24 w 1837"/>
                  <a:gd name="T26" fmla="+- 0 6249 5535"/>
                  <a:gd name="T27" fmla="*/ 6249 h 1421"/>
                  <a:gd name="T28" fmla="+- 0 6687 6673"/>
                  <a:gd name="T29" fmla="*/ T28 w 1837"/>
                  <a:gd name="T30" fmla="+- 0 6249 5535"/>
                  <a:gd name="T31" fmla="*/ 6249 h 1421"/>
                  <a:gd name="T32" fmla="+- 0 6687 6673"/>
                  <a:gd name="T33" fmla="*/ T32 w 1837"/>
                  <a:gd name="T34" fmla="+- 0 6242 5535"/>
                  <a:gd name="T35" fmla="*/ 6242 h 1421"/>
                  <a:gd name="T36" fmla="+- 0 6691 6673"/>
                  <a:gd name="T37" fmla="*/ T36 w 1837"/>
                  <a:gd name="T38" fmla="+- 0 6242 5535"/>
                  <a:gd name="T39" fmla="*/ 6242 h 1421"/>
                  <a:gd name="T40" fmla="+- 0 6886 6673"/>
                  <a:gd name="T41" fmla="*/ T40 w 1837"/>
                  <a:gd name="T42" fmla="+- 0 5918 5535"/>
                  <a:gd name="T43" fmla="*/ 5918 h 1421"/>
                  <a:gd name="T44" fmla="+- 0 6886 6673"/>
                  <a:gd name="T45" fmla="*/ T44 w 1837"/>
                  <a:gd name="T46" fmla="+- 0 5894 5535"/>
                  <a:gd name="T47" fmla="*/ 5894 h 1421"/>
                  <a:gd name="T48" fmla="+- 0 6899 6673"/>
                  <a:gd name="T49" fmla="*/ T48 w 1837"/>
                  <a:gd name="T50" fmla="+- 0 5894 5535"/>
                  <a:gd name="T51" fmla="*/ 5894 h 1421"/>
                  <a:gd name="T52" fmla="+- 0 6899 6673"/>
                  <a:gd name="T53" fmla="*/ T52 w 1837"/>
                  <a:gd name="T54" fmla="+- 0 5869 5535"/>
                  <a:gd name="T55" fmla="*/ 5869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837" h="1421">
                    <a:moveTo>
                      <a:pt x="226" y="334"/>
                    </a:moveTo>
                    <a:lnTo>
                      <a:pt x="0" y="711"/>
                    </a:lnTo>
                    <a:lnTo>
                      <a:pt x="226" y="1087"/>
                    </a:lnTo>
                    <a:lnTo>
                      <a:pt x="226" y="1063"/>
                    </a:lnTo>
                    <a:lnTo>
                      <a:pt x="213" y="1063"/>
                    </a:lnTo>
                    <a:lnTo>
                      <a:pt x="213" y="1038"/>
                    </a:lnTo>
                    <a:lnTo>
                      <a:pt x="18" y="714"/>
                    </a:lnTo>
                    <a:lnTo>
                      <a:pt x="14" y="714"/>
                    </a:lnTo>
                    <a:lnTo>
                      <a:pt x="14" y="707"/>
                    </a:lnTo>
                    <a:lnTo>
                      <a:pt x="18" y="707"/>
                    </a:lnTo>
                    <a:lnTo>
                      <a:pt x="213" y="383"/>
                    </a:lnTo>
                    <a:lnTo>
                      <a:pt x="213" y="359"/>
                    </a:lnTo>
                    <a:lnTo>
                      <a:pt x="226" y="359"/>
                    </a:lnTo>
                    <a:lnTo>
                      <a:pt x="226" y="3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4" name="Freeform 291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83 6673"/>
                  <a:gd name="T1" fmla="*/ T0 w 1837"/>
                  <a:gd name="T2" fmla="+- 0 6425 5535"/>
                  <a:gd name="T3" fmla="*/ 6425 h 1421"/>
                  <a:gd name="T4" fmla="+- 0 8283 6673"/>
                  <a:gd name="T5" fmla="*/ T4 w 1837"/>
                  <a:gd name="T6" fmla="+- 0 6622 5535"/>
                  <a:gd name="T7" fmla="*/ 6622 h 1421"/>
                  <a:gd name="T8" fmla="+- 0 8298 6673"/>
                  <a:gd name="T9" fmla="*/ T8 w 1837"/>
                  <a:gd name="T10" fmla="+- 0 6598 5535"/>
                  <a:gd name="T11" fmla="*/ 6598 h 1421"/>
                  <a:gd name="T12" fmla="+- 0 8297 6673"/>
                  <a:gd name="T13" fmla="*/ T12 w 1837"/>
                  <a:gd name="T14" fmla="+- 0 6598 5535"/>
                  <a:gd name="T15" fmla="*/ 6598 h 1421"/>
                  <a:gd name="T16" fmla="+- 0 8284 6673"/>
                  <a:gd name="T17" fmla="*/ T16 w 1837"/>
                  <a:gd name="T18" fmla="+- 0 6594 5535"/>
                  <a:gd name="T19" fmla="*/ 6594 h 1421"/>
                  <a:gd name="T20" fmla="+- 0 8297 6673"/>
                  <a:gd name="T21" fmla="*/ T20 w 1837"/>
                  <a:gd name="T22" fmla="+- 0 6572 5535"/>
                  <a:gd name="T23" fmla="*/ 6572 h 1421"/>
                  <a:gd name="T24" fmla="+- 0 8297 6673"/>
                  <a:gd name="T25" fmla="*/ T24 w 1837"/>
                  <a:gd name="T26" fmla="+- 0 6432 5535"/>
                  <a:gd name="T27" fmla="*/ 6432 h 1421"/>
                  <a:gd name="T28" fmla="+- 0 8289 6673"/>
                  <a:gd name="T29" fmla="*/ T28 w 1837"/>
                  <a:gd name="T30" fmla="+- 0 6432 5535"/>
                  <a:gd name="T31" fmla="*/ 6432 h 1421"/>
                  <a:gd name="T32" fmla="+- 0 8283 6673"/>
                  <a:gd name="T33" fmla="*/ T32 w 1837"/>
                  <a:gd name="T34" fmla="+- 0 6425 5535"/>
                  <a:gd name="T35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837" h="1421">
                    <a:moveTo>
                      <a:pt x="1610" y="890"/>
                    </a:moveTo>
                    <a:lnTo>
                      <a:pt x="1610" y="1087"/>
                    </a:lnTo>
                    <a:lnTo>
                      <a:pt x="1625" y="1063"/>
                    </a:lnTo>
                    <a:lnTo>
                      <a:pt x="1624" y="1063"/>
                    </a:lnTo>
                    <a:lnTo>
                      <a:pt x="1611" y="1059"/>
                    </a:lnTo>
                    <a:lnTo>
                      <a:pt x="1624" y="1037"/>
                    </a:lnTo>
                    <a:lnTo>
                      <a:pt x="1624" y="897"/>
                    </a:lnTo>
                    <a:lnTo>
                      <a:pt x="1616" y="897"/>
                    </a:lnTo>
                    <a:lnTo>
                      <a:pt x="1610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5" name="Freeform 292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886 6673"/>
                  <a:gd name="T1" fmla="*/ T0 w 1837"/>
                  <a:gd name="T2" fmla="+- 0 6573 5535"/>
                  <a:gd name="T3" fmla="*/ 6573 h 1421"/>
                  <a:gd name="T4" fmla="+- 0 6886 6673"/>
                  <a:gd name="T5" fmla="*/ T4 w 1837"/>
                  <a:gd name="T6" fmla="+- 0 6598 5535"/>
                  <a:gd name="T7" fmla="*/ 6598 h 1421"/>
                  <a:gd name="T8" fmla="+- 0 6899 6673"/>
                  <a:gd name="T9" fmla="*/ T8 w 1837"/>
                  <a:gd name="T10" fmla="+- 0 6594 5535"/>
                  <a:gd name="T11" fmla="*/ 6594 h 1421"/>
                  <a:gd name="T12" fmla="+- 0 6886 6673"/>
                  <a:gd name="T13" fmla="*/ T12 w 1837"/>
                  <a:gd name="T14" fmla="+- 0 6573 5535"/>
                  <a:gd name="T15" fmla="*/ 6573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213" y="1038"/>
                    </a:moveTo>
                    <a:lnTo>
                      <a:pt x="213" y="1063"/>
                    </a:lnTo>
                    <a:lnTo>
                      <a:pt x="226" y="1059"/>
                    </a:lnTo>
                    <a:lnTo>
                      <a:pt x="213" y="10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6" name="Freeform 293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81 6673"/>
                  <a:gd name="T1" fmla="*/ T0 w 1837"/>
                  <a:gd name="T2" fmla="+- 0 6418 5535"/>
                  <a:gd name="T3" fmla="*/ 6418 h 1421"/>
                  <a:gd name="T4" fmla="+- 0 6886 6673"/>
                  <a:gd name="T5" fmla="*/ T4 w 1837"/>
                  <a:gd name="T6" fmla="+- 0 6418 5535"/>
                  <a:gd name="T7" fmla="*/ 6418 h 1421"/>
                  <a:gd name="T8" fmla="+- 0 6886 6673"/>
                  <a:gd name="T9" fmla="*/ T8 w 1837"/>
                  <a:gd name="T10" fmla="+- 0 6573 5535"/>
                  <a:gd name="T11" fmla="*/ 6573 h 1421"/>
                  <a:gd name="T12" fmla="+- 0 6899 6673"/>
                  <a:gd name="T13" fmla="*/ T12 w 1837"/>
                  <a:gd name="T14" fmla="+- 0 6594 5535"/>
                  <a:gd name="T15" fmla="*/ 6594 h 1421"/>
                  <a:gd name="T16" fmla="+- 0 6886 6673"/>
                  <a:gd name="T17" fmla="*/ T16 w 1837"/>
                  <a:gd name="T18" fmla="+- 0 6598 5535"/>
                  <a:gd name="T19" fmla="*/ 6598 h 1421"/>
                  <a:gd name="T20" fmla="+- 0 6899 6673"/>
                  <a:gd name="T21" fmla="*/ T20 w 1837"/>
                  <a:gd name="T22" fmla="+- 0 6598 5535"/>
                  <a:gd name="T23" fmla="*/ 6598 h 1421"/>
                  <a:gd name="T24" fmla="+- 0 6899 6673"/>
                  <a:gd name="T25" fmla="*/ T24 w 1837"/>
                  <a:gd name="T26" fmla="+- 0 6432 5535"/>
                  <a:gd name="T27" fmla="*/ 6432 h 1421"/>
                  <a:gd name="T28" fmla="+- 0 6893 6673"/>
                  <a:gd name="T29" fmla="*/ T28 w 1837"/>
                  <a:gd name="T30" fmla="+- 0 6432 5535"/>
                  <a:gd name="T31" fmla="*/ 6432 h 1421"/>
                  <a:gd name="T32" fmla="+- 0 6899 6673"/>
                  <a:gd name="T33" fmla="*/ T32 w 1837"/>
                  <a:gd name="T34" fmla="+- 0 6425 5535"/>
                  <a:gd name="T35" fmla="*/ 6425 h 1421"/>
                  <a:gd name="T36" fmla="+- 0 7081 6673"/>
                  <a:gd name="T37" fmla="*/ T36 w 1837"/>
                  <a:gd name="T38" fmla="+- 0 6425 5535"/>
                  <a:gd name="T39" fmla="*/ 6425 h 1421"/>
                  <a:gd name="T40" fmla="+- 0 7081 6673"/>
                  <a:gd name="T41" fmla="*/ T40 w 1837"/>
                  <a:gd name="T42" fmla="+- 0 6418 5535"/>
                  <a:gd name="T43" fmla="*/ 6418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837" h="1421">
                    <a:moveTo>
                      <a:pt x="408" y="883"/>
                    </a:moveTo>
                    <a:lnTo>
                      <a:pt x="213" y="883"/>
                    </a:lnTo>
                    <a:lnTo>
                      <a:pt x="213" y="1038"/>
                    </a:lnTo>
                    <a:lnTo>
                      <a:pt x="226" y="1059"/>
                    </a:lnTo>
                    <a:lnTo>
                      <a:pt x="213" y="1063"/>
                    </a:lnTo>
                    <a:lnTo>
                      <a:pt x="226" y="1063"/>
                    </a:lnTo>
                    <a:lnTo>
                      <a:pt x="226" y="897"/>
                    </a:lnTo>
                    <a:lnTo>
                      <a:pt x="220" y="897"/>
                    </a:lnTo>
                    <a:lnTo>
                      <a:pt x="226" y="890"/>
                    </a:lnTo>
                    <a:lnTo>
                      <a:pt x="408" y="890"/>
                    </a:lnTo>
                    <a:lnTo>
                      <a:pt x="408" y="8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7" name="Freeform 294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97 6673"/>
                  <a:gd name="T1" fmla="*/ T0 w 1837"/>
                  <a:gd name="T2" fmla="+- 0 6572 5535"/>
                  <a:gd name="T3" fmla="*/ 6572 h 1421"/>
                  <a:gd name="T4" fmla="+- 0 8284 6673"/>
                  <a:gd name="T5" fmla="*/ T4 w 1837"/>
                  <a:gd name="T6" fmla="+- 0 6594 5535"/>
                  <a:gd name="T7" fmla="*/ 6594 h 1421"/>
                  <a:gd name="T8" fmla="+- 0 8297 6673"/>
                  <a:gd name="T9" fmla="*/ T8 w 1837"/>
                  <a:gd name="T10" fmla="+- 0 6598 5535"/>
                  <a:gd name="T11" fmla="*/ 6598 h 1421"/>
                  <a:gd name="T12" fmla="+- 0 8297 6673"/>
                  <a:gd name="T13" fmla="*/ T12 w 1837"/>
                  <a:gd name="T14" fmla="+- 0 6572 5535"/>
                  <a:gd name="T15" fmla="*/ 657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624" y="1037"/>
                    </a:moveTo>
                    <a:lnTo>
                      <a:pt x="1611" y="1059"/>
                    </a:lnTo>
                    <a:lnTo>
                      <a:pt x="1624" y="1063"/>
                    </a:lnTo>
                    <a:lnTo>
                      <a:pt x="1624" y="103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8" name="Freeform 295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494 6673"/>
                  <a:gd name="T1" fmla="*/ T0 w 1837"/>
                  <a:gd name="T2" fmla="+- 0 6245 5535"/>
                  <a:gd name="T3" fmla="*/ 6245 h 1421"/>
                  <a:gd name="T4" fmla="+- 0 8297 6673"/>
                  <a:gd name="T5" fmla="*/ T4 w 1837"/>
                  <a:gd name="T6" fmla="+- 0 6572 5535"/>
                  <a:gd name="T7" fmla="*/ 6572 h 1421"/>
                  <a:gd name="T8" fmla="+- 0 8297 6673"/>
                  <a:gd name="T9" fmla="*/ T8 w 1837"/>
                  <a:gd name="T10" fmla="+- 0 6598 5535"/>
                  <a:gd name="T11" fmla="*/ 6598 h 1421"/>
                  <a:gd name="T12" fmla="+- 0 8298 6673"/>
                  <a:gd name="T13" fmla="*/ T12 w 1837"/>
                  <a:gd name="T14" fmla="+- 0 6598 5535"/>
                  <a:gd name="T15" fmla="*/ 6598 h 1421"/>
                  <a:gd name="T16" fmla="+- 0 8508 6673"/>
                  <a:gd name="T17" fmla="*/ T16 w 1837"/>
                  <a:gd name="T18" fmla="+- 0 6249 5535"/>
                  <a:gd name="T19" fmla="*/ 6249 h 1421"/>
                  <a:gd name="T20" fmla="+- 0 8496 6673"/>
                  <a:gd name="T21" fmla="*/ T20 w 1837"/>
                  <a:gd name="T22" fmla="+- 0 6249 5535"/>
                  <a:gd name="T23" fmla="*/ 6249 h 1421"/>
                  <a:gd name="T24" fmla="+- 0 8494 6673"/>
                  <a:gd name="T25" fmla="*/ T24 w 1837"/>
                  <a:gd name="T26" fmla="+- 0 6245 5535"/>
                  <a:gd name="T27" fmla="*/ 624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837" h="1421">
                    <a:moveTo>
                      <a:pt x="1821" y="710"/>
                    </a:moveTo>
                    <a:lnTo>
                      <a:pt x="1624" y="1037"/>
                    </a:lnTo>
                    <a:lnTo>
                      <a:pt x="1624" y="1063"/>
                    </a:lnTo>
                    <a:lnTo>
                      <a:pt x="1625" y="1063"/>
                    </a:lnTo>
                    <a:lnTo>
                      <a:pt x="1835" y="714"/>
                    </a:lnTo>
                    <a:lnTo>
                      <a:pt x="1823" y="714"/>
                    </a:lnTo>
                    <a:lnTo>
                      <a:pt x="1821" y="7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9" name="Freeform 296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899 6673"/>
                  <a:gd name="T1" fmla="*/ T0 w 1837"/>
                  <a:gd name="T2" fmla="+- 0 6425 5535"/>
                  <a:gd name="T3" fmla="*/ 6425 h 1421"/>
                  <a:gd name="T4" fmla="+- 0 6893 6673"/>
                  <a:gd name="T5" fmla="*/ T4 w 1837"/>
                  <a:gd name="T6" fmla="+- 0 6432 5535"/>
                  <a:gd name="T7" fmla="*/ 6432 h 1421"/>
                  <a:gd name="T8" fmla="+- 0 6899 6673"/>
                  <a:gd name="T9" fmla="*/ T8 w 1837"/>
                  <a:gd name="T10" fmla="+- 0 6432 5535"/>
                  <a:gd name="T11" fmla="*/ 6432 h 1421"/>
                  <a:gd name="T12" fmla="+- 0 6899 6673"/>
                  <a:gd name="T13" fmla="*/ T12 w 1837"/>
                  <a:gd name="T14" fmla="+- 0 6425 5535"/>
                  <a:gd name="T15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226" y="890"/>
                    </a:moveTo>
                    <a:lnTo>
                      <a:pt x="220" y="897"/>
                    </a:lnTo>
                    <a:lnTo>
                      <a:pt x="226" y="897"/>
                    </a:lnTo>
                    <a:lnTo>
                      <a:pt x="226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0" name="Freeform 297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67 6673"/>
                  <a:gd name="T1" fmla="*/ T0 w 1837"/>
                  <a:gd name="T2" fmla="+- 0 6425 5535"/>
                  <a:gd name="T3" fmla="*/ 6425 h 1421"/>
                  <a:gd name="T4" fmla="+- 0 6899 6673"/>
                  <a:gd name="T5" fmla="*/ T4 w 1837"/>
                  <a:gd name="T6" fmla="+- 0 6425 5535"/>
                  <a:gd name="T7" fmla="*/ 6425 h 1421"/>
                  <a:gd name="T8" fmla="+- 0 6899 6673"/>
                  <a:gd name="T9" fmla="*/ T8 w 1837"/>
                  <a:gd name="T10" fmla="+- 0 6432 5535"/>
                  <a:gd name="T11" fmla="*/ 6432 h 1421"/>
                  <a:gd name="T12" fmla="+- 0 7067 6673"/>
                  <a:gd name="T13" fmla="*/ T12 w 1837"/>
                  <a:gd name="T14" fmla="+- 0 6432 5535"/>
                  <a:gd name="T15" fmla="*/ 6432 h 1421"/>
                  <a:gd name="T16" fmla="+- 0 7067 6673"/>
                  <a:gd name="T17" fmla="*/ T16 w 1837"/>
                  <a:gd name="T18" fmla="+- 0 6425 5535"/>
                  <a:gd name="T19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394" y="890"/>
                    </a:moveTo>
                    <a:lnTo>
                      <a:pt x="226" y="890"/>
                    </a:lnTo>
                    <a:lnTo>
                      <a:pt x="226" y="897"/>
                    </a:lnTo>
                    <a:lnTo>
                      <a:pt x="394" y="897"/>
                    </a:lnTo>
                    <a:lnTo>
                      <a:pt x="394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1" name="Freeform 298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81 6673"/>
                  <a:gd name="T1" fmla="*/ T0 w 1837"/>
                  <a:gd name="T2" fmla="+- 0 6425 5535"/>
                  <a:gd name="T3" fmla="*/ 6425 h 1421"/>
                  <a:gd name="T4" fmla="+- 0 7067 6673"/>
                  <a:gd name="T5" fmla="*/ T4 w 1837"/>
                  <a:gd name="T6" fmla="+- 0 6425 5535"/>
                  <a:gd name="T7" fmla="*/ 6425 h 1421"/>
                  <a:gd name="T8" fmla="+- 0 7074 6673"/>
                  <a:gd name="T9" fmla="*/ T8 w 1837"/>
                  <a:gd name="T10" fmla="+- 0 6432 5535"/>
                  <a:gd name="T11" fmla="*/ 6432 h 1421"/>
                  <a:gd name="T12" fmla="+- 0 7081 6673"/>
                  <a:gd name="T13" fmla="*/ T12 w 1837"/>
                  <a:gd name="T14" fmla="+- 0 6432 5535"/>
                  <a:gd name="T15" fmla="*/ 6432 h 1421"/>
                  <a:gd name="T16" fmla="+- 0 7081 6673"/>
                  <a:gd name="T17" fmla="*/ T16 w 1837"/>
                  <a:gd name="T18" fmla="+- 0 6425 5535"/>
                  <a:gd name="T19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408" y="890"/>
                    </a:moveTo>
                    <a:lnTo>
                      <a:pt x="394" y="890"/>
                    </a:lnTo>
                    <a:lnTo>
                      <a:pt x="401" y="897"/>
                    </a:lnTo>
                    <a:lnTo>
                      <a:pt x="408" y="897"/>
                    </a:lnTo>
                    <a:lnTo>
                      <a:pt x="408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2" name="Freeform 299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16 6673"/>
                  <a:gd name="T1" fmla="*/ T0 w 1837"/>
                  <a:gd name="T2" fmla="+- 0 6425 5535"/>
                  <a:gd name="T3" fmla="*/ 6425 h 1421"/>
                  <a:gd name="T4" fmla="+- 0 8109 6673"/>
                  <a:gd name="T5" fmla="*/ T4 w 1837"/>
                  <a:gd name="T6" fmla="+- 0 6432 5535"/>
                  <a:gd name="T7" fmla="*/ 6432 h 1421"/>
                  <a:gd name="T8" fmla="+- 0 8116 6673"/>
                  <a:gd name="T9" fmla="*/ T8 w 1837"/>
                  <a:gd name="T10" fmla="+- 0 6432 5535"/>
                  <a:gd name="T11" fmla="*/ 6432 h 1421"/>
                  <a:gd name="T12" fmla="+- 0 8116 6673"/>
                  <a:gd name="T13" fmla="*/ T12 w 1837"/>
                  <a:gd name="T14" fmla="+- 0 6425 5535"/>
                  <a:gd name="T15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443" y="890"/>
                    </a:moveTo>
                    <a:lnTo>
                      <a:pt x="1436" y="897"/>
                    </a:lnTo>
                    <a:lnTo>
                      <a:pt x="1443" y="897"/>
                    </a:lnTo>
                    <a:lnTo>
                      <a:pt x="1443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3" name="Freeform 300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83 6673"/>
                  <a:gd name="T1" fmla="*/ T0 w 1837"/>
                  <a:gd name="T2" fmla="+- 0 6425 5535"/>
                  <a:gd name="T3" fmla="*/ 6425 h 1421"/>
                  <a:gd name="T4" fmla="+- 0 8116 6673"/>
                  <a:gd name="T5" fmla="*/ T4 w 1837"/>
                  <a:gd name="T6" fmla="+- 0 6425 5535"/>
                  <a:gd name="T7" fmla="*/ 6425 h 1421"/>
                  <a:gd name="T8" fmla="+- 0 8116 6673"/>
                  <a:gd name="T9" fmla="*/ T8 w 1837"/>
                  <a:gd name="T10" fmla="+- 0 6432 5535"/>
                  <a:gd name="T11" fmla="*/ 6432 h 1421"/>
                  <a:gd name="T12" fmla="+- 0 8283 6673"/>
                  <a:gd name="T13" fmla="*/ T12 w 1837"/>
                  <a:gd name="T14" fmla="+- 0 6432 5535"/>
                  <a:gd name="T15" fmla="*/ 6432 h 1421"/>
                  <a:gd name="T16" fmla="+- 0 8283 6673"/>
                  <a:gd name="T17" fmla="*/ T16 w 1837"/>
                  <a:gd name="T18" fmla="+- 0 6425 5535"/>
                  <a:gd name="T19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610" y="890"/>
                    </a:moveTo>
                    <a:lnTo>
                      <a:pt x="1443" y="890"/>
                    </a:lnTo>
                    <a:lnTo>
                      <a:pt x="1443" y="897"/>
                    </a:lnTo>
                    <a:lnTo>
                      <a:pt x="1610" y="897"/>
                    </a:lnTo>
                    <a:lnTo>
                      <a:pt x="1610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5" name="Freeform 301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97 6673"/>
                  <a:gd name="T1" fmla="*/ T0 w 1837"/>
                  <a:gd name="T2" fmla="+- 0 6425 5535"/>
                  <a:gd name="T3" fmla="*/ 6425 h 1421"/>
                  <a:gd name="T4" fmla="+- 0 8283 6673"/>
                  <a:gd name="T5" fmla="*/ T4 w 1837"/>
                  <a:gd name="T6" fmla="+- 0 6425 5535"/>
                  <a:gd name="T7" fmla="*/ 6425 h 1421"/>
                  <a:gd name="T8" fmla="+- 0 8289 6673"/>
                  <a:gd name="T9" fmla="*/ T8 w 1837"/>
                  <a:gd name="T10" fmla="+- 0 6432 5535"/>
                  <a:gd name="T11" fmla="*/ 6432 h 1421"/>
                  <a:gd name="T12" fmla="+- 0 8297 6673"/>
                  <a:gd name="T13" fmla="*/ T12 w 1837"/>
                  <a:gd name="T14" fmla="+- 0 6432 5535"/>
                  <a:gd name="T15" fmla="*/ 6432 h 1421"/>
                  <a:gd name="T16" fmla="+- 0 8297 6673"/>
                  <a:gd name="T17" fmla="*/ T16 w 1837"/>
                  <a:gd name="T18" fmla="+- 0 6425 5535"/>
                  <a:gd name="T19" fmla="*/ 642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624" y="890"/>
                    </a:moveTo>
                    <a:lnTo>
                      <a:pt x="1610" y="890"/>
                    </a:lnTo>
                    <a:lnTo>
                      <a:pt x="1616" y="897"/>
                    </a:lnTo>
                    <a:lnTo>
                      <a:pt x="1624" y="897"/>
                    </a:lnTo>
                    <a:lnTo>
                      <a:pt x="1624" y="89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6" name="Freeform 302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687 6673"/>
                  <a:gd name="T1" fmla="*/ T0 w 1837"/>
                  <a:gd name="T2" fmla="+- 0 6242 5535"/>
                  <a:gd name="T3" fmla="*/ 6242 h 1421"/>
                  <a:gd name="T4" fmla="+- 0 6687 6673"/>
                  <a:gd name="T5" fmla="*/ T4 w 1837"/>
                  <a:gd name="T6" fmla="+- 0 6249 5535"/>
                  <a:gd name="T7" fmla="*/ 6249 h 1421"/>
                  <a:gd name="T8" fmla="+- 0 6689 6673"/>
                  <a:gd name="T9" fmla="*/ T8 w 1837"/>
                  <a:gd name="T10" fmla="+- 0 6245 5535"/>
                  <a:gd name="T11" fmla="*/ 6245 h 1421"/>
                  <a:gd name="T12" fmla="+- 0 6687 6673"/>
                  <a:gd name="T13" fmla="*/ T12 w 1837"/>
                  <a:gd name="T14" fmla="+- 0 6242 5535"/>
                  <a:gd name="T15" fmla="*/ 62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4" y="707"/>
                    </a:moveTo>
                    <a:lnTo>
                      <a:pt x="14" y="714"/>
                    </a:lnTo>
                    <a:lnTo>
                      <a:pt x="16" y="710"/>
                    </a:lnTo>
                    <a:lnTo>
                      <a:pt x="14" y="7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7" name="Freeform 303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689 6673"/>
                  <a:gd name="T1" fmla="*/ T0 w 1837"/>
                  <a:gd name="T2" fmla="+- 0 6245 5535"/>
                  <a:gd name="T3" fmla="*/ 6245 h 1421"/>
                  <a:gd name="T4" fmla="+- 0 6687 6673"/>
                  <a:gd name="T5" fmla="*/ T4 w 1837"/>
                  <a:gd name="T6" fmla="+- 0 6249 5535"/>
                  <a:gd name="T7" fmla="*/ 6249 h 1421"/>
                  <a:gd name="T8" fmla="+- 0 6691 6673"/>
                  <a:gd name="T9" fmla="*/ T8 w 1837"/>
                  <a:gd name="T10" fmla="+- 0 6249 5535"/>
                  <a:gd name="T11" fmla="*/ 6249 h 1421"/>
                  <a:gd name="T12" fmla="+- 0 6689 6673"/>
                  <a:gd name="T13" fmla="*/ T12 w 1837"/>
                  <a:gd name="T14" fmla="+- 0 6245 5535"/>
                  <a:gd name="T15" fmla="*/ 624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6" y="710"/>
                    </a:moveTo>
                    <a:lnTo>
                      <a:pt x="14" y="714"/>
                    </a:lnTo>
                    <a:lnTo>
                      <a:pt x="18" y="714"/>
                    </a:lnTo>
                    <a:lnTo>
                      <a:pt x="16" y="7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8" name="Freeform 304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496 6673"/>
                  <a:gd name="T1" fmla="*/ T0 w 1837"/>
                  <a:gd name="T2" fmla="+- 0 6242 5535"/>
                  <a:gd name="T3" fmla="*/ 6242 h 1421"/>
                  <a:gd name="T4" fmla="+- 0 8494 6673"/>
                  <a:gd name="T5" fmla="*/ T4 w 1837"/>
                  <a:gd name="T6" fmla="+- 0 6245 5535"/>
                  <a:gd name="T7" fmla="*/ 6245 h 1421"/>
                  <a:gd name="T8" fmla="+- 0 8496 6673"/>
                  <a:gd name="T9" fmla="*/ T8 w 1837"/>
                  <a:gd name="T10" fmla="+- 0 6249 5535"/>
                  <a:gd name="T11" fmla="*/ 6249 h 1421"/>
                  <a:gd name="T12" fmla="+- 0 8496 6673"/>
                  <a:gd name="T13" fmla="*/ T12 w 1837"/>
                  <a:gd name="T14" fmla="+- 0 6242 5535"/>
                  <a:gd name="T15" fmla="*/ 62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823" y="707"/>
                    </a:moveTo>
                    <a:lnTo>
                      <a:pt x="1821" y="710"/>
                    </a:lnTo>
                    <a:lnTo>
                      <a:pt x="1823" y="714"/>
                    </a:lnTo>
                    <a:lnTo>
                      <a:pt x="1823" y="7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9" name="Freeform 305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507 6673"/>
                  <a:gd name="T1" fmla="*/ T0 w 1837"/>
                  <a:gd name="T2" fmla="+- 0 6242 5535"/>
                  <a:gd name="T3" fmla="*/ 6242 h 1421"/>
                  <a:gd name="T4" fmla="+- 0 8496 6673"/>
                  <a:gd name="T5" fmla="*/ T4 w 1837"/>
                  <a:gd name="T6" fmla="+- 0 6242 5535"/>
                  <a:gd name="T7" fmla="*/ 6242 h 1421"/>
                  <a:gd name="T8" fmla="+- 0 8496 6673"/>
                  <a:gd name="T9" fmla="*/ T8 w 1837"/>
                  <a:gd name="T10" fmla="+- 0 6249 5535"/>
                  <a:gd name="T11" fmla="*/ 6249 h 1421"/>
                  <a:gd name="T12" fmla="+- 0 8508 6673"/>
                  <a:gd name="T13" fmla="*/ T12 w 1837"/>
                  <a:gd name="T14" fmla="+- 0 6249 5535"/>
                  <a:gd name="T15" fmla="*/ 6249 h 1421"/>
                  <a:gd name="T16" fmla="+- 0 8510 6673"/>
                  <a:gd name="T17" fmla="*/ T16 w 1837"/>
                  <a:gd name="T18" fmla="+- 0 6246 5535"/>
                  <a:gd name="T19" fmla="*/ 6246 h 1421"/>
                  <a:gd name="T20" fmla="+- 0 8507 6673"/>
                  <a:gd name="T21" fmla="*/ T20 w 1837"/>
                  <a:gd name="T22" fmla="+- 0 6242 5535"/>
                  <a:gd name="T23" fmla="*/ 62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837" h="1421">
                    <a:moveTo>
                      <a:pt x="1834" y="707"/>
                    </a:moveTo>
                    <a:lnTo>
                      <a:pt x="1823" y="707"/>
                    </a:lnTo>
                    <a:lnTo>
                      <a:pt x="1823" y="714"/>
                    </a:lnTo>
                    <a:lnTo>
                      <a:pt x="1835" y="714"/>
                    </a:lnTo>
                    <a:lnTo>
                      <a:pt x="1837" y="711"/>
                    </a:lnTo>
                    <a:lnTo>
                      <a:pt x="1834" y="7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0" name="Freeform 306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691 6673"/>
                  <a:gd name="T1" fmla="*/ T0 w 1837"/>
                  <a:gd name="T2" fmla="+- 0 6242 5535"/>
                  <a:gd name="T3" fmla="*/ 6242 h 1421"/>
                  <a:gd name="T4" fmla="+- 0 6687 6673"/>
                  <a:gd name="T5" fmla="*/ T4 w 1837"/>
                  <a:gd name="T6" fmla="+- 0 6242 5535"/>
                  <a:gd name="T7" fmla="*/ 6242 h 1421"/>
                  <a:gd name="T8" fmla="+- 0 6689 6673"/>
                  <a:gd name="T9" fmla="*/ T8 w 1837"/>
                  <a:gd name="T10" fmla="+- 0 6245 5535"/>
                  <a:gd name="T11" fmla="*/ 6245 h 1421"/>
                  <a:gd name="T12" fmla="+- 0 6691 6673"/>
                  <a:gd name="T13" fmla="*/ T12 w 1837"/>
                  <a:gd name="T14" fmla="+- 0 6242 5535"/>
                  <a:gd name="T15" fmla="*/ 62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8" y="707"/>
                    </a:moveTo>
                    <a:lnTo>
                      <a:pt x="14" y="707"/>
                    </a:lnTo>
                    <a:lnTo>
                      <a:pt x="16" y="710"/>
                    </a:lnTo>
                    <a:lnTo>
                      <a:pt x="18" y="7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1" name="Freeform 307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98 6673"/>
                  <a:gd name="T1" fmla="*/ T0 w 1837"/>
                  <a:gd name="T2" fmla="+- 0 5894 5535"/>
                  <a:gd name="T3" fmla="*/ 5894 h 1421"/>
                  <a:gd name="T4" fmla="+- 0 8297 6673"/>
                  <a:gd name="T5" fmla="*/ T4 w 1837"/>
                  <a:gd name="T6" fmla="+- 0 5894 5535"/>
                  <a:gd name="T7" fmla="*/ 5894 h 1421"/>
                  <a:gd name="T8" fmla="+- 0 8297 6673"/>
                  <a:gd name="T9" fmla="*/ T8 w 1837"/>
                  <a:gd name="T10" fmla="+- 0 5919 5535"/>
                  <a:gd name="T11" fmla="*/ 5919 h 1421"/>
                  <a:gd name="T12" fmla="+- 0 8494 6673"/>
                  <a:gd name="T13" fmla="*/ T12 w 1837"/>
                  <a:gd name="T14" fmla="+- 0 6245 5535"/>
                  <a:gd name="T15" fmla="*/ 6245 h 1421"/>
                  <a:gd name="T16" fmla="+- 0 8496 6673"/>
                  <a:gd name="T17" fmla="*/ T16 w 1837"/>
                  <a:gd name="T18" fmla="+- 0 6242 5535"/>
                  <a:gd name="T19" fmla="*/ 6242 h 1421"/>
                  <a:gd name="T20" fmla="+- 0 8507 6673"/>
                  <a:gd name="T21" fmla="*/ T20 w 1837"/>
                  <a:gd name="T22" fmla="+- 0 6242 5535"/>
                  <a:gd name="T23" fmla="*/ 6242 h 1421"/>
                  <a:gd name="T24" fmla="+- 0 8298 6673"/>
                  <a:gd name="T25" fmla="*/ T24 w 1837"/>
                  <a:gd name="T26" fmla="+- 0 5894 5535"/>
                  <a:gd name="T27" fmla="*/ 5894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837" h="1421">
                    <a:moveTo>
                      <a:pt x="1625" y="359"/>
                    </a:moveTo>
                    <a:lnTo>
                      <a:pt x="1624" y="359"/>
                    </a:lnTo>
                    <a:lnTo>
                      <a:pt x="1624" y="384"/>
                    </a:lnTo>
                    <a:lnTo>
                      <a:pt x="1821" y="710"/>
                    </a:lnTo>
                    <a:lnTo>
                      <a:pt x="1823" y="707"/>
                    </a:lnTo>
                    <a:lnTo>
                      <a:pt x="1834" y="707"/>
                    </a:lnTo>
                    <a:lnTo>
                      <a:pt x="1625" y="3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2" name="Freeform 308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899 6673"/>
                  <a:gd name="T1" fmla="*/ T0 w 1837"/>
                  <a:gd name="T2" fmla="+- 0 5894 5535"/>
                  <a:gd name="T3" fmla="*/ 5894 h 1421"/>
                  <a:gd name="T4" fmla="+- 0 6886 6673"/>
                  <a:gd name="T5" fmla="*/ T4 w 1837"/>
                  <a:gd name="T6" fmla="+- 0 5894 5535"/>
                  <a:gd name="T7" fmla="*/ 5894 h 1421"/>
                  <a:gd name="T8" fmla="+- 0 6899 6673"/>
                  <a:gd name="T9" fmla="*/ T8 w 1837"/>
                  <a:gd name="T10" fmla="+- 0 5897 5535"/>
                  <a:gd name="T11" fmla="*/ 5897 h 1421"/>
                  <a:gd name="T12" fmla="+- 0 6886 6673"/>
                  <a:gd name="T13" fmla="*/ T12 w 1837"/>
                  <a:gd name="T14" fmla="+- 0 5918 5535"/>
                  <a:gd name="T15" fmla="*/ 5918 h 1421"/>
                  <a:gd name="T16" fmla="+- 0 6886 6673"/>
                  <a:gd name="T17" fmla="*/ T16 w 1837"/>
                  <a:gd name="T18" fmla="+- 0 6073 5535"/>
                  <a:gd name="T19" fmla="*/ 6073 h 1421"/>
                  <a:gd name="T20" fmla="+- 0 7081 6673"/>
                  <a:gd name="T21" fmla="*/ T20 w 1837"/>
                  <a:gd name="T22" fmla="+- 0 6073 5535"/>
                  <a:gd name="T23" fmla="*/ 6073 h 1421"/>
                  <a:gd name="T24" fmla="+- 0 7081 6673"/>
                  <a:gd name="T25" fmla="*/ T24 w 1837"/>
                  <a:gd name="T26" fmla="+- 0 6066 5535"/>
                  <a:gd name="T27" fmla="*/ 6066 h 1421"/>
                  <a:gd name="T28" fmla="+- 0 6899 6673"/>
                  <a:gd name="T29" fmla="*/ T28 w 1837"/>
                  <a:gd name="T30" fmla="+- 0 6066 5535"/>
                  <a:gd name="T31" fmla="*/ 6066 h 1421"/>
                  <a:gd name="T32" fmla="+- 0 6893 6673"/>
                  <a:gd name="T33" fmla="*/ T32 w 1837"/>
                  <a:gd name="T34" fmla="+- 0 6060 5535"/>
                  <a:gd name="T35" fmla="*/ 6060 h 1421"/>
                  <a:gd name="T36" fmla="+- 0 6899 6673"/>
                  <a:gd name="T37" fmla="*/ T36 w 1837"/>
                  <a:gd name="T38" fmla="+- 0 6060 5535"/>
                  <a:gd name="T39" fmla="*/ 6060 h 1421"/>
                  <a:gd name="T40" fmla="+- 0 6899 6673"/>
                  <a:gd name="T41" fmla="*/ T40 w 1837"/>
                  <a:gd name="T42" fmla="+- 0 5894 5535"/>
                  <a:gd name="T43" fmla="*/ 5894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837" h="1421">
                    <a:moveTo>
                      <a:pt x="226" y="359"/>
                    </a:moveTo>
                    <a:lnTo>
                      <a:pt x="213" y="359"/>
                    </a:lnTo>
                    <a:lnTo>
                      <a:pt x="226" y="362"/>
                    </a:lnTo>
                    <a:lnTo>
                      <a:pt x="213" y="383"/>
                    </a:lnTo>
                    <a:lnTo>
                      <a:pt x="213" y="538"/>
                    </a:lnTo>
                    <a:lnTo>
                      <a:pt x="408" y="538"/>
                    </a:lnTo>
                    <a:lnTo>
                      <a:pt x="408" y="531"/>
                    </a:lnTo>
                    <a:lnTo>
                      <a:pt x="226" y="531"/>
                    </a:lnTo>
                    <a:lnTo>
                      <a:pt x="220" y="525"/>
                    </a:lnTo>
                    <a:lnTo>
                      <a:pt x="226" y="525"/>
                    </a:lnTo>
                    <a:lnTo>
                      <a:pt x="226" y="3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3" name="Freeform 309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01 6673"/>
                  <a:gd name="T1" fmla="*/ T0 w 1837"/>
                  <a:gd name="T2" fmla="+- 0 5542 5535"/>
                  <a:gd name="T3" fmla="*/ 5542 h 1421"/>
                  <a:gd name="T4" fmla="+- 0 8101 6673"/>
                  <a:gd name="T5" fmla="*/ T4 w 1837"/>
                  <a:gd name="T6" fmla="+- 0 6073 5535"/>
                  <a:gd name="T7" fmla="*/ 6073 h 1421"/>
                  <a:gd name="T8" fmla="+- 0 8297 6673"/>
                  <a:gd name="T9" fmla="*/ T8 w 1837"/>
                  <a:gd name="T10" fmla="+- 0 6073 5535"/>
                  <a:gd name="T11" fmla="*/ 6073 h 1421"/>
                  <a:gd name="T12" fmla="+- 0 8297 6673"/>
                  <a:gd name="T13" fmla="*/ T12 w 1837"/>
                  <a:gd name="T14" fmla="+- 0 6066 5535"/>
                  <a:gd name="T15" fmla="*/ 6066 h 1421"/>
                  <a:gd name="T16" fmla="+- 0 8116 6673"/>
                  <a:gd name="T17" fmla="*/ T16 w 1837"/>
                  <a:gd name="T18" fmla="+- 0 6066 5535"/>
                  <a:gd name="T19" fmla="*/ 6066 h 1421"/>
                  <a:gd name="T20" fmla="+- 0 8109 6673"/>
                  <a:gd name="T21" fmla="*/ T20 w 1837"/>
                  <a:gd name="T22" fmla="+- 0 6060 5535"/>
                  <a:gd name="T23" fmla="*/ 6060 h 1421"/>
                  <a:gd name="T24" fmla="+- 0 8116 6673"/>
                  <a:gd name="T25" fmla="*/ T24 w 1837"/>
                  <a:gd name="T26" fmla="+- 0 6060 5535"/>
                  <a:gd name="T27" fmla="*/ 6060 h 1421"/>
                  <a:gd name="T28" fmla="+- 0 8116 6673"/>
                  <a:gd name="T29" fmla="*/ T28 w 1837"/>
                  <a:gd name="T30" fmla="+- 0 5549 5535"/>
                  <a:gd name="T31" fmla="*/ 5549 h 1421"/>
                  <a:gd name="T32" fmla="+- 0 8109 6673"/>
                  <a:gd name="T33" fmla="*/ T32 w 1837"/>
                  <a:gd name="T34" fmla="+- 0 5549 5535"/>
                  <a:gd name="T35" fmla="*/ 5549 h 1421"/>
                  <a:gd name="T36" fmla="+- 0 8101 6673"/>
                  <a:gd name="T37" fmla="*/ T36 w 1837"/>
                  <a:gd name="T38" fmla="+- 0 5542 5535"/>
                  <a:gd name="T39" fmla="*/ 55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837" h="1421">
                    <a:moveTo>
                      <a:pt x="1428" y="7"/>
                    </a:moveTo>
                    <a:lnTo>
                      <a:pt x="1428" y="538"/>
                    </a:lnTo>
                    <a:lnTo>
                      <a:pt x="1624" y="538"/>
                    </a:lnTo>
                    <a:lnTo>
                      <a:pt x="1624" y="531"/>
                    </a:lnTo>
                    <a:lnTo>
                      <a:pt x="1443" y="531"/>
                    </a:lnTo>
                    <a:lnTo>
                      <a:pt x="1436" y="525"/>
                    </a:lnTo>
                    <a:lnTo>
                      <a:pt x="1443" y="525"/>
                    </a:lnTo>
                    <a:lnTo>
                      <a:pt x="1443" y="14"/>
                    </a:lnTo>
                    <a:lnTo>
                      <a:pt x="1436" y="14"/>
                    </a:lnTo>
                    <a:lnTo>
                      <a:pt x="1428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4" name="Freeform 310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899 6673"/>
                  <a:gd name="T1" fmla="*/ T0 w 1837"/>
                  <a:gd name="T2" fmla="+- 0 6060 5535"/>
                  <a:gd name="T3" fmla="*/ 6060 h 1421"/>
                  <a:gd name="T4" fmla="+- 0 6893 6673"/>
                  <a:gd name="T5" fmla="*/ T4 w 1837"/>
                  <a:gd name="T6" fmla="+- 0 6060 5535"/>
                  <a:gd name="T7" fmla="*/ 6060 h 1421"/>
                  <a:gd name="T8" fmla="+- 0 6899 6673"/>
                  <a:gd name="T9" fmla="*/ T8 w 1837"/>
                  <a:gd name="T10" fmla="+- 0 6066 5535"/>
                  <a:gd name="T11" fmla="*/ 6066 h 1421"/>
                  <a:gd name="T12" fmla="+- 0 6899 6673"/>
                  <a:gd name="T13" fmla="*/ T12 w 1837"/>
                  <a:gd name="T14" fmla="+- 0 6060 5535"/>
                  <a:gd name="T15" fmla="*/ 6060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226" y="525"/>
                    </a:moveTo>
                    <a:lnTo>
                      <a:pt x="220" y="525"/>
                    </a:lnTo>
                    <a:lnTo>
                      <a:pt x="226" y="531"/>
                    </a:lnTo>
                    <a:lnTo>
                      <a:pt x="226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5" name="Freeform 311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67 6673"/>
                  <a:gd name="T1" fmla="*/ T0 w 1837"/>
                  <a:gd name="T2" fmla="+- 0 6060 5535"/>
                  <a:gd name="T3" fmla="*/ 6060 h 1421"/>
                  <a:gd name="T4" fmla="+- 0 6899 6673"/>
                  <a:gd name="T5" fmla="*/ T4 w 1837"/>
                  <a:gd name="T6" fmla="+- 0 6060 5535"/>
                  <a:gd name="T7" fmla="*/ 6060 h 1421"/>
                  <a:gd name="T8" fmla="+- 0 6899 6673"/>
                  <a:gd name="T9" fmla="*/ T8 w 1837"/>
                  <a:gd name="T10" fmla="+- 0 6066 5535"/>
                  <a:gd name="T11" fmla="*/ 6066 h 1421"/>
                  <a:gd name="T12" fmla="+- 0 7067 6673"/>
                  <a:gd name="T13" fmla="*/ T12 w 1837"/>
                  <a:gd name="T14" fmla="+- 0 6066 5535"/>
                  <a:gd name="T15" fmla="*/ 6066 h 1421"/>
                  <a:gd name="T16" fmla="+- 0 7067 6673"/>
                  <a:gd name="T17" fmla="*/ T16 w 1837"/>
                  <a:gd name="T18" fmla="+- 0 6060 5535"/>
                  <a:gd name="T19" fmla="*/ 6060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394" y="525"/>
                    </a:moveTo>
                    <a:lnTo>
                      <a:pt x="226" y="525"/>
                    </a:lnTo>
                    <a:lnTo>
                      <a:pt x="226" y="531"/>
                    </a:lnTo>
                    <a:lnTo>
                      <a:pt x="394" y="531"/>
                    </a:lnTo>
                    <a:lnTo>
                      <a:pt x="394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6" name="Freeform 312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16 6673"/>
                  <a:gd name="T1" fmla="*/ T0 w 1837"/>
                  <a:gd name="T2" fmla="+- 0 5535 5535"/>
                  <a:gd name="T3" fmla="*/ 5535 h 1421"/>
                  <a:gd name="T4" fmla="+- 0 7067 6673"/>
                  <a:gd name="T5" fmla="*/ T4 w 1837"/>
                  <a:gd name="T6" fmla="+- 0 5535 5535"/>
                  <a:gd name="T7" fmla="*/ 5535 h 1421"/>
                  <a:gd name="T8" fmla="+- 0 7067 6673"/>
                  <a:gd name="T9" fmla="*/ T8 w 1837"/>
                  <a:gd name="T10" fmla="+- 0 6066 5535"/>
                  <a:gd name="T11" fmla="*/ 6066 h 1421"/>
                  <a:gd name="T12" fmla="+- 0 7074 6673"/>
                  <a:gd name="T13" fmla="*/ T12 w 1837"/>
                  <a:gd name="T14" fmla="+- 0 6060 5535"/>
                  <a:gd name="T15" fmla="*/ 6060 h 1421"/>
                  <a:gd name="T16" fmla="+- 0 7081 6673"/>
                  <a:gd name="T17" fmla="*/ T16 w 1837"/>
                  <a:gd name="T18" fmla="+- 0 6060 5535"/>
                  <a:gd name="T19" fmla="*/ 6060 h 1421"/>
                  <a:gd name="T20" fmla="+- 0 7081 6673"/>
                  <a:gd name="T21" fmla="*/ T20 w 1837"/>
                  <a:gd name="T22" fmla="+- 0 5549 5535"/>
                  <a:gd name="T23" fmla="*/ 5549 h 1421"/>
                  <a:gd name="T24" fmla="+- 0 7074 6673"/>
                  <a:gd name="T25" fmla="*/ T24 w 1837"/>
                  <a:gd name="T26" fmla="+- 0 5549 5535"/>
                  <a:gd name="T27" fmla="*/ 5549 h 1421"/>
                  <a:gd name="T28" fmla="+- 0 7081 6673"/>
                  <a:gd name="T29" fmla="*/ T28 w 1837"/>
                  <a:gd name="T30" fmla="+- 0 5542 5535"/>
                  <a:gd name="T31" fmla="*/ 5542 h 1421"/>
                  <a:gd name="T32" fmla="+- 0 8116 6673"/>
                  <a:gd name="T33" fmla="*/ T32 w 1837"/>
                  <a:gd name="T34" fmla="+- 0 5542 5535"/>
                  <a:gd name="T35" fmla="*/ 5542 h 1421"/>
                  <a:gd name="T36" fmla="+- 0 8116 6673"/>
                  <a:gd name="T37" fmla="*/ T36 w 1837"/>
                  <a:gd name="T38" fmla="+- 0 5535 5535"/>
                  <a:gd name="T39" fmla="*/ 5535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837" h="1421">
                    <a:moveTo>
                      <a:pt x="1443" y="0"/>
                    </a:moveTo>
                    <a:lnTo>
                      <a:pt x="394" y="0"/>
                    </a:lnTo>
                    <a:lnTo>
                      <a:pt x="394" y="531"/>
                    </a:lnTo>
                    <a:lnTo>
                      <a:pt x="401" y="525"/>
                    </a:lnTo>
                    <a:lnTo>
                      <a:pt x="408" y="525"/>
                    </a:lnTo>
                    <a:lnTo>
                      <a:pt x="408" y="14"/>
                    </a:lnTo>
                    <a:lnTo>
                      <a:pt x="401" y="14"/>
                    </a:lnTo>
                    <a:lnTo>
                      <a:pt x="408" y="7"/>
                    </a:lnTo>
                    <a:lnTo>
                      <a:pt x="1443" y="7"/>
                    </a:lnTo>
                    <a:lnTo>
                      <a:pt x="144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7" name="Freeform 313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81 6673"/>
                  <a:gd name="T1" fmla="*/ T0 w 1837"/>
                  <a:gd name="T2" fmla="+- 0 6060 5535"/>
                  <a:gd name="T3" fmla="*/ 6060 h 1421"/>
                  <a:gd name="T4" fmla="+- 0 7074 6673"/>
                  <a:gd name="T5" fmla="*/ T4 w 1837"/>
                  <a:gd name="T6" fmla="+- 0 6060 5535"/>
                  <a:gd name="T7" fmla="*/ 6060 h 1421"/>
                  <a:gd name="T8" fmla="+- 0 7067 6673"/>
                  <a:gd name="T9" fmla="*/ T8 w 1837"/>
                  <a:gd name="T10" fmla="+- 0 6066 5535"/>
                  <a:gd name="T11" fmla="*/ 6066 h 1421"/>
                  <a:gd name="T12" fmla="+- 0 7081 6673"/>
                  <a:gd name="T13" fmla="*/ T12 w 1837"/>
                  <a:gd name="T14" fmla="+- 0 6066 5535"/>
                  <a:gd name="T15" fmla="*/ 6066 h 1421"/>
                  <a:gd name="T16" fmla="+- 0 7081 6673"/>
                  <a:gd name="T17" fmla="*/ T16 w 1837"/>
                  <a:gd name="T18" fmla="+- 0 6060 5535"/>
                  <a:gd name="T19" fmla="*/ 6060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408" y="525"/>
                    </a:moveTo>
                    <a:lnTo>
                      <a:pt x="401" y="525"/>
                    </a:lnTo>
                    <a:lnTo>
                      <a:pt x="394" y="531"/>
                    </a:lnTo>
                    <a:lnTo>
                      <a:pt x="408" y="531"/>
                    </a:lnTo>
                    <a:lnTo>
                      <a:pt x="408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8" name="Freeform 314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16 6673"/>
                  <a:gd name="T1" fmla="*/ T0 w 1837"/>
                  <a:gd name="T2" fmla="+- 0 6060 5535"/>
                  <a:gd name="T3" fmla="*/ 6060 h 1421"/>
                  <a:gd name="T4" fmla="+- 0 8109 6673"/>
                  <a:gd name="T5" fmla="*/ T4 w 1837"/>
                  <a:gd name="T6" fmla="+- 0 6060 5535"/>
                  <a:gd name="T7" fmla="*/ 6060 h 1421"/>
                  <a:gd name="T8" fmla="+- 0 8116 6673"/>
                  <a:gd name="T9" fmla="*/ T8 w 1837"/>
                  <a:gd name="T10" fmla="+- 0 6066 5535"/>
                  <a:gd name="T11" fmla="*/ 6066 h 1421"/>
                  <a:gd name="T12" fmla="+- 0 8116 6673"/>
                  <a:gd name="T13" fmla="*/ T12 w 1837"/>
                  <a:gd name="T14" fmla="+- 0 6060 5535"/>
                  <a:gd name="T15" fmla="*/ 6060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443" y="525"/>
                    </a:moveTo>
                    <a:lnTo>
                      <a:pt x="1436" y="525"/>
                    </a:lnTo>
                    <a:lnTo>
                      <a:pt x="1443" y="531"/>
                    </a:lnTo>
                    <a:lnTo>
                      <a:pt x="1443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9" name="Freeform 315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83 6673"/>
                  <a:gd name="T1" fmla="*/ T0 w 1837"/>
                  <a:gd name="T2" fmla="+- 0 6060 5535"/>
                  <a:gd name="T3" fmla="*/ 6060 h 1421"/>
                  <a:gd name="T4" fmla="+- 0 8116 6673"/>
                  <a:gd name="T5" fmla="*/ T4 w 1837"/>
                  <a:gd name="T6" fmla="+- 0 6060 5535"/>
                  <a:gd name="T7" fmla="*/ 6060 h 1421"/>
                  <a:gd name="T8" fmla="+- 0 8116 6673"/>
                  <a:gd name="T9" fmla="*/ T8 w 1837"/>
                  <a:gd name="T10" fmla="+- 0 6066 5535"/>
                  <a:gd name="T11" fmla="*/ 6066 h 1421"/>
                  <a:gd name="T12" fmla="+- 0 8283 6673"/>
                  <a:gd name="T13" fmla="*/ T12 w 1837"/>
                  <a:gd name="T14" fmla="+- 0 6066 5535"/>
                  <a:gd name="T15" fmla="*/ 6066 h 1421"/>
                  <a:gd name="T16" fmla="+- 0 8283 6673"/>
                  <a:gd name="T17" fmla="*/ T16 w 1837"/>
                  <a:gd name="T18" fmla="+- 0 6060 5535"/>
                  <a:gd name="T19" fmla="*/ 6060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610" y="525"/>
                    </a:moveTo>
                    <a:lnTo>
                      <a:pt x="1443" y="525"/>
                    </a:lnTo>
                    <a:lnTo>
                      <a:pt x="1443" y="531"/>
                    </a:lnTo>
                    <a:lnTo>
                      <a:pt x="1610" y="531"/>
                    </a:lnTo>
                    <a:lnTo>
                      <a:pt x="1610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0" name="Freeform 316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83 6673"/>
                  <a:gd name="T1" fmla="*/ T0 w 1837"/>
                  <a:gd name="T2" fmla="+- 0 5869 5535"/>
                  <a:gd name="T3" fmla="*/ 5869 h 1421"/>
                  <a:gd name="T4" fmla="+- 0 8283 6673"/>
                  <a:gd name="T5" fmla="*/ T4 w 1837"/>
                  <a:gd name="T6" fmla="+- 0 6066 5535"/>
                  <a:gd name="T7" fmla="*/ 6066 h 1421"/>
                  <a:gd name="T8" fmla="+- 0 8289 6673"/>
                  <a:gd name="T9" fmla="*/ T8 w 1837"/>
                  <a:gd name="T10" fmla="+- 0 6060 5535"/>
                  <a:gd name="T11" fmla="*/ 6060 h 1421"/>
                  <a:gd name="T12" fmla="+- 0 8297 6673"/>
                  <a:gd name="T13" fmla="*/ T12 w 1837"/>
                  <a:gd name="T14" fmla="+- 0 6060 5535"/>
                  <a:gd name="T15" fmla="*/ 6060 h 1421"/>
                  <a:gd name="T16" fmla="+- 0 8297 6673"/>
                  <a:gd name="T17" fmla="*/ T16 w 1837"/>
                  <a:gd name="T18" fmla="+- 0 5919 5535"/>
                  <a:gd name="T19" fmla="*/ 5919 h 1421"/>
                  <a:gd name="T20" fmla="+- 0 8284 6673"/>
                  <a:gd name="T21" fmla="*/ T20 w 1837"/>
                  <a:gd name="T22" fmla="+- 0 5897 5535"/>
                  <a:gd name="T23" fmla="*/ 5897 h 1421"/>
                  <a:gd name="T24" fmla="+- 0 8297 6673"/>
                  <a:gd name="T25" fmla="*/ T24 w 1837"/>
                  <a:gd name="T26" fmla="+- 0 5894 5535"/>
                  <a:gd name="T27" fmla="*/ 5894 h 1421"/>
                  <a:gd name="T28" fmla="+- 0 8298 6673"/>
                  <a:gd name="T29" fmla="*/ T28 w 1837"/>
                  <a:gd name="T30" fmla="+- 0 5894 5535"/>
                  <a:gd name="T31" fmla="*/ 5894 h 1421"/>
                  <a:gd name="T32" fmla="+- 0 8283 6673"/>
                  <a:gd name="T33" fmla="*/ T32 w 1837"/>
                  <a:gd name="T34" fmla="+- 0 5869 5535"/>
                  <a:gd name="T35" fmla="*/ 5869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837" h="1421">
                    <a:moveTo>
                      <a:pt x="1610" y="334"/>
                    </a:moveTo>
                    <a:lnTo>
                      <a:pt x="1610" y="531"/>
                    </a:lnTo>
                    <a:lnTo>
                      <a:pt x="1616" y="525"/>
                    </a:lnTo>
                    <a:lnTo>
                      <a:pt x="1624" y="525"/>
                    </a:lnTo>
                    <a:lnTo>
                      <a:pt x="1624" y="384"/>
                    </a:lnTo>
                    <a:lnTo>
                      <a:pt x="1611" y="362"/>
                    </a:lnTo>
                    <a:lnTo>
                      <a:pt x="1624" y="359"/>
                    </a:lnTo>
                    <a:lnTo>
                      <a:pt x="1625" y="359"/>
                    </a:lnTo>
                    <a:lnTo>
                      <a:pt x="1610" y="3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1" name="Freeform 317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97 6673"/>
                  <a:gd name="T1" fmla="*/ T0 w 1837"/>
                  <a:gd name="T2" fmla="+- 0 6060 5535"/>
                  <a:gd name="T3" fmla="*/ 6060 h 1421"/>
                  <a:gd name="T4" fmla="+- 0 8289 6673"/>
                  <a:gd name="T5" fmla="*/ T4 w 1837"/>
                  <a:gd name="T6" fmla="+- 0 6060 5535"/>
                  <a:gd name="T7" fmla="*/ 6060 h 1421"/>
                  <a:gd name="T8" fmla="+- 0 8283 6673"/>
                  <a:gd name="T9" fmla="*/ T8 w 1837"/>
                  <a:gd name="T10" fmla="+- 0 6066 5535"/>
                  <a:gd name="T11" fmla="*/ 6066 h 1421"/>
                  <a:gd name="T12" fmla="+- 0 8297 6673"/>
                  <a:gd name="T13" fmla="*/ T12 w 1837"/>
                  <a:gd name="T14" fmla="+- 0 6066 5535"/>
                  <a:gd name="T15" fmla="*/ 6066 h 1421"/>
                  <a:gd name="T16" fmla="+- 0 8297 6673"/>
                  <a:gd name="T17" fmla="*/ T16 w 1837"/>
                  <a:gd name="T18" fmla="+- 0 6060 5535"/>
                  <a:gd name="T19" fmla="*/ 6060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624" y="525"/>
                    </a:moveTo>
                    <a:lnTo>
                      <a:pt x="1616" y="525"/>
                    </a:lnTo>
                    <a:lnTo>
                      <a:pt x="1610" y="531"/>
                    </a:lnTo>
                    <a:lnTo>
                      <a:pt x="1624" y="531"/>
                    </a:lnTo>
                    <a:lnTo>
                      <a:pt x="1624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2" name="Freeform 318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297 6673"/>
                  <a:gd name="T1" fmla="*/ T0 w 1837"/>
                  <a:gd name="T2" fmla="+- 0 5894 5535"/>
                  <a:gd name="T3" fmla="*/ 5894 h 1421"/>
                  <a:gd name="T4" fmla="+- 0 8284 6673"/>
                  <a:gd name="T5" fmla="*/ T4 w 1837"/>
                  <a:gd name="T6" fmla="+- 0 5897 5535"/>
                  <a:gd name="T7" fmla="*/ 5897 h 1421"/>
                  <a:gd name="T8" fmla="+- 0 8297 6673"/>
                  <a:gd name="T9" fmla="*/ T8 w 1837"/>
                  <a:gd name="T10" fmla="+- 0 5919 5535"/>
                  <a:gd name="T11" fmla="*/ 5919 h 1421"/>
                  <a:gd name="T12" fmla="+- 0 8297 6673"/>
                  <a:gd name="T13" fmla="*/ T12 w 1837"/>
                  <a:gd name="T14" fmla="+- 0 5894 5535"/>
                  <a:gd name="T15" fmla="*/ 5894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1624" y="359"/>
                    </a:moveTo>
                    <a:lnTo>
                      <a:pt x="1611" y="362"/>
                    </a:lnTo>
                    <a:lnTo>
                      <a:pt x="1624" y="384"/>
                    </a:lnTo>
                    <a:lnTo>
                      <a:pt x="1624" y="3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3" name="Freeform 319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6886 6673"/>
                  <a:gd name="T1" fmla="*/ T0 w 1837"/>
                  <a:gd name="T2" fmla="+- 0 5894 5535"/>
                  <a:gd name="T3" fmla="*/ 5894 h 1421"/>
                  <a:gd name="T4" fmla="+- 0 6886 6673"/>
                  <a:gd name="T5" fmla="*/ T4 w 1837"/>
                  <a:gd name="T6" fmla="+- 0 5918 5535"/>
                  <a:gd name="T7" fmla="*/ 5918 h 1421"/>
                  <a:gd name="T8" fmla="+- 0 6899 6673"/>
                  <a:gd name="T9" fmla="*/ T8 w 1837"/>
                  <a:gd name="T10" fmla="+- 0 5897 5535"/>
                  <a:gd name="T11" fmla="*/ 5897 h 1421"/>
                  <a:gd name="T12" fmla="+- 0 6886 6673"/>
                  <a:gd name="T13" fmla="*/ T12 w 1837"/>
                  <a:gd name="T14" fmla="+- 0 5894 5535"/>
                  <a:gd name="T15" fmla="*/ 5894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213" y="359"/>
                    </a:moveTo>
                    <a:lnTo>
                      <a:pt x="213" y="383"/>
                    </a:lnTo>
                    <a:lnTo>
                      <a:pt x="226" y="362"/>
                    </a:lnTo>
                    <a:lnTo>
                      <a:pt x="213" y="3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4" name="Freeform 320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7081 6673"/>
                  <a:gd name="T1" fmla="*/ T0 w 1837"/>
                  <a:gd name="T2" fmla="+- 0 5542 5535"/>
                  <a:gd name="T3" fmla="*/ 5542 h 1421"/>
                  <a:gd name="T4" fmla="+- 0 7074 6673"/>
                  <a:gd name="T5" fmla="*/ T4 w 1837"/>
                  <a:gd name="T6" fmla="+- 0 5549 5535"/>
                  <a:gd name="T7" fmla="*/ 5549 h 1421"/>
                  <a:gd name="T8" fmla="+- 0 7081 6673"/>
                  <a:gd name="T9" fmla="*/ T8 w 1837"/>
                  <a:gd name="T10" fmla="+- 0 5549 5535"/>
                  <a:gd name="T11" fmla="*/ 5549 h 1421"/>
                  <a:gd name="T12" fmla="+- 0 7081 6673"/>
                  <a:gd name="T13" fmla="*/ T12 w 1837"/>
                  <a:gd name="T14" fmla="+- 0 5542 5535"/>
                  <a:gd name="T15" fmla="*/ 55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37" h="1421">
                    <a:moveTo>
                      <a:pt x="408" y="7"/>
                    </a:moveTo>
                    <a:lnTo>
                      <a:pt x="401" y="14"/>
                    </a:lnTo>
                    <a:lnTo>
                      <a:pt x="408" y="14"/>
                    </a:lnTo>
                    <a:lnTo>
                      <a:pt x="408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5" name="Freeform 321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01 6673"/>
                  <a:gd name="T1" fmla="*/ T0 w 1837"/>
                  <a:gd name="T2" fmla="+- 0 5542 5535"/>
                  <a:gd name="T3" fmla="*/ 5542 h 1421"/>
                  <a:gd name="T4" fmla="+- 0 7081 6673"/>
                  <a:gd name="T5" fmla="*/ T4 w 1837"/>
                  <a:gd name="T6" fmla="+- 0 5542 5535"/>
                  <a:gd name="T7" fmla="*/ 5542 h 1421"/>
                  <a:gd name="T8" fmla="+- 0 7081 6673"/>
                  <a:gd name="T9" fmla="*/ T8 w 1837"/>
                  <a:gd name="T10" fmla="+- 0 5549 5535"/>
                  <a:gd name="T11" fmla="*/ 5549 h 1421"/>
                  <a:gd name="T12" fmla="+- 0 8101 6673"/>
                  <a:gd name="T13" fmla="*/ T12 w 1837"/>
                  <a:gd name="T14" fmla="+- 0 5549 5535"/>
                  <a:gd name="T15" fmla="*/ 5549 h 1421"/>
                  <a:gd name="T16" fmla="+- 0 8101 6673"/>
                  <a:gd name="T17" fmla="*/ T16 w 1837"/>
                  <a:gd name="T18" fmla="+- 0 5542 5535"/>
                  <a:gd name="T19" fmla="*/ 55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428" y="7"/>
                    </a:moveTo>
                    <a:lnTo>
                      <a:pt x="408" y="7"/>
                    </a:lnTo>
                    <a:lnTo>
                      <a:pt x="408" y="14"/>
                    </a:lnTo>
                    <a:lnTo>
                      <a:pt x="1428" y="14"/>
                    </a:lnTo>
                    <a:lnTo>
                      <a:pt x="1428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6" name="Freeform 322"/>
              <p:cNvSpPr>
                <a:spLocks/>
              </p:cNvSpPr>
              <p:nvPr/>
            </p:nvSpPr>
            <p:spPr bwMode="auto">
              <a:xfrm>
                <a:off x="6673" y="5535"/>
                <a:ext cx="1837" cy="1421"/>
              </a:xfrm>
              <a:custGeom>
                <a:avLst/>
                <a:gdLst>
                  <a:gd name="T0" fmla="+- 0 8116 6673"/>
                  <a:gd name="T1" fmla="*/ T0 w 1837"/>
                  <a:gd name="T2" fmla="+- 0 5542 5535"/>
                  <a:gd name="T3" fmla="*/ 5542 h 1421"/>
                  <a:gd name="T4" fmla="+- 0 8101 6673"/>
                  <a:gd name="T5" fmla="*/ T4 w 1837"/>
                  <a:gd name="T6" fmla="+- 0 5542 5535"/>
                  <a:gd name="T7" fmla="*/ 5542 h 1421"/>
                  <a:gd name="T8" fmla="+- 0 8109 6673"/>
                  <a:gd name="T9" fmla="*/ T8 w 1837"/>
                  <a:gd name="T10" fmla="+- 0 5549 5535"/>
                  <a:gd name="T11" fmla="*/ 5549 h 1421"/>
                  <a:gd name="T12" fmla="+- 0 8116 6673"/>
                  <a:gd name="T13" fmla="*/ T12 w 1837"/>
                  <a:gd name="T14" fmla="+- 0 5549 5535"/>
                  <a:gd name="T15" fmla="*/ 5549 h 1421"/>
                  <a:gd name="T16" fmla="+- 0 8116 6673"/>
                  <a:gd name="T17" fmla="*/ T16 w 1837"/>
                  <a:gd name="T18" fmla="+- 0 5542 5535"/>
                  <a:gd name="T19" fmla="*/ 5542 h 14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37" h="1421">
                    <a:moveTo>
                      <a:pt x="1443" y="7"/>
                    </a:moveTo>
                    <a:lnTo>
                      <a:pt x="1428" y="7"/>
                    </a:lnTo>
                    <a:lnTo>
                      <a:pt x="1436" y="14"/>
                    </a:lnTo>
                    <a:lnTo>
                      <a:pt x="1443" y="14"/>
                    </a:lnTo>
                    <a:lnTo>
                      <a:pt x="1443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67" name="Group 323"/>
            <p:cNvGrpSpPr>
              <a:grpSpLocks/>
            </p:cNvGrpSpPr>
            <p:nvPr/>
          </p:nvGrpSpPr>
          <p:grpSpPr bwMode="auto">
            <a:xfrm>
              <a:off x="5295900" y="2409825"/>
              <a:ext cx="473075" cy="473075"/>
              <a:chOff x="8101" y="3555"/>
              <a:chExt cx="745" cy="745"/>
            </a:xfrm>
          </p:grpSpPr>
          <p:sp>
            <p:nvSpPr>
              <p:cNvPr id="3368" name="Freeform 324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458 8101"/>
                  <a:gd name="T1" fmla="*/ T0 w 745"/>
                  <a:gd name="T2" fmla="+- 0 4094 3555"/>
                  <a:gd name="T3" fmla="*/ 4094 h 745"/>
                  <a:gd name="T4" fmla="+- 0 8368 8101"/>
                  <a:gd name="T5" fmla="*/ T4 w 745"/>
                  <a:gd name="T6" fmla="+- 0 4094 3555"/>
                  <a:gd name="T7" fmla="*/ 4094 h 745"/>
                  <a:gd name="T8" fmla="+- 0 8395 8101"/>
                  <a:gd name="T9" fmla="*/ T8 w 745"/>
                  <a:gd name="T10" fmla="+- 0 4300 3555"/>
                  <a:gd name="T11" fmla="*/ 4300 h 745"/>
                  <a:gd name="T12" fmla="+- 0 8458 8101"/>
                  <a:gd name="T13" fmla="*/ T12 w 745"/>
                  <a:gd name="T14" fmla="+- 0 4094 3555"/>
                  <a:gd name="T15" fmla="*/ 4094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5" h="745">
                    <a:moveTo>
                      <a:pt x="357" y="539"/>
                    </a:moveTo>
                    <a:lnTo>
                      <a:pt x="267" y="539"/>
                    </a:lnTo>
                    <a:lnTo>
                      <a:pt x="294" y="745"/>
                    </a:lnTo>
                    <a:lnTo>
                      <a:pt x="357" y="53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9" name="Freeform 325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583 8101"/>
                  <a:gd name="T1" fmla="*/ T0 w 745"/>
                  <a:gd name="T2" fmla="+- 0 4070 3555"/>
                  <a:gd name="T3" fmla="*/ 4070 h 745"/>
                  <a:gd name="T4" fmla="+- 0 8465 8101"/>
                  <a:gd name="T5" fmla="*/ T4 w 745"/>
                  <a:gd name="T6" fmla="+- 0 4070 3555"/>
                  <a:gd name="T7" fmla="*/ 4070 h 745"/>
                  <a:gd name="T8" fmla="+- 0 8558 8101"/>
                  <a:gd name="T9" fmla="*/ T8 w 745"/>
                  <a:gd name="T10" fmla="+- 0 4236 3555"/>
                  <a:gd name="T11" fmla="*/ 4236 h 745"/>
                  <a:gd name="T12" fmla="+- 0 8583 8101"/>
                  <a:gd name="T13" fmla="*/ T12 w 745"/>
                  <a:gd name="T14" fmla="+- 0 4070 3555"/>
                  <a:gd name="T15" fmla="*/ 4070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5" h="745">
                    <a:moveTo>
                      <a:pt x="482" y="515"/>
                    </a:moveTo>
                    <a:lnTo>
                      <a:pt x="364" y="515"/>
                    </a:lnTo>
                    <a:lnTo>
                      <a:pt x="457" y="681"/>
                    </a:lnTo>
                    <a:lnTo>
                      <a:pt x="482" y="51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0" name="Freeform 326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696 8101"/>
                  <a:gd name="T1" fmla="*/ T0 w 745"/>
                  <a:gd name="T2" fmla="+- 0 4054 3555"/>
                  <a:gd name="T3" fmla="*/ 4054 h 745"/>
                  <a:gd name="T4" fmla="+- 0 8586 8101"/>
                  <a:gd name="T5" fmla="*/ T4 w 745"/>
                  <a:gd name="T6" fmla="+- 0 4054 3555"/>
                  <a:gd name="T7" fmla="*/ 4054 h 745"/>
                  <a:gd name="T8" fmla="+- 0 8727 8101"/>
                  <a:gd name="T9" fmla="*/ T8 w 745"/>
                  <a:gd name="T10" fmla="+- 0 4179 3555"/>
                  <a:gd name="T11" fmla="*/ 4179 h 745"/>
                  <a:gd name="T12" fmla="+- 0 8696 8101"/>
                  <a:gd name="T13" fmla="*/ T12 w 745"/>
                  <a:gd name="T14" fmla="+- 0 4054 3555"/>
                  <a:gd name="T15" fmla="*/ 4054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5" h="745">
                    <a:moveTo>
                      <a:pt x="595" y="499"/>
                    </a:moveTo>
                    <a:lnTo>
                      <a:pt x="485" y="499"/>
                    </a:lnTo>
                    <a:lnTo>
                      <a:pt x="626" y="624"/>
                    </a:lnTo>
                    <a:lnTo>
                      <a:pt x="595" y="49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1" name="Freeform 327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691 8101"/>
                  <a:gd name="T1" fmla="*/ T0 w 745"/>
                  <a:gd name="T2" fmla="+- 0 4035 3555"/>
                  <a:gd name="T3" fmla="*/ 4035 h 745"/>
                  <a:gd name="T4" fmla="+- 0 8298 8101"/>
                  <a:gd name="T5" fmla="*/ T4 w 745"/>
                  <a:gd name="T6" fmla="+- 0 4035 3555"/>
                  <a:gd name="T7" fmla="*/ 4035 h 745"/>
                  <a:gd name="T8" fmla="+- 0 8266 8101"/>
                  <a:gd name="T9" fmla="*/ T8 w 745"/>
                  <a:gd name="T10" fmla="+- 0 4163 3555"/>
                  <a:gd name="T11" fmla="*/ 4163 h 745"/>
                  <a:gd name="T12" fmla="+- 0 8368 8101"/>
                  <a:gd name="T13" fmla="*/ T12 w 745"/>
                  <a:gd name="T14" fmla="+- 0 4094 3555"/>
                  <a:gd name="T15" fmla="*/ 4094 h 745"/>
                  <a:gd name="T16" fmla="+- 0 8458 8101"/>
                  <a:gd name="T17" fmla="*/ T16 w 745"/>
                  <a:gd name="T18" fmla="+- 0 4094 3555"/>
                  <a:gd name="T19" fmla="*/ 4094 h 745"/>
                  <a:gd name="T20" fmla="+- 0 8465 8101"/>
                  <a:gd name="T21" fmla="*/ T20 w 745"/>
                  <a:gd name="T22" fmla="+- 0 4070 3555"/>
                  <a:gd name="T23" fmla="*/ 4070 h 745"/>
                  <a:gd name="T24" fmla="+- 0 8583 8101"/>
                  <a:gd name="T25" fmla="*/ T24 w 745"/>
                  <a:gd name="T26" fmla="+- 0 4070 3555"/>
                  <a:gd name="T27" fmla="*/ 4070 h 745"/>
                  <a:gd name="T28" fmla="+- 0 8586 8101"/>
                  <a:gd name="T29" fmla="*/ T28 w 745"/>
                  <a:gd name="T30" fmla="+- 0 4054 3555"/>
                  <a:gd name="T31" fmla="*/ 4054 h 745"/>
                  <a:gd name="T32" fmla="+- 0 8696 8101"/>
                  <a:gd name="T33" fmla="*/ T32 w 745"/>
                  <a:gd name="T34" fmla="+- 0 4054 3555"/>
                  <a:gd name="T35" fmla="*/ 4054 h 745"/>
                  <a:gd name="T36" fmla="+- 0 8691 8101"/>
                  <a:gd name="T37" fmla="*/ T36 w 745"/>
                  <a:gd name="T38" fmla="+- 0 4035 3555"/>
                  <a:gd name="T39" fmla="*/ 4035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45" h="745">
                    <a:moveTo>
                      <a:pt x="590" y="480"/>
                    </a:moveTo>
                    <a:lnTo>
                      <a:pt x="197" y="480"/>
                    </a:lnTo>
                    <a:lnTo>
                      <a:pt x="165" y="608"/>
                    </a:lnTo>
                    <a:lnTo>
                      <a:pt x="267" y="539"/>
                    </a:lnTo>
                    <a:lnTo>
                      <a:pt x="357" y="539"/>
                    </a:lnTo>
                    <a:lnTo>
                      <a:pt x="364" y="515"/>
                    </a:lnTo>
                    <a:lnTo>
                      <a:pt x="482" y="515"/>
                    </a:lnTo>
                    <a:lnTo>
                      <a:pt x="485" y="499"/>
                    </a:lnTo>
                    <a:lnTo>
                      <a:pt x="595" y="499"/>
                    </a:lnTo>
                    <a:lnTo>
                      <a:pt x="590" y="48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2" name="Freeform 328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115 8101"/>
                  <a:gd name="T1" fmla="*/ T0 w 745"/>
                  <a:gd name="T2" fmla="+- 0 3634 3555"/>
                  <a:gd name="T3" fmla="*/ 3634 h 745"/>
                  <a:gd name="T4" fmla="+- 0 8261 8101"/>
                  <a:gd name="T5" fmla="*/ T4 w 745"/>
                  <a:gd name="T6" fmla="+- 0 3818 3555"/>
                  <a:gd name="T7" fmla="*/ 3818 h 745"/>
                  <a:gd name="T8" fmla="+- 0 8101 8101"/>
                  <a:gd name="T9" fmla="*/ T8 w 745"/>
                  <a:gd name="T10" fmla="+- 0 3852 3555"/>
                  <a:gd name="T11" fmla="*/ 3852 h 745"/>
                  <a:gd name="T12" fmla="+- 0 8230 8101"/>
                  <a:gd name="T13" fmla="*/ T12 w 745"/>
                  <a:gd name="T14" fmla="+- 0 3961 3555"/>
                  <a:gd name="T15" fmla="*/ 3961 h 745"/>
                  <a:gd name="T16" fmla="+- 0 8106 8101"/>
                  <a:gd name="T17" fmla="*/ T16 w 745"/>
                  <a:gd name="T18" fmla="+- 0 4058 3555"/>
                  <a:gd name="T19" fmla="*/ 4058 h 745"/>
                  <a:gd name="T20" fmla="+- 0 8298 8101"/>
                  <a:gd name="T21" fmla="*/ T20 w 745"/>
                  <a:gd name="T22" fmla="+- 0 4035 3555"/>
                  <a:gd name="T23" fmla="*/ 4035 h 745"/>
                  <a:gd name="T24" fmla="+- 0 8691 8101"/>
                  <a:gd name="T25" fmla="*/ T24 w 745"/>
                  <a:gd name="T26" fmla="+- 0 4035 3555"/>
                  <a:gd name="T27" fmla="*/ 4035 h 745"/>
                  <a:gd name="T28" fmla="+- 0 8683 8101"/>
                  <a:gd name="T29" fmla="*/ T28 w 745"/>
                  <a:gd name="T30" fmla="+- 0 4001 3555"/>
                  <a:gd name="T31" fmla="*/ 4001 h 745"/>
                  <a:gd name="T32" fmla="+- 0 8830 8101"/>
                  <a:gd name="T33" fmla="*/ T32 w 745"/>
                  <a:gd name="T34" fmla="+- 0 4001 3555"/>
                  <a:gd name="T35" fmla="*/ 4001 h 745"/>
                  <a:gd name="T36" fmla="+- 0 8709 8101"/>
                  <a:gd name="T37" fmla="*/ T36 w 745"/>
                  <a:gd name="T38" fmla="+- 0 3916 3555"/>
                  <a:gd name="T39" fmla="*/ 3916 h 745"/>
                  <a:gd name="T40" fmla="+- 0 8829 8101"/>
                  <a:gd name="T41" fmla="*/ T40 w 745"/>
                  <a:gd name="T42" fmla="+- 0 3836 3555"/>
                  <a:gd name="T43" fmla="*/ 3836 h 745"/>
                  <a:gd name="T44" fmla="+- 0 8678 8101"/>
                  <a:gd name="T45" fmla="*/ T44 w 745"/>
                  <a:gd name="T46" fmla="+- 0 3807 3555"/>
                  <a:gd name="T47" fmla="*/ 3807 h 745"/>
                  <a:gd name="T48" fmla="+- 0 8698 8101"/>
                  <a:gd name="T49" fmla="*/ T48 w 745"/>
                  <a:gd name="T50" fmla="+- 0 3773 3555"/>
                  <a:gd name="T51" fmla="*/ 3773 h 745"/>
                  <a:gd name="T52" fmla="+- 0 8354 8101"/>
                  <a:gd name="T53" fmla="*/ T52 w 745"/>
                  <a:gd name="T54" fmla="+- 0 3773 3555"/>
                  <a:gd name="T55" fmla="*/ 3773 h 745"/>
                  <a:gd name="T56" fmla="+- 0 8115 8101"/>
                  <a:gd name="T57" fmla="*/ T56 w 745"/>
                  <a:gd name="T58" fmla="+- 0 3634 3555"/>
                  <a:gd name="T59" fmla="*/ 3634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745" h="745">
                    <a:moveTo>
                      <a:pt x="14" y="79"/>
                    </a:moveTo>
                    <a:lnTo>
                      <a:pt x="160" y="263"/>
                    </a:lnTo>
                    <a:lnTo>
                      <a:pt x="0" y="297"/>
                    </a:lnTo>
                    <a:lnTo>
                      <a:pt x="129" y="406"/>
                    </a:lnTo>
                    <a:lnTo>
                      <a:pt x="5" y="503"/>
                    </a:lnTo>
                    <a:lnTo>
                      <a:pt x="197" y="480"/>
                    </a:lnTo>
                    <a:lnTo>
                      <a:pt x="590" y="480"/>
                    </a:lnTo>
                    <a:lnTo>
                      <a:pt x="582" y="446"/>
                    </a:lnTo>
                    <a:lnTo>
                      <a:pt x="729" y="446"/>
                    </a:lnTo>
                    <a:lnTo>
                      <a:pt x="608" y="361"/>
                    </a:lnTo>
                    <a:lnTo>
                      <a:pt x="728" y="281"/>
                    </a:lnTo>
                    <a:lnTo>
                      <a:pt x="577" y="252"/>
                    </a:lnTo>
                    <a:lnTo>
                      <a:pt x="597" y="218"/>
                    </a:lnTo>
                    <a:lnTo>
                      <a:pt x="253" y="218"/>
                    </a:lnTo>
                    <a:lnTo>
                      <a:pt x="14" y="7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3" name="Freeform 329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830 8101"/>
                  <a:gd name="T1" fmla="*/ T0 w 745"/>
                  <a:gd name="T2" fmla="+- 0 4001 3555"/>
                  <a:gd name="T3" fmla="*/ 4001 h 745"/>
                  <a:gd name="T4" fmla="+- 0 8683 8101"/>
                  <a:gd name="T5" fmla="*/ T4 w 745"/>
                  <a:gd name="T6" fmla="+- 0 4001 3555"/>
                  <a:gd name="T7" fmla="*/ 4001 h 745"/>
                  <a:gd name="T8" fmla="+- 0 8847 8101"/>
                  <a:gd name="T9" fmla="*/ T8 w 745"/>
                  <a:gd name="T10" fmla="+- 0 4013 3555"/>
                  <a:gd name="T11" fmla="*/ 4013 h 745"/>
                  <a:gd name="T12" fmla="+- 0 8830 8101"/>
                  <a:gd name="T13" fmla="*/ T12 w 745"/>
                  <a:gd name="T14" fmla="+- 0 4001 3555"/>
                  <a:gd name="T15" fmla="*/ 4001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5" h="745">
                    <a:moveTo>
                      <a:pt x="729" y="446"/>
                    </a:moveTo>
                    <a:lnTo>
                      <a:pt x="582" y="446"/>
                    </a:lnTo>
                    <a:lnTo>
                      <a:pt x="746" y="458"/>
                    </a:lnTo>
                    <a:lnTo>
                      <a:pt x="729" y="44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4" name="Freeform 330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390 8101"/>
                  <a:gd name="T1" fmla="*/ T0 w 745"/>
                  <a:gd name="T2" fmla="+- 0 3634 3555"/>
                  <a:gd name="T3" fmla="*/ 3634 h 745"/>
                  <a:gd name="T4" fmla="+- 0 8354 8101"/>
                  <a:gd name="T5" fmla="*/ T4 w 745"/>
                  <a:gd name="T6" fmla="+- 0 3773 3555"/>
                  <a:gd name="T7" fmla="*/ 3773 h 745"/>
                  <a:gd name="T8" fmla="+- 0 8698 8101"/>
                  <a:gd name="T9" fmla="*/ T8 w 745"/>
                  <a:gd name="T10" fmla="+- 0 3773 3555"/>
                  <a:gd name="T11" fmla="*/ 3773 h 745"/>
                  <a:gd name="T12" fmla="+- 0 8708 8101"/>
                  <a:gd name="T13" fmla="*/ T12 w 745"/>
                  <a:gd name="T14" fmla="+- 0 3755 3555"/>
                  <a:gd name="T15" fmla="*/ 3755 h 745"/>
                  <a:gd name="T16" fmla="+- 0 8474 8101"/>
                  <a:gd name="T17" fmla="*/ T16 w 745"/>
                  <a:gd name="T18" fmla="+- 0 3755 3555"/>
                  <a:gd name="T19" fmla="*/ 3755 h 745"/>
                  <a:gd name="T20" fmla="+- 0 8390 8101"/>
                  <a:gd name="T21" fmla="*/ T20 w 745"/>
                  <a:gd name="T22" fmla="+- 0 3634 3555"/>
                  <a:gd name="T23" fmla="*/ 3634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45" h="745">
                    <a:moveTo>
                      <a:pt x="289" y="79"/>
                    </a:moveTo>
                    <a:lnTo>
                      <a:pt x="253" y="218"/>
                    </a:lnTo>
                    <a:lnTo>
                      <a:pt x="597" y="218"/>
                    </a:lnTo>
                    <a:lnTo>
                      <a:pt x="607" y="200"/>
                    </a:lnTo>
                    <a:lnTo>
                      <a:pt x="373" y="200"/>
                    </a:lnTo>
                    <a:lnTo>
                      <a:pt x="289" y="7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5" name="Freeform 331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602 8101"/>
                  <a:gd name="T1" fmla="*/ T0 w 745"/>
                  <a:gd name="T2" fmla="+- 0 3555 3555"/>
                  <a:gd name="T3" fmla="*/ 3555 h 745"/>
                  <a:gd name="T4" fmla="+- 0 8474 8101"/>
                  <a:gd name="T5" fmla="*/ T4 w 745"/>
                  <a:gd name="T6" fmla="+- 0 3755 3555"/>
                  <a:gd name="T7" fmla="*/ 3755 h 745"/>
                  <a:gd name="T8" fmla="+- 0 8708 8101"/>
                  <a:gd name="T9" fmla="*/ T8 w 745"/>
                  <a:gd name="T10" fmla="+- 0 3755 3555"/>
                  <a:gd name="T11" fmla="*/ 3755 h 745"/>
                  <a:gd name="T12" fmla="+- 0 8718 8101"/>
                  <a:gd name="T13" fmla="*/ T12 w 745"/>
                  <a:gd name="T14" fmla="+- 0 3738 3555"/>
                  <a:gd name="T15" fmla="*/ 3738 h 745"/>
                  <a:gd name="T16" fmla="+- 0 8590 8101"/>
                  <a:gd name="T17" fmla="*/ T16 w 745"/>
                  <a:gd name="T18" fmla="+- 0 3738 3555"/>
                  <a:gd name="T19" fmla="*/ 3738 h 745"/>
                  <a:gd name="T20" fmla="+- 0 8602 8101"/>
                  <a:gd name="T21" fmla="*/ T20 w 745"/>
                  <a:gd name="T22" fmla="+- 0 3555 3555"/>
                  <a:gd name="T23" fmla="*/ 3555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45" h="745">
                    <a:moveTo>
                      <a:pt x="501" y="0"/>
                    </a:moveTo>
                    <a:lnTo>
                      <a:pt x="373" y="200"/>
                    </a:lnTo>
                    <a:lnTo>
                      <a:pt x="607" y="200"/>
                    </a:lnTo>
                    <a:lnTo>
                      <a:pt x="617" y="183"/>
                    </a:lnTo>
                    <a:lnTo>
                      <a:pt x="489" y="183"/>
                    </a:lnTo>
                    <a:lnTo>
                      <a:pt x="501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6" name="Freeform 332"/>
              <p:cNvSpPr>
                <a:spLocks/>
              </p:cNvSpPr>
              <p:nvPr/>
            </p:nvSpPr>
            <p:spPr bwMode="auto">
              <a:xfrm>
                <a:off x="8101" y="3555"/>
                <a:ext cx="745" cy="745"/>
              </a:xfrm>
              <a:custGeom>
                <a:avLst/>
                <a:gdLst>
                  <a:gd name="T0" fmla="+- 0 8736 8101"/>
                  <a:gd name="T1" fmla="*/ T0 w 745"/>
                  <a:gd name="T2" fmla="+- 0 3708 3555"/>
                  <a:gd name="T3" fmla="*/ 3708 h 745"/>
                  <a:gd name="T4" fmla="+- 0 8590 8101"/>
                  <a:gd name="T5" fmla="*/ T4 w 745"/>
                  <a:gd name="T6" fmla="+- 0 3738 3555"/>
                  <a:gd name="T7" fmla="*/ 3738 h 745"/>
                  <a:gd name="T8" fmla="+- 0 8718 8101"/>
                  <a:gd name="T9" fmla="*/ T8 w 745"/>
                  <a:gd name="T10" fmla="+- 0 3738 3555"/>
                  <a:gd name="T11" fmla="*/ 3738 h 745"/>
                  <a:gd name="T12" fmla="+- 0 8736 8101"/>
                  <a:gd name="T13" fmla="*/ T12 w 745"/>
                  <a:gd name="T14" fmla="+- 0 3708 3555"/>
                  <a:gd name="T15" fmla="*/ 3708 h 7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5" h="745">
                    <a:moveTo>
                      <a:pt x="635" y="153"/>
                    </a:moveTo>
                    <a:lnTo>
                      <a:pt x="489" y="183"/>
                    </a:lnTo>
                    <a:lnTo>
                      <a:pt x="617" y="183"/>
                    </a:lnTo>
                    <a:lnTo>
                      <a:pt x="635" y="15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77" name="Group 333"/>
            <p:cNvGrpSpPr>
              <a:grpSpLocks/>
            </p:cNvGrpSpPr>
            <p:nvPr/>
          </p:nvGrpSpPr>
          <p:grpSpPr bwMode="auto">
            <a:xfrm>
              <a:off x="5284788" y="2393950"/>
              <a:ext cx="500062" cy="509588"/>
              <a:chOff x="8083" y="3529"/>
              <a:chExt cx="788" cy="804"/>
            </a:xfrm>
          </p:grpSpPr>
          <p:sp>
            <p:nvSpPr>
              <p:cNvPr id="3378" name="Freeform 334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75 8083"/>
                  <a:gd name="T1" fmla="*/ T0 w 788"/>
                  <a:gd name="T2" fmla="+- 0 4095 3529"/>
                  <a:gd name="T3" fmla="*/ 4095 h 804"/>
                  <a:gd name="T4" fmla="+- 0 8361 8083"/>
                  <a:gd name="T5" fmla="*/ T4 w 788"/>
                  <a:gd name="T6" fmla="+- 0 4095 3529"/>
                  <a:gd name="T7" fmla="*/ 4095 h 804"/>
                  <a:gd name="T8" fmla="+- 0 8371 8083"/>
                  <a:gd name="T9" fmla="*/ T8 w 788"/>
                  <a:gd name="T10" fmla="+- 0 4100 3529"/>
                  <a:gd name="T11" fmla="*/ 4100 h 804"/>
                  <a:gd name="T12" fmla="+- 0 8363 8083"/>
                  <a:gd name="T13" fmla="*/ T12 w 788"/>
                  <a:gd name="T14" fmla="+- 0 4106 3529"/>
                  <a:gd name="T15" fmla="*/ 4106 h 804"/>
                  <a:gd name="T16" fmla="+- 0 8392 8083"/>
                  <a:gd name="T17" fmla="*/ T16 w 788"/>
                  <a:gd name="T18" fmla="+- 0 4333 3529"/>
                  <a:gd name="T19" fmla="*/ 4333 h 804"/>
                  <a:gd name="T20" fmla="+- 0 8402 8083"/>
                  <a:gd name="T21" fmla="*/ T20 w 788"/>
                  <a:gd name="T22" fmla="+- 0 4299 3529"/>
                  <a:gd name="T23" fmla="*/ 4299 h 804"/>
                  <a:gd name="T24" fmla="+- 0 8401 8083"/>
                  <a:gd name="T25" fmla="*/ T24 w 788"/>
                  <a:gd name="T26" fmla="+- 0 4299 3529"/>
                  <a:gd name="T27" fmla="*/ 4299 h 804"/>
                  <a:gd name="T28" fmla="+- 0 8388 8083"/>
                  <a:gd name="T29" fmla="*/ T28 w 788"/>
                  <a:gd name="T30" fmla="+- 0 4298 3529"/>
                  <a:gd name="T31" fmla="*/ 4298 h 804"/>
                  <a:gd name="T32" fmla="+- 0 8397 8083"/>
                  <a:gd name="T33" fmla="*/ T32 w 788"/>
                  <a:gd name="T34" fmla="+- 0 4268 3529"/>
                  <a:gd name="T35" fmla="*/ 4268 h 804"/>
                  <a:gd name="T36" fmla="+- 0 8375 8083"/>
                  <a:gd name="T37" fmla="*/ T36 w 788"/>
                  <a:gd name="T38" fmla="+- 0 4095 3529"/>
                  <a:gd name="T39" fmla="*/ 4095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8" h="804">
                    <a:moveTo>
                      <a:pt x="292" y="566"/>
                    </a:moveTo>
                    <a:lnTo>
                      <a:pt x="278" y="566"/>
                    </a:lnTo>
                    <a:lnTo>
                      <a:pt x="288" y="571"/>
                    </a:lnTo>
                    <a:lnTo>
                      <a:pt x="280" y="577"/>
                    </a:lnTo>
                    <a:lnTo>
                      <a:pt x="309" y="804"/>
                    </a:lnTo>
                    <a:lnTo>
                      <a:pt x="319" y="770"/>
                    </a:lnTo>
                    <a:lnTo>
                      <a:pt x="318" y="770"/>
                    </a:lnTo>
                    <a:lnTo>
                      <a:pt x="305" y="769"/>
                    </a:lnTo>
                    <a:lnTo>
                      <a:pt x="314" y="739"/>
                    </a:lnTo>
                    <a:lnTo>
                      <a:pt x="292" y="56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9" name="Freeform 335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97 8083"/>
                  <a:gd name="T1" fmla="*/ T0 w 788"/>
                  <a:gd name="T2" fmla="+- 0 4268 3529"/>
                  <a:gd name="T3" fmla="*/ 4268 h 804"/>
                  <a:gd name="T4" fmla="+- 0 8388 8083"/>
                  <a:gd name="T5" fmla="*/ T4 w 788"/>
                  <a:gd name="T6" fmla="+- 0 4298 3529"/>
                  <a:gd name="T7" fmla="*/ 4298 h 804"/>
                  <a:gd name="T8" fmla="+- 0 8401 8083"/>
                  <a:gd name="T9" fmla="*/ T8 w 788"/>
                  <a:gd name="T10" fmla="+- 0 4299 3529"/>
                  <a:gd name="T11" fmla="*/ 4299 h 804"/>
                  <a:gd name="T12" fmla="+- 0 8397 8083"/>
                  <a:gd name="T13" fmla="*/ T12 w 788"/>
                  <a:gd name="T14" fmla="+- 0 4268 3529"/>
                  <a:gd name="T15" fmla="*/ 4268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314" y="739"/>
                    </a:moveTo>
                    <a:lnTo>
                      <a:pt x="305" y="769"/>
                    </a:lnTo>
                    <a:lnTo>
                      <a:pt x="318" y="770"/>
                    </a:lnTo>
                    <a:lnTo>
                      <a:pt x="314" y="7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0" name="Freeform 336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463 8083"/>
                  <a:gd name="T1" fmla="*/ T0 w 788"/>
                  <a:gd name="T2" fmla="+- 0 4053 3529"/>
                  <a:gd name="T3" fmla="*/ 4053 h 804"/>
                  <a:gd name="T4" fmla="+- 0 8397 8083"/>
                  <a:gd name="T5" fmla="*/ T4 w 788"/>
                  <a:gd name="T6" fmla="+- 0 4268 3529"/>
                  <a:gd name="T7" fmla="*/ 4268 h 804"/>
                  <a:gd name="T8" fmla="+- 0 8401 8083"/>
                  <a:gd name="T9" fmla="*/ T8 w 788"/>
                  <a:gd name="T10" fmla="+- 0 4299 3529"/>
                  <a:gd name="T11" fmla="*/ 4299 h 804"/>
                  <a:gd name="T12" fmla="+- 0 8402 8083"/>
                  <a:gd name="T13" fmla="*/ T12 w 788"/>
                  <a:gd name="T14" fmla="+- 0 4299 3529"/>
                  <a:gd name="T15" fmla="*/ 4299 h 804"/>
                  <a:gd name="T16" fmla="+- 0 8467 8083"/>
                  <a:gd name="T17" fmla="*/ T16 w 788"/>
                  <a:gd name="T18" fmla="+- 0 4087 3529"/>
                  <a:gd name="T19" fmla="*/ 4087 h 804"/>
                  <a:gd name="T20" fmla="+- 0 8459 8083"/>
                  <a:gd name="T21" fmla="*/ T20 w 788"/>
                  <a:gd name="T22" fmla="+- 0 4073 3529"/>
                  <a:gd name="T23" fmla="*/ 4073 h 804"/>
                  <a:gd name="T24" fmla="+- 0 8472 8083"/>
                  <a:gd name="T25" fmla="*/ T24 w 788"/>
                  <a:gd name="T26" fmla="+- 0 4072 3529"/>
                  <a:gd name="T27" fmla="*/ 4072 h 804"/>
                  <a:gd name="T28" fmla="+- 0 8474 8083"/>
                  <a:gd name="T29" fmla="*/ T28 w 788"/>
                  <a:gd name="T30" fmla="+- 0 4072 3529"/>
                  <a:gd name="T31" fmla="*/ 4072 h 804"/>
                  <a:gd name="T32" fmla="+- 0 8463 8083"/>
                  <a:gd name="T33" fmla="*/ T32 w 788"/>
                  <a:gd name="T34" fmla="+- 0 4053 3529"/>
                  <a:gd name="T35" fmla="*/ 4053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88" h="804">
                    <a:moveTo>
                      <a:pt x="380" y="524"/>
                    </a:moveTo>
                    <a:lnTo>
                      <a:pt x="314" y="739"/>
                    </a:lnTo>
                    <a:lnTo>
                      <a:pt x="318" y="770"/>
                    </a:lnTo>
                    <a:lnTo>
                      <a:pt x="319" y="770"/>
                    </a:lnTo>
                    <a:lnTo>
                      <a:pt x="384" y="558"/>
                    </a:lnTo>
                    <a:lnTo>
                      <a:pt x="376" y="544"/>
                    </a:lnTo>
                    <a:lnTo>
                      <a:pt x="389" y="543"/>
                    </a:lnTo>
                    <a:lnTo>
                      <a:pt x="391" y="543"/>
                    </a:lnTo>
                    <a:lnTo>
                      <a:pt x="380" y="52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1" name="Freeform 337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474 8083"/>
                  <a:gd name="T1" fmla="*/ T0 w 788"/>
                  <a:gd name="T2" fmla="+- 0 4072 3529"/>
                  <a:gd name="T3" fmla="*/ 4072 h 804"/>
                  <a:gd name="T4" fmla="+- 0 8472 8083"/>
                  <a:gd name="T5" fmla="*/ T4 w 788"/>
                  <a:gd name="T6" fmla="+- 0 4072 3529"/>
                  <a:gd name="T7" fmla="*/ 4072 h 804"/>
                  <a:gd name="T8" fmla="+- 0 8467 8083"/>
                  <a:gd name="T9" fmla="*/ T8 w 788"/>
                  <a:gd name="T10" fmla="+- 0 4087 3529"/>
                  <a:gd name="T11" fmla="*/ 4087 h 804"/>
                  <a:gd name="T12" fmla="+- 0 8563 8083"/>
                  <a:gd name="T13" fmla="*/ T12 w 788"/>
                  <a:gd name="T14" fmla="+- 0 4256 3529"/>
                  <a:gd name="T15" fmla="*/ 4256 h 804"/>
                  <a:gd name="T16" fmla="+- 0 8566 8083"/>
                  <a:gd name="T17" fmla="*/ T16 w 788"/>
                  <a:gd name="T18" fmla="+- 0 4235 3529"/>
                  <a:gd name="T19" fmla="*/ 4235 h 804"/>
                  <a:gd name="T20" fmla="+- 0 8552 8083"/>
                  <a:gd name="T21" fmla="*/ T20 w 788"/>
                  <a:gd name="T22" fmla="+- 0 4235 3529"/>
                  <a:gd name="T23" fmla="*/ 4235 h 804"/>
                  <a:gd name="T24" fmla="+- 0 8555 8083"/>
                  <a:gd name="T25" fmla="*/ T24 w 788"/>
                  <a:gd name="T26" fmla="+- 0 4214 3529"/>
                  <a:gd name="T27" fmla="*/ 4214 h 804"/>
                  <a:gd name="T28" fmla="+- 0 8474 8083"/>
                  <a:gd name="T29" fmla="*/ T28 w 788"/>
                  <a:gd name="T30" fmla="+- 0 4072 3529"/>
                  <a:gd name="T31" fmla="*/ 4072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391" y="543"/>
                    </a:moveTo>
                    <a:lnTo>
                      <a:pt x="389" y="543"/>
                    </a:lnTo>
                    <a:lnTo>
                      <a:pt x="384" y="558"/>
                    </a:lnTo>
                    <a:lnTo>
                      <a:pt x="480" y="727"/>
                    </a:lnTo>
                    <a:lnTo>
                      <a:pt x="483" y="706"/>
                    </a:lnTo>
                    <a:lnTo>
                      <a:pt x="469" y="706"/>
                    </a:lnTo>
                    <a:lnTo>
                      <a:pt x="472" y="685"/>
                    </a:lnTo>
                    <a:lnTo>
                      <a:pt x="391" y="54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2" name="Freeform 338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555 8083"/>
                  <a:gd name="T1" fmla="*/ T0 w 788"/>
                  <a:gd name="T2" fmla="+- 0 4214 3529"/>
                  <a:gd name="T3" fmla="*/ 4214 h 804"/>
                  <a:gd name="T4" fmla="+- 0 8552 8083"/>
                  <a:gd name="T5" fmla="*/ T4 w 788"/>
                  <a:gd name="T6" fmla="+- 0 4235 3529"/>
                  <a:gd name="T7" fmla="*/ 4235 h 804"/>
                  <a:gd name="T8" fmla="+- 0 8565 8083"/>
                  <a:gd name="T9" fmla="*/ T8 w 788"/>
                  <a:gd name="T10" fmla="+- 0 4232 3529"/>
                  <a:gd name="T11" fmla="*/ 4232 h 804"/>
                  <a:gd name="T12" fmla="+- 0 8555 8083"/>
                  <a:gd name="T13" fmla="*/ T12 w 788"/>
                  <a:gd name="T14" fmla="+- 0 4214 3529"/>
                  <a:gd name="T15" fmla="*/ 421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472" y="685"/>
                    </a:moveTo>
                    <a:lnTo>
                      <a:pt x="469" y="706"/>
                    </a:lnTo>
                    <a:lnTo>
                      <a:pt x="482" y="703"/>
                    </a:lnTo>
                    <a:lnTo>
                      <a:pt x="472" y="6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3" name="Freeform 339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581 8083"/>
                  <a:gd name="T1" fmla="*/ T0 w 788"/>
                  <a:gd name="T2" fmla="+- 0 4040 3529"/>
                  <a:gd name="T3" fmla="*/ 4040 h 804"/>
                  <a:gd name="T4" fmla="+- 0 8555 8083"/>
                  <a:gd name="T5" fmla="*/ T4 w 788"/>
                  <a:gd name="T6" fmla="+- 0 4214 3529"/>
                  <a:gd name="T7" fmla="*/ 4214 h 804"/>
                  <a:gd name="T8" fmla="+- 0 8565 8083"/>
                  <a:gd name="T9" fmla="*/ T8 w 788"/>
                  <a:gd name="T10" fmla="+- 0 4232 3529"/>
                  <a:gd name="T11" fmla="*/ 4232 h 804"/>
                  <a:gd name="T12" fmla="+- 0 8552 8083"/>
                  <a:gd name="T13" fmla="*/ T12 w 788"/>
                  <a:gd name="T14" fmla="+- 0 4235 3529"/>
                  <a:gd name="T15" fmla="*/ 4235 h 804"/>
                  <a:gd name="T16" fmla="+- 0 8566 8083"/>
                  <a:gd name="T17" fmla="*/ T16 w 788"/>
                  <a:gd name="T18" fmla="+- 0 4235 3529"/>
                  <a:gd name="T19" fmla="*/ 4235 h 804"/>
                  <a:gd name="T20" fmla="+- 0 8591 8083"/>
                  <a:gd name="T21" fmla="*/ T20 w 788"/>
                  <a:gd name="T22" fmla="+- 0 4067 3529"/>
                  <a:gd name="T23" fmla="*/ 4067 h 804"/>
                  <a:gd name="T24" fmla="+- 0 8581 8083"/>
                  <a:gd name="T25" fmla="*/ T24 w 788"/>
                  <a:gd name="T26" fmla="+- 0 4059 3529"/>
                  <a:gd name="T27" fmla="*/ 4059 h 804"/>
                  <a:gd name="T28" fmla="+- 0 8592 8083"/>
                  <a:gd name="T29" fmla="*/ T28 w 788"/>
                  <a:gd name="T30" fmla="+- 0 4054 3529"/>
                  <a:gd name="T31" fmla="*/ 4054 h 804"/>
                  <a:gd name="T32" fmla="+- 0 8597 8083"/>
                  <a:gd name="T33" fmla="*/ T32 w 788"/>
                  <a:gd name="T34" fmla="+- 0 4054 3529"/>
                  <a:gd name="T35" fmla="*/ 4054 h 804"/>
                  <a:gd name="T36" fmla="+- 0 8581 8083"/>
                  <a:gd name="T37" fmla="*/ T36 w 788"/>
                  <a:gd name="T38" fmla="+- 0 4040 3529"/>
                  <a:gd name="T39" fmla="*/ 404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8" h="804">
                    <a:moveTo>
                      <a:pt x="498" y="511"/>
                    </a:moveTo>
                    <a:lnTo>
                      <a:pt x="472" y="685"/>
                    </a:lnTo>
                    <a:lnTo>
                      <a:pt x="482" y="703"/>
                    </a:lnTo>
                    <a:lnTo>
                      <a:pt x="469" y="706"/>
                    </a:lnTo>
                    <a:lnTo>
                      <a:pt x="483" y="706"/>
                    </a:lnTo>
                    <a:lnTo>
                      <a:pt x="508" y="538"/>
                    </a:lnTo>
                    <a:lnTo>
                      <a:pt x="498" y="530"/>
                    </a:lnTo>
                    <a:lnTo>
                      <a:pt x="509" y="525"/>
                    </a:lnTo>
                    <a:lnTo>
                      <a:pt x="514" y="525"/>
                    </a:lnTo>
                    <a:lnTo>
                      <a:pt x="498" y="5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4" name="Freeform 340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597 8083"/>
                  <a:gd name="T1" fmla="*/ T0 w 788"/>
                  <a:gd name="T2" fmla="+- 0 4054 3529"/>
                  <a:gd name="T3" fmla="*/ 4054 h 804"/>
                  <a:gd name="T4" fmla="+- 0 8592 8083"/>
                  <a:gd name="T5" fmla="*/ T4 w 788"/>
                  <a:gd name="T6" fmla="+- 0 4054 3529"/>
                  <a:gd name="T7" fmla="*/ 4054 h 804"/>
                  <a:gd name="T8" fmla="+- 0 8591 8083"/>
                  <a:gd name="T9" fmla="*/ T8 w 788"/>
                  <a:gd name="T10" fmla="+- 0 4067 3529"/>
                  <a:gd name="T11" fmla="*/ 4067 h 804"/>
                  <a:gd name="T12" fmla="+- 0 8740 8083"/>
                  <a:gd name="T13" fmla="*/ T12 w 788"/>
                  <a:gd name="T14" fmla="+- 0 4199 3529"/>
                  <a:gd name="T15" fmla="*/ 4199 h 804"/>
                  <a:gd name="T16" fmla="+- 0 8735 8083"/>
                  <a:gd name="T17" fmla="*/ T16 w 788"/>
                  <a:gd name="T18" fmla="+- 0 4181 3529"/>
                  <a:gd name="T19" fmla="*/ 4181 h 804"/>
                  <a:gd name="T20" fmla="+- 0 8721 8083"/>
                  <a:gd name="T21" fmla="*/ T20 w 788"/>
                  <a:gd name="T22" fmla="+- 0 4181 3529"/>
                  <a:gd name="T23" fmla="*/ 4181 h 804"/>
                  <a:gd name="T24" fmla="+- 0 8715 8083"/>
                  <a:gd name="T25" fmla="*/ T24 w 788"/>
                  <a:gd name="T26" fmla="+- 0 4158 3529"/>
                  <a:gd name="T27" fmla="*/ 4158 h 804"/>
                  <a:gd name="T28" fmla="+- 0 8597 8083"/>
                  <a:gd name="T29" fmla="*/ T28 w 788"/>
                  <a:gd name="T30" fmla="+- 0 4054 3529"/>
                  <a:gd name="T31" fmla="*/ 405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514" y="525"/>
                    </a:moveTo>
                    <a:lnTo>
                      <a:pt x="509" y="525"/>
                    </a:lnTo>
                    <a:lnTo>
                      <a:pt x="508" y="538"/>
                    </a:lnTo>
                    <a:lnTo>
                      <a:pt x="657" y="670"/>
                    </a:lnTo>
                    <a:lnTo>
                      <a:pt x="652" y="652"/>
                    </a:lnTo>
                    <a:lnTo>
                      <a:pt x="638" y="652"/>
                    </a:lnTo>
                    <a:lnTo>
                      <a:pt x="632" y="629"/>
                    </a:lnTo>
                    <a:lnTo>
                      <a:pt x="514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5" name="Freeform 341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15 8083"/>
                  <a:gd name="T1" fmla="*/ T0 w 788"/>
                  <a:gd name="T2" fmla="+- 0 4158 3529"/>
                  <a:gd name="T3" fmla="*/ 4158 h 804"/>
                  <a:gd name="T4" fmla="+- 0 8721 8083"/>
                  <a:gd name="T5" fmla="*/ T4 w 788"/>
                  <a:gd name="T6" fmla="+- 0 4181 3529"/>
                  <a:gd name="T7" fmla="*/ 4181 h 804"/>
                  <a:gd name="T8" fmla="+- 0 8732 8083"/>
                  <a:gd name="T9" fmla="*/ T8 w 788"/>
                  <a:gd name="T10" fmla="+- 0 4174 3529"/>
                  <a:gd name="T11" fmla="*/ 4174 h 804"/>
                  <a:gd name="T12" fmla="+- 0 8715 8083"/>
                  <a:gd name="T13" fmla="*/ T12 w 788"/>
                  <a:gd name="T14" fmla="+- 0 4158 3529"/>
                  <a:gd name="T15" fmla="*/ 4158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32" y="629"/>
                    </a:moveTo>
                    <a:lnTo>
                      <a:pt x="638" y="652"/>
                    </a:lnTo>
                    <a:lnTo>
                      <a:pt x="649" y="645"/>
                    </a:lnTo>
                    <a:lnTo>
                      <a:pt x="632" y="6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6" name="Freeform 342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74 8083"/>
                  <a:gd name="T1" fmla="*/ T0 w 788"/>
                  <a:gd name="T2" fmla="+- 0 3994 3529"/>
                  <a:gd name="T3" fmla="*/ 3994 h 804"/>
                  <a:gd name="T4" fmla="+- 0 8715 8083"/>
                  <a:gd name="T5" fmla="*/ T4 w 788"/>
                  <a:gd name="T6" fmla="+- 0 4158 3529"/>
                  <a:gd name="T7" fmla="*/ 4158 h 804"/>
                  <a:gd name="T8" fmla="+- 0 8732 8083"/>
                  <a:gd name="T9" fmla="*/ T8 w 788"/>
                  <a:gd name="T10" fmla="+- 0 4174 3529"/>
                  <a:gd name="T11" fmla="*/ 4174 h 804"/>
                  <a:gd name="T12" fmla="+- 0 8721 8083"/>
                  <a:gd name="T13" fmla="*/ T12 w 788"/>
                  <a:gd name="T14" fmla="+- 0 4181 3529"/>
                  <a:gd name="T15" fmla="*/ 4181 h 804"/>
                  <a:gd name="T16" fmla="+- 0 8735 8083"/>
                  <a:gd name="T17" fmla="*/ T16 w 788"/>
                  <a:gd name="T18" fmla="+- 0 4181 3529"/>
                  <a:gd name="T19" fmla="*/ 4181 h 804"/>
                  <a:gd name="T20" fmla="+- 0 8692 8083"/>
                  <a:gd name="T21" fmla="*/ T20 w 788"/>
                  <a:gd name="T22" fmla="+- 0 4009 3529"/>
                  <a:gd name="T23" fmla="*/ 4009 h 804"/>
                  <a:gd name="T24" fmla="+- 0 8682 8083"/>
                  <a:gd name="T25" fmla="*/ T24 w 788"/>
                  <a:gd name="T26" fmla="+- 0 4008 3529"/>
                  <a:gd name="T27" fmla="*/ 4008 h 804"/>
                  <a:gd name="T28" fmla="+- 0 8689 8083"/>
                  <a:gd name="T29" fmla="*/ T28 w 788"/>
                  <a:gd name="T30" fmla="+- 0 4000 3529"/>
                  <a:gd name="T31" fmla="*/ 4000 h 804"/>
                  <a:gd name="T32" fmla="+- 0 8755 8083"/>
                  <a:gd name="T33" fmla="*/ T32 w 788"/>
                  <a:gd name="T34" fmla="+- 0 4000 3529"/>
                  <a:gd name="T35" fmla="*/ 4000 h 804"/>
                  <a:gd name="T36" fmla="+- 0 8674 8083"/>
                  <a:gd name="T37" fmla="*/ T36 w 788"/>
                  <a:gd name="T38" fmla="+- 0 3994 3529"/>
                  <a:gd name="T39" fmla="*/ 399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8" h="804">
                    <a:moveTo>
                      <a:pt x="591" y="465"/>
                    </a:moveTo>
                    <a:lnTo>
                      <a:pt x="632" y="629"/>
                    </a:lnTo>
                    <a:lnTo>
                      <a:pt x="649" y="645"/>
                    </a:lnTo>
                    <a:lnTo>
                      <a:pt x="638" y="652"/>
                    </a:lnTo>
                    <a:lnTo>
                      <a:pt x="652" y="652"/>
                    </a:lnTo>
                    <a:lnTo>
                      <a:pt x="609" y="480"/>
                    </a:lnTo>
                    <a:lnTo>
                      <a:pt x="599" y="479"/>
                    </a:lnTo>
                    <a:lnTo>
                      <a:pt x="606" y="471"/>
                    </a:lnTo>
                    <a:lnTo>
                      <a:pt x="672" y="471"/>
                    </a:lnTo>
                    <a:lnTo>
                      <a:pt x="591" y="4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7" name="Freeform 343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05 8083"/>
                  <a:gd name="T1" fmla="*/ T0 w 788"/>
                  <a:gd name="T2" fmla="+- 0 4034 3529"/>
                  <a:gd name="T3" fmla="*/ 4034 h 804"/>
                  <a:gd name="T4" fmla="+- 0 8290 8083"/>
                  <a:gd name="T5" fmla="*/ T4 w 788"/>
                  <a:gd name="T6" fmla="+- 0 4034 3529"/>
                  <a:gd name="T7" fmla="*/ 4034 h 804"/>
                  <a:gd name="T8" fmla="+- 0 8298 8083"/>
                  <a:gd name="T9" fmla="*/ T8 w 788"/>
                  <a:gd name="T10" fmla="+- 0 4043 3529"/>
                  <a:gd name="T11" fmla="*/ 4043 h 804"/>
                  <a:gd name="T12" fmla="+- 0 8288 8083"/>
                  <a:gd name="T13" fmla="*/ T12 w 788"/>
                  <a:gd name="T14" fmla="+- 0 4044 3529"/>
                  <a:gd name="T15" fmla="*/ 4044 h 804"/>
                  <a:gd name="T16" fmla="+- 0 8255 8083"/>
                  <a:gd name="T17" fmla="*/ T16 w 788"/>
                  <a:gd name="T18" fmla="+- 0 4179 3529"/>
                  <a:gd name="T19" fmla="*/ 4179 h 804"/>
                  <a:gd name="T20" fmla="+- 0 8276 8083"/>
                  <a:gd name="T21" fmla="*/ T20 w 788"/>
                  <a:gd name="T22" fmla="+- 0 4165 3529"/>
                  <a:gd name="T23" fmla="*/ 4165 h 804"/>
                  <a:gd name="T24" fmla="+- 0 8273 8083"/>
                  <a:gd name="T25" fmla="*/ T24 w 788"/>
                  <a:gd name="T26" fmla="+- 0 4165 3529"/>
                  <a:gd name="T27" fmla="*/ 4165 h 804"/>
                  <a:gd name="T28" fmla="+- 0 8262 8083"/>
                  <a:gd name="T29" fmla="*/ T28 w 788"/>
                  <a:gd name="T30" fmla="+- 0 4157 3529"/>
                  <a:gd name="T31" fmla="*/ 4157 h 804"/>
                  <a:gd name="T32" fmla="+- 0 8277 8083"/>
                  <a:gd name="T33" fmla="*/ T32 w 788"/>
                  <a:gd name="T34" fmla="+- 0 4147 3529"/>
                  <a:gd name="T35" fmla="*/ 4147 h 804"/>
                  <a:gd name="T36" fmla="+- 0 8305 8083"/>
                  <a:gd name="T37" fmla="*/ T36 w 788"/>
                  <a:gd name="T38" fmla="+- 0 4034 3529"/>
                  <a:gd name="T39" fmla="*/ 403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8" h="804">
                    <a:moveTo>
                      <a:pt x="222" y="505"/>
                    </a:moveTo>
                    <a:lnTo>
                      <a:pt x="207" y="505"/>
                    </a:lnTo>
                    <a:lnTo>
                      <a:pt x="215" y="514"/>
                    </a:lnTo>
                    <a:lnTo>
                      <a:pt x="205" y="515"/>
                    </a:lnTo>
                    <a:lnTo>
                      <a:pt x="172" y="650"/>
                    </a:lnTo>
                    <a:lnTo>
                      <a:pt x="193" y="636"/>
                    </a:lnTo>
                    <a:lnTo>
                      <a:pt x="190" y="636"/>
                    </a:lnTo>
                    <a:lnTo>
                      <a:pt x="179" y="628"/>
                    </a:lnTo>
                    <a:lnTo>
                      <a:pt x="194" y="618"/>
                    </a:lnTo>
                    <a:lnTo>
                      <a:pt x="222" y="50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8" name="Freeform 344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77 8083"/>
                  <a:gd name="T1" fmla="*/ T0 w 788"/>
                  <a:gd name="T2" fmla="+- 0 4147 3529"/>
                  <a:gd name="T3" fmla="*/ 4147 h 804"/>
                  <a:gd name="T4" fmla="+- 0 8262 8083"/>
                  <a:gd name="T5" fmla="*/ T4 w 788"/>
                  <a:gd name="T6" fmla="+- 0 4157 3529"/>
                  <a:gd name="T7" fmla="*/ 4157 h 804"/>
                  <a:gd name="T8" fmla="+- 0 8273 8083"/>
                  <a:gd name="T9" fmla="*/ T8 w 788"/>
                  <a:gd name="T10" fmla="+- 0 4165 3529"/>
                  <a:gd name="T11" fmla="*/ 4165 h 804"/>
                  <a:gd name="T12" fmla="+- 0 8277 8083"/>
                  <a:gd name="T13" fmla="*/ T12 w 788"/>
                  <a:gd name="T14" fmla="+- 0 4147 3529"/>
                  <a:gd name="T15" fmla="*/ 4147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194" y="618"/>
                    </a:moveTo>
                    <a:lnTo>
                      <a:pt x="179" y="628"/>
                    </a:lnTo>
                    <a:lnTo>
                      <a:pt x="190" y="636"/>
                    </a:lnTo>
                    <a:lnTo>
                      <a:pt x="194" y="6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9" name="Freeform 345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73 8083"/>
                  <a:gd name="T1" fmla="*/ T0 w 788"/>
                  <a:gd name="T2" fmla="+- 0 4082 3529"/>
                  <a:gd name="T3" fmla="*/ 4082 h 804"/>
                  <a:gd name="T4" fmla="+- 0 8277 8083"/>
                  <a:gd name="T5" fmla="*/ T4 w 788"/>
                  <a:gd name="T6" fmla="+- 0 4147 3529"/>
                  <a:gd name="T7" fmla="*/ 4147 h 804"/>
                  <a:gd name="T8" fmla="+- 0 8273 8083"/>
                  <a:gd name="T9" fmla="*/ T8 w 788"/>
                  <a:gd name="T10" fmla="+- 0 4165 3529"/>
                  <a:gd name="T11" fmla="*/ 4165 h 804"/>
                  <a:gd name="T12" fmla="+- 0 8276 8083"/>
                  <a:gd name="T13" fmla="*/ T12 w 788"/>
                  <a:gd name="T14" fmla="+- 0 4165 3529"/>
                  <a:gd name="T15" fmla="*/ 4165 h 804"/>
                  <a:gd name="T16" fmla="+- 0 8363 8083"/>
                  <a:gd name="T17" fmla="*/ T16 w 788"/>
                  <a:gd name="T18" fmla="+- 0 4106 3529"/>
                  <a:gd name="T19" fmla="*/ 4106 h 804"/>
                  <a:gd name="T20" fmla="+- 0 8361 8083"/>
                  <a:gd name="T21" fmla="*/ T20 w 788"/>
                  <a:gd name="T22" fmla="+- 0 4095 3529"/>
                  <a:gd name="T23" fmla="*/ 4095 h 804"/>
                  <a:gd name="T24" fmla="+- 0 8375 8083"/>
                  <a:gd name="T25" fmla="*/ T24 w 788"/>
                  <a:gd name="T26" fmla="+- 0 4095 3529"/>
                  <a:gd name="T27" fmla="*/ 4095 h 804"/>
                  <a:gd name="T28" fmla="+- 0 8373 8083"/>
                  <a:gd name="T29" fmla="*/ T28 w 788"/>
                  <a:gd name="T30" fmla="+- 0 4082 3529"/>
                  <a:gd name="T31" fmla="*/ 4082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290" y="553"/>
                    </a:moveTo>
                    <a:lnTo>
                      <a:pt x="194" y="618"/>
                    </a:lnTo>
                    <a:lnTo>
                      <a:pt x="190" y="636"/>
                    </a:lnTo>
                    <a:lnTo>
                      <a:pt x="193" y="636"/>
                    </a:lnTo>
                    <a:lnTo>
                      <a:pt x="280" y="577"/>
                    </a:lnTo>
                    <a:lnTo>
                      <a:pt x="278" y="566"/>
                    </a:lnTo>
                    <a:lnTo>
                      <a:pt x="292" y="566"/>
                    </a:lnTo>
                    <a:lnTo>
                      <a:pt x="290" y="5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0" name="Freeform 346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61 8083"/>
                  <a:gd name="T1" fmla="*/ T0 w 788"/>
                  <a:gd name="T2" fmla="+- 0 4095 3529"/>
                  <a:gd name="T3" fmla="*/ 4095 h 804"/>
                  <a:gd name="T4" fmla="+- 0 8363 8083"/>
                  <a:gd name="T5" fmla="*/ T4 w 788"/>
                  <a:gd name="T6" fmla="+- 0 4106 3529"/>
                  <a:gd name="T7" fmla="*/ 4106 h 804"/>
                  <a:gd name="T8" fmla="+- 0 8371 8083"/>
                  <a:gd name="T9" fmla="*/ T8 w 788"/>
                  <a:gd name="T10" fmla="+- 0 4100 3529"/>
                  <a:gd name="T11" fmla="*/ 4100 h 804"/>
                  <a:gd name="T12" fmla="+- 0 8361 8083"/>
                  <a:gd name="T13" fmla="*/ T12 w 788"/>
                  <a:gd name="T14" fmla="+- 0 4095 3529"/>
                  <a:gd name="T15" fmla="*/ 4095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278" y="566"/>
                    </a:moveTo>
                    <a:lnTo>
                      <a:pt x="280" y="577"/>
                    </a:lnTo>
                    <a:lnTo>
                      <a:pt x="288" y="571"/>
                    </a:lnTo>
                    <a:lnTo>
                      <a:pt x="278" y="56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1" name="Freeform 347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472 8083"/>
                  <a:gd name="T1" fmla="*/ T0 w 788"/>
                  <a:gd name="T2" fmla="+- 0 4072 3529"/>
                  <a:gd name="T3" fmla="*/ 4072 h 804"/>
                  <a:gd name="T4" fmla="+- 0 8459 8083"/>
                  <a:gd name="T5" fmla="*/ T4 w 788"/>
                  <a:gd name="T6" fmla="+- 0 4073 3529"/>
                  <a:gd name="T7" fmla="*/ 4073 h 804"/>
                  <a:gd name="T8" fmla="+- 0 8467 8083"/>
                  <a:gd name="T9" fmla="*/ T8 w 788"/>
                  <a:gd name="T10" fmla="+- 0 4087 3529"/>
                  <a:gd name="T11" fmla="*/ 4087 h 804"/>
                  <a:gd name="T12" fmla="+- 0 8472 8083"/>
                  <a:gd name="T13" fmla="*/ T12 w 788"/>
                  <a:gd name="T14" fmla="+- 0 4072 3529"/>
                  <a:gd name="T15" fmla="*/ 4072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389" y="543"/>
                    </a:moveTo>
                    <a:lnTo>
                      <a:pt x="376" y="544"/>
                    </a:lnTo>
                    <a:lnTo>
                      <a:pt x="384" y="558"/>
                    </a:lnTo>
                    <a:lnTo>
                      <a:pt x="389" y="54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2" name="Freeform 348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19 8083"/>
                  <a:gd name="T1" fmla="*/ T0 w 788"/>
                  <a:gd name="T2" fmla="+- 0 3961 3529"/>
                  <a:gd name="T3" fmla="*/ 3961 h 804"/>
                  <a:gd name="T4" fmla="+- 0 8083 8083"/>
                  <a:gd name="T5" fmla="*/ T4 w 788"/>
                  <a:gd name="T6" fmla="+- 0 4068 3529"/>
                  <a:gd name="T7" fmla="*/ 4068 h 804"/>
                  <a:gd name="T8" fmla="+- 0 8119 8083"/>
                  <a:gd name="T9" fmla="*/ T8 w 788"/>
                  <a:gd name="T10" fmla="+- 0 4064 3529"/>
                  <a:gd name="T11" fmla="*/ 4064 h 804"/>
                  <a:gd name="T12" fmla="+- 0 8111 8083"/>
                  <a:gd name="T13" fmla="*/ T12 w 788"/>
                  <a:gd name="T14" fmla="+- 0 4064 3529"/>
                  <a:gd name="T15" fmla="*/ 4064 h 804"/>
                  <a:gd name="T16" fmla="+- 0 8106 8083"/>
                  <a:gd name="T17" fmla="*/ T16 w 788"/>
                  <a:gd name="T18" fmla="+- 0 4051 3529"/>
                  <a:gd name="T19" fmla="*/ 4051 h 804"/>
                  <a:gd name="T20" fmla="+- 0 8130 8083"/>
                  <a:gd name="T21" fmla="*/ T20 w 788"/>
                  <a:gd name="T22" fmla="+- 0 4048 3529"/>
                  <a:gd name="T23" fmla="*/ 4048 h 804"/>
                  <a:gd name="T24" fmla="+- 0 8234 8083"/>
                  <a:gd name="T25" fmla="*/ T24 w 788"/>
                  <a:gd name="T26" fmla="+- 0 3967 3529"/>
                  <a:gd name="T27" fmla="*/ 3967 h 804"/>
                  <a:gd name="T28" fmla="+- 0 8226 8083"/>
                  <a:gd name="T29" fmla="*/ T28 w 788"/>
                  <a:gd name="T30" fmla="+- 0 3967 3529"/>
                  <a:gd name="T31" fmla="*/ 3967 h 804"/>
                  <a:gd name="T32" fmla="+- 0 8219 8083"/>
                  <a:gd name="T33" fmla="*/ T32 w 788"/>
                  <a:gd name="T34" fmla="+- 0 3961 3529"/>
                  <a:gd name="T35" fmla="*/ 3961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88" h="804">
                    <a:moveTo>
                      <a:pt x="136" y="432"/>
                    </a:moveTo>
                    <a:lnTo>
                      <a:pt x="0" y="539"/>
                    </a:lnTo>
                    <a:lnTo>
                      <a:pt x="36" y="535"/>
                    </a:lnTo>
                    <a:lnTo>
                      <a:pt x="28" y="535"/>
                    </a:lnTo>
                    <a:lnTo>
                      <a:pt x="23" y="522"/>
                    </a:lnTo>
                    <a:lnTo>
                      <a:pt x="47" y="519"/>
                    </a:lnTo>
                    <a:lnTo>
                      <a:pt x="151" y="438"/>
                    </a:lnTo>
                    <a:lnTo>
                      <a:pt x="143" y="438"/>
                    </a:lnTo>
                    <a:lnTo>
                      <a:pt x="136" y="4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3" name="Freeform 349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592 8083"/>
                  <a:gd name="T1" fmla="*/ T0 w 788"/>
                  <a:gd name="T2" fmla="+- 0 4054 3529"/>
                  <a:gd name="T3" fmla="*/ 4054 h 804"/>
                  <a:gd name="T4" fmla="+- 0 8581 8083"/>
                  <a:gd name="T5" fmla="*/ T4 w 788"/>
                  <a:gd name="T6" fmla="+- 0 4059 3529"/>
                  <a:gd name="T7" fmla="*/ 4059 h 804"/>
                  <a:gd name="T8" fmla="+- 0 8591 8083"/>
                  <a:gd name="T9" fmla="*/ T8 w 788"/>
                  <a:gd name="T10" fmla="+- 0 4067 3529"/>
                  <a:gd name="T11" fmla="*/ 4067 h 804"/>
                  <a:gd name="T12" fmla="+- 0 8592 8083"/>
                  <a:gd name="T13" fmla="*/ T12 w 788"/>
                  <a:gd name="T14" fmla="+- 0 4054 3529"/>
                  <a:gd name="T15" fmla="*/ 405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509" y="525"/>
                    </a:moveTo>
                    <a:lnTo>
                      <a:pt x="498" y="530"/>
                    </a:lnTo>
                    <a:lnTo>
                      <a:pt x="508" y="538"/>
                    </a:lnTo>
                    <a:lnTo>
                      <a:pt x="509" y="5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4" name="Freeform 350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130 8083"/>
                  <a:gd name="T1" fmla="*/ T0 w 788"/>
                  <a:gd name="T2" fmla="+- 0 4048 3529"/>
                  <a:gd name="T3" fmla="*/ 4048 h 804"/>
                  <a:gd name="T4" fmla="+- 0 8106 8083"/>
                  <a:gd name="T5" fmla="*/ T4 w 788"/>
                  <a:gd name="T6" fmla="+- 0 4051 3529"/>
                  <a:gd name="T7" fmla="*/ 4051 h 804"/>
                  <a:gd name="T8" fmla="+- 0 8111 8083"/>
                  <a:gd name="T9" fmla="*/ T8 w 788"/>
                  <a:gd name="T10" fmla="+- 0 4064 3529"/>
                  <a:gd name="T11" fmla="*/ 4064 h 804"/>
                  <a:gd name="T12" fmla="+- 0 8130 8083"/>
                  <a:gd name="T13" fmla="*/ T12 w 788"/>
                  <a:gd name="T14" fmla="+- 0 4048 3529"/>
                  <a:gd name="T15" fmla="*/ 4048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47" y="519"/>
                    </a:moveTo>
                    <a:lnTo>
                      <a:pt x="23" y="522"/>
                    </a:lnTo>
                    <a:lnTo>
                      <a:pt x="28" y="535"/>
                    </a:lnTo>
                    <a:lnTo>
                      <a:pt x="47" y="5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5" name="Freeform 351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06 8083"/>
                  <a:gd name="T1" fmla="*/ T0 w 788"/>
                  <a:gd name="T2" fmla="+- 0 4028 3529"/>
                  <a:gd name="T3" fmla="*/ 4028 h 804"/>
                  <a:gd name="T4" fmla="+- 0 8130 8083"/>
                  <a:gd name="T5" fmla="*/ T4 w 788"/>
                  <a:gd name="T6" fmla="+- 0 4048 3529"/>
                  <a:gd name="T7" fmla="*/ 4048 h 804"/>
                  <a:gd name="T8" fmla="+- 0 8111 8083"/>
                  <a:gd name="T9" fmla="*/ T8 w 788"/>
                  <a:gd name="T10" fmla="+- 0 4064 3529"/>
                  <a:gd name="T11" fmla="*/ 4064 h 804"/>
                  <a:gd name="T12" fmla="+- 0 8119 8083"/>
                  <a:gd name="T13" fmla="*/ T12 w 788"/>
                  <a:gd name="T14" fmla="+- 0 4064 3529"/>
                  <a:gd name="T15" fmla="*/ 4064 h 804"/>
                  <a:gd name="T16" fmla="+- 0 8288 8083"/>
                  <a:gd name="T17" fmla="*/ T16 w 788"/>
                  <a:gd name="T18" fmla="+- 0 4044 3529"/>
                  <a:gd name="T19" fmla="*/ 4044 h 804"/>
                  <a:gd name="T20" fmla="+- 0 8290 8083"/>
                  <a:gd name="T21" fmla="*/ T20 w 788"/>
                  <a:gd name="T22" fmla="+- 0 4034 3529"/>
                  <a:gd name="T23" fmla="*/ 4034 h 804"/>
                  <a:gd name="T24" fmla="+- 0 8305 8083"/>
                  <a:gd name="T25" fmla="*/ T24 w 788"/>
                  <a:gd name="T26" fmla="+- 0 4034 3529"/>
                  <a:gd name="T27" fmla="*/ 4034 h 804"/>
                  <a:gd name="T28" fmla="+- 0 8306 8083"/>
                  <a:gd name="T29" fmla="*/ T28 w 788"/>
                  <a:gd name="T30" fmla="+- 0 4028 3529"/>
                  <a:gd name="T31" fmla="*/ 4028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223" y="499"/>
                    </a:moveTo>
                    <a:lnTo>
                      <a:pt x="47" y="519"/>
                    </a:lnTo>
                    <a:lnTo>
                      <a:pt x="28" y="535"/>
                    </a:lnTo>
                    <a:lnTo>
                      <a:pt x="36" y="535"/>
                    </a:lnTo>
                    <a:lnTo>
                      <a:pt x="205" y="515"/>
                    </a:lnTo>
                    <a:lnTo>
                      <a:pt x="207" y="505"/>
                    </a:lnTo>
                    <a:lnTo>
                      <a:pt x="222" y="505"/>
                    </a:lnTo>
                    <a:lnTo>
                      <a:pt x="223" y="49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6" name="Freeform 352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90 8083"/>
                  <a:gd name="T1" fmla="*/ T0 w 788"/>
                  <a:gd name="T2" fmla="+- 0 4034 3529"/>
                  <a:gd name="T3" fmla="*/ 4034 h 804"/>
                  <a:gd name="T4" fmla="+- 0 8288 8083"/>
                  <a:gd name="T5" fmla="*/ T4 w 788"/>
                  <a:gd name="T6" fmla="+- 0 4044 3529"/>
                  <a:gd name="T7" fmla="*/ 4044 h 804"/>
                  <a:gd name="T8" fmla="+- 0 8298 8083"/>
                  <a:gd name="T9" fmla="*/ T8 w 788"/>
                  <a:gd name="T10" fmla="+- 0 4043 3529"/>
                  <a:gd name="T11" fmla="*/ 4043 h 804"/>
                  <a:gd name="T12" fmla="+- 0 8290 8083"/>
                  <a:gd name="T13" fmla="*/ T12 w 788"/>
                  <a:gd name="T14" fmla="+- 0 4034 3529"/>
                  <a:gd name="T15" fmla="*/ 403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207" y="505"/>
                    </a:moveTo>
                    <a:lnTo>
                      <a:pt x="205" y="515"/>
                    </a:lnTo>
                    <a:lnTo>
                      <a:pt x="215" y="514"/>
                    </a:lnTo>
                    <a:lnTo>
                      <a:pt x="207" y="50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7" name="Freeform 353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55 8083"/>
                  <a:gd name="T1" fmla="*/ T0 w 788"/>
                  <a:gd name="T2" fmla="+- 0 4000 3529"/>
                  <a:gd name="T3" fmla="*/ 4000 h 804"/>
                  <a:gd name="T4" fmla="+- 0 8689 8083"/>
                  <a:gd name="T5" fmla="*/ T4 w 788"/>
                  <a:gd name="T6" fmla="+- 0 4000 3529"/>
                  <a:gd name="T7" fmla="*/ 4000 h 804"/>
                  <a:gd name="T8" fmla="+- 0 8692 8083"/>
                  <a:gd name="T9" fmla="*/ T8 w 788"/>
                  <a:gd name="T10" fmla="+- 0 4009 3529"/>
                  <a:gd name="T11" fmla="*/ 4009 h 804"/>
                  <a:gd name="T12" fmla="+- 0 8871 8083"/>
                  <a:gd name="T13" fmla="*/ T12 w 788"/>
                  <a:gd name="T14" fmla="+- 0 4022 3529"/>
                  <a:gd name="T15" fmla="*/ 4022 h 804"/>
                  <a:gd name="T16" fmla="+- 0 8867 8083"/>
                  <a:gd name="T17" fmla="*/ T16 w 788"/>
                  <a:gd name="T18" fmla="+- 0 4019 3529"/>
                  <a:gd name="T19" fmla="*/ 4019 h 804"/>
                  <a:gd name="T20" fmla="+- 0 8843 8083"/>
                  <a:gd name="T21" fmla="*/ T20 w 788"/>
                  <a:gd name="T22" fmla="+- 0 4019 3529"/>
                  <a:gd name="T23" fmla="*/ 4019 h 804"/>
                  <a:gd name="T24" fmla="+- 0 8823 8083"/>
                  <a:gd name="T25" fmla="*/ T24 w 788"/>
                  <a:gd name="T26" fmla="+- 0 4005 3529"/>
                  <a:gd name="T27" fmla="*/ 4005 h 804"/>
                  <a:gd name="T28" fmla="+- 0 8755 8083"/>
                  <a:gd name="T29" fmla="*/ T28 w 788"/>
                  <a:gd name="T30" fmla="+- 0 4000 3529"/>
                  <a:gd name="T31" fmla="*/ 400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672" y="471"/>
                    </a:moveTo>
                    <a:lnTo>
                      <a:pt x="606" y="471"/>
                    </a:lnTo>
                    <a:lnTo>
                      <a:pt x="609" y="480"/>
                    </a:lnTo>
                    <a:lnTo>
                      <a:pt x="788" y="493"/>
                    </a:lnTo>
                    <a:lnTo>
                      <a:pt x="784" y="490"/>
                    </a:lnTo>
                    <a:lnTo>
                      <a:pt x="760" y="490"/>
                    </a:lnTo>
                    <a:lnTo>
                      <a:pt x="740" y="476"/>
                    </a:lnTo>
                    <a:lnTo>
                      <a:pt x="672" y="4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8" name="Freeform 354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823 8083"/>
                  <a:gd name="T1" fmla="*/ T0 w 788"/>
                  <a:gd name="T2" fmla="+- 0 4005 3529"/>
                  <a:gd name="T3" fmla="*/ 4005 h 804"/>
                  <a:gd name="T4" fmla="+- 0 8843 8083"/>
                  <a:gd name="T5" fmla="*/ T4 w 788"/>
                  <a:gd name="T6" fmla="+- 0 4019 3529"/>
                  <a:gd name="T7" fmla="*/ 4019 h 804"/>
                  <a:gd name="T8" fmla="+- 0 8847 8083"/>
                  <a:gd name="T9" fmla="*/ T8 w 788"/>
                  <a:gd name="T10" fmla="+- 0 4006 3529"/>
                  <a:gd name="T11" fmla="*/ 4006 h 804"/>
                  <a:gd name="T12" fmla="+- 0 8823 8083"/>
                  <a:gd name="T13" fmla="*/ T12 w 788"/>
                  <a:gd name="T14" fmla="+- 0 4005 3529"/>
                  <a:gd name="T15" fmla="*/ 4005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740" y="476"/>
                    </a:moveTo>
                    <a:lnTo>
                      <a:pt x="760" y="490"/>
                    </a:lnTo>
                    <a:lnTo>
                      <a:pt x="764" y="477"/>
                    </a:lnTo>
                    <a:lnTo>
                      <a:pt x="740" y="4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9" name="Freeform 355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812 8083"/>
                  <a:gd name="T1" fmla="*/ T0 w 788"/>
                  <a:gd name="T2" fmla="+- 0 3839 3529"/>
                  <a:gd name="T3" fmla="*/ 3839 h 804"/>
                  <a:gd name="T4" fmla="+- 0 8697 8083"/>
                  <a:gd name="T5" fmla="*/ T4 w 788"/>
                  <a:gd name="T6" fmla="+- 0 3916 3529"/>
                  <a:gd name="T7" fmla="*/ 3916 h 804"/>
                  <a:gd name="T8" fmla="+- 0 8823 8083"/>
                  <a:gd name="T9" fmla="*/ T8 w 788"/>
                  <a:gd name="T10" fmla="+- 0 4005 3529"/>
                  <a:gd name="T11" fmla="*/ 4005 h 804"/>
                  <a:gd name="T12" fmla="+- 0 8847 8083"/>
                  <a:gd name="T13" fmla="*/ T12 w 788"/>
                  <a:gd name="T14" fmla="+- 0 4006 3529"/>
                  <a:gd name="T15" fmla="*/ 4006 h 804"/>
                  <a:gd name="T16" fmla="+- 0 8843 8083"/>
                  <a:gd name="T17" fmla="*/ T16 w 788"/>
                  <a:gd name="T18" fmla="+- 0 4019 3529"/>
                  <a:gd name="T19" fmla="*/ 4019 h 804"/>
                  <a:gd name="T20" fmla="+- 0 8867 8083"/>
                  <a:gd name="T21" fmla="*/ T20 w 788"/>
                  <a:gd name="T22" fmla="+- 0 4019 3529"/>
                  <a:gd name="T23" fmla="*/ 4019 h 804"/>
                  <a:gd name="T24" fmla="+- 0 8730 8083"/>
                  <a:gd name="T25" fmla="*/ T24 w 788"/>
                  <a:gd name="T26" fmla="+- 0 3922 3529"/>
                  <a:gd name="T27" fmla="*/ 3922 h 804"/>
                  <a:gd name="T28" fmla="+- 0 8713 8083"/>
                  <a:gd name="T29" fmla="*/ T28 w 788"/>
                  <a:gd name="T30" fmla="+- 0 3922 3529"/>
                  <a:gd name="T31" fmla="*/ 3922 h 804"/>
                  <a:gd name="T32" fmla="+- 0 8713 8083"/>
                  <a:gd name="T33" fmla="*/ T32 w 788"/>
                  <a:gd name="T34" fmla="+- 0 3910 3529"/>
                  <a:gd name="T35" fmla="*/ 3910 h 804"/>
                  <a:gd name="T36" fmla="+- 0 8731 8083"/>
                  <a:gd name="T37" fmla="*/ T36 w 788"/>
                  <a:gd name="T38" fmla="+- 0 3910 3529"/>
                  <a:gd name="T39" fmla="*/ 3910 h 804"/>
                  <a:gd name="T40" fmla="+- 0 8831 8083"/>
                  <a:gd name="T41" fmla="*/ T40 w 788"/>
                  <a:gd name="T42" fmla="+- 0 3842 3529"/>
                  <a:gd name="T43" fmla="*/ 3842 h 804"/>
                  <a:gd name="T44" fmla="+- 0 8828 8083"/>
                  <a:gd name="T45" fmla="*/ T44 w 788"/>
                  <a:gd name="T46" fmla="+- 0 3842 3529"/>
                  <a:gd name="T47" fmla="*/ 3842 h 804"/>
                  <a:gd name="T48" fmla="+- 0 8812 8083"/>
                  <a:gd name="T49" fmla="*/ T48 w 788"/>
                  <a:gd name="T50" fmla="+- 0 3839 3529"/>
                  <a:gd name="T51" fmla="*/ 3839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88" h="804">
                    <a:moveTo>
                      <a:pt x="729" y="310"/>
                    </a:moveTo>
                    <a:lnTo>
                      <a:pt x="614" y="387"/>
                    </a:lnTo>
                    <a:lnTo>
                      <a:pt x="740" y="476"/>
                    </a:lnTo>
                    <a:lnTo>
                      <a:pt x="764" y="477"/>
                    </a:lnTo>
                    <a:lnTo>
                      <a:pt x="760" y="490"/>
                    </a:lnTo>
                    <a:lnTo>
                      <a:pt x="784" y="490"/>
                    </a:lnTo>
                    <a:lnTo>
                      <a:pt x="647" y="393"/>
                    </a:lnTo>
                    <a:lnTo>
                      <a:pt x="630" y="393"/>
                    </a:lnTo>
                    <a:lnTo>
                      <a:pt x="630" y="381"/>
                    </a:lnTo>
                    <a:lnTo>
                      <a:pt x="648" y="381"/>
                    </a:lnTo>
                    <a:lnTo>
                      <a:pt x="748" y="313"/>
                    </a:lnTo>
                    <a:lnTo>
                      <a:pt x="745" y="313"/>
                    </a:lnTo>
                    <a:lnTo>
                      <a:pt x="729" y="3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0" name="Freeform 356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89 8083"/>
                  <a:gd name="T1" fmla="*/ T0 w 788"/>
                  <a:gd name="T2" fmla="+- 0 4000 3529"/>
                  <a:gd name="T3" fmla="*/ 4000 h 804"/>
                  <a:gd name="T4" fmla="+- 0 8682 8083"/>
                  <a:gd name="T5" fmla="*/ T4 w 788"/>
                  <a:gd name="T6" fmla="+- 0 4008 3529"/>
                  <a:gd name="T7" fmla="*/ 4008 h 804"/>
                  <a:gd name="T8" fmla="+- 0 8692 8083"/>
                  <a:gd name="T9" fmla="*/ T8 w 788"/>
                  <a:gd name="T10" fmla="+- 0 4009 3529"/>
                  <a:gd name="T11" fmla="*/ 4009 h 804"/>
                  <a:gd name="T12" fmla="+- 0 8689 8083"/>
                  <a:gd name="T13" fmla="*/ T12 w 788"/>
                  <a:gd name="T14" fmla="+- 0 4000 3529"/>
                  <a:gd name="T15" fmla="*/ 400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06" y="471"/>
                    </a:moveTo>
                    <a:lnTo>
                      <a:pt x="599" y="479"/>
                    </a:lnTo>
                    <a:lnTo>
                      <a:pt x="609" y="480"/>
                    </a:lnTo>
                    <a:lnTo>
                      <a:pt x="606" y="4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1" name="Freeform 357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26 8083"/>
                  <a:gd name="T1" fmla="*/ T0 w 788"/>
                  <a:gd name="T2" fmla="+- 0 3956 3529"/>
                  <a:gd name="T3" fmla="*/ 3956 h 804"/>
                  <a:gd name="T4" fmla="+- 0 8219 8083"/>
                  <a:gd name="T5" fmla="*/ T4 w 788"/>
                  <a:gd name="T6" fmla="+- 0 3961 3529"/>
                  <a:gd name="T7" fmla="*/ 3961 h 804"/>
                  <a:gd name="T8" fmla="+- 0 8226 8083"/>
                  <a:gd name="T9" fmla="*/ T8 w 788"/>
                  <a:gd name="T10" fmla="+- 0 3967 3529"/>
                  <a:gd name="T11" fmla="*/ 3967 h 804"/>
                  <a:gd name="T12" fmla="+- 0 8226 8083"/>
                  <a:gd name="T13" fmla="*/ T12 w 788"/>
                  <a:gd name="T14" fmla="+- 0 3956 3529"/>
                  <a:gd name="T15" fmla="*/ 3956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143" y="427"/>
                    </a:moveTo>
                    <a:lnTo>
                      <a:pt x="136" y="432"/>
                    </a:lnTo>
                    <a:lnTo>
                      <a:pt x="143" y="438"/>
                    </a:lnTo>
                    <a:lnTo>
                      <a:pt x="143" y="4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2" name="Freeform 358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36 8083"/>
                  <a:gd name="T1" fmla="*/ T0 w 788"/>
                  <a:gd name="T2" fmla="+- 0 3956 3529"/>
                  <a:gd name="T3" fmla="*/ 3956 h 804"/>
                  <a:gd name="T4" fmla="+- 0 8226 8083"/>
                  <a:gd name="T5" fmla="*/ T4 w 788"/>
                  <a:gd name="T6" fmla="+- 0 3956 3529"/>
                  <a:gd name="T7" fmla="*/ 3956 h 804"/>
                  <a:gd name="T8" fmla="+- 0 8226 8083"/>
                  <a:gd name="T9" fmla="*/ T8 w 788"/>
                  <a:gd name="T10" fmla="+- 0 3967 3529"/>
                  <a:gd name="T11" fmla="*/ 3967 h 804"/>
                  <a:gd name="T12" fmla="+- 0 8234 8083"/>
                  <a:gd name="T13" fmla="*/ T12 w 788"/>
                  <a:gd name="T14" fmla="+- 0 3967 3529"/>
                  <a:gd name="T15" fmla="*/ 3967 h 804"/>
                  <a:gd name="T16" fmla="+- 0 8241 8083"/>
                  <a:gd name="T17" fmla="*/ T16 w 788"/>
                  <a:gd name="T18" fmla="+- 0 3961 3529"/>
                  <a:gd name="T19" fmla="*/ 3961 h 804"/>
                  <a:gd name="T20" fmla="+- 0 8236 8083"/>
                  <a:gd name="T21" fmla="*/ T20 w 788"/>
                  <a:gd name="T22" fmla="+- 0 3956 3529"/>
                  <a:gd name="T23" fmla="*/ 3956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88" h="804">
                    <a:moveTo>
                      <a:pt x="153" y="427"/>
                    </a:moveTo>
                    <a:lnTo>
                      <a:pt x="143" y="427"/>
                    </a:lnTo>
                    <a:lnTo>
                      <a:pt x="143" y="438"/>
                    </a:lnTo>
                    <a:lnTo>
                      <a:pt x="151" y="438"/>
                    </a:lnTo>
                    <a:lnTo>
                      <a:pt x="158" y="432"/>
                    </a:lnTo>
                    <a:lnTo>
                      <a:pt x="153" y="4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3" name="Freeform 359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49 8083"/>
                  <a:gd name="T1" fmla="*/ T0 w 788"/>
                  <a:gd name="T2" fmla="+- 0 3813 3529"/>
                  <a:gd name="T3" fmla="*/ 3813 h 804"/>
                  <a:gd name="T4" fmla="+- 0 8087 8083"/>
                  <a:gd name="T5" fmla="*/ T4 w 788"/>
                  <a:gd name="T6" fmla="+- 0 3848 3529"/>
                  <a:gd name="T7" fmla="*/ 3848 h 804"/>
                  <a:gd name="T8" fmla="+- 0 8219 8083"/>
                  <a:gd name="T9" fmla="*/ T8 w 788"/>
                  <a:gd name="T10" fmla="+- 0 3961 3529"/>
                  <a:gd name="T11" fmla="*/ 3961 h 804"/>
                  <a:gd name="T12" fmla="+- 0 8226 8083"/>
                  <a:gd name="T13" fmla="*/ T12 w 788"/>
                  <a:gd name="T14" fmla="+- 0 3956 3529"/>
                  <a:gd name="T15" fmla="*/ 3956 h 804"/>
                  <a:gd name="T16" fmla="+- 0 8236 8083"/>
                  <a:gd name="T17" fmla="*/ T16 w 788"/>
                  <a:gd name="T18" fmla="+- 0 3956 3529"/>
                  <a:gd name="T19" fmla="*/ 3956 h 804"/>
                  <a:gd name="T20" fmla="+- 0 8121 8083"/>
                  <a:gd name="T21" fmla="*/ T20 w 788"/>
                  <a:gd name="T22" fmla="+- 0 3859 3529"/>
                  <a:gd name="T23" fmla="*/ 3859 h 804"/>
                  <a:gd name="T24" fmla="+- 0 8103 8083"/>
                  <a:gd name="T25" fmla="*/ T24 w 788"/>
                  <a:gd name="T26" fmla="+- 0 3859 3529"/>
                  <a:gd name="T27" fmla="*/ 3859 h 804"/>
                  <a:gd name="T28" fmla="+- 0 8106 8083"/>
                  <a:gd name="T29" fmla="*/ T28 w 788"/>
                  <a:gd name="T30" fmla="+- 0 3847 3529"/>
                  <a:gd name="T31" fmla="*/ 3847 h 804"/>
                  <a:gd name="T32" fmla="+- 0 8160 8083"/>
                  <a:gd name="T33" fmla="*/ T32 w 788"/>
                  <a:gd name="T34" fmla="+- 0 3847 3529"/>
                  <a:gd name="T35" fmla="*/ 3847 h 804"/>
                  <a:gd name="T36" fmla="+- 0 8274 8083"/>
                  <a:gd name="T37" fmla="*/ T36 w 788"/>
                  <a:gd name="T38" fmla="+- 0 3822 3529"/>
                  <a:gd name="T39" fmla="*/ 3822 h 804"/>
                  <a:gd name="T40" fmla="+- 0 8256 8083"/>
                  <a:gd name="T41" fmla="*/ T40 w 788"/>
                  <a:gd name="T42" fmla="+- 0 3822 3529"/>
                  <a:gd name="T43" fmla="*/ 3822 h 804"/>
                  <a:gd name="T44" fmla="+- 0 8249 8083"/>
                  <a:gd name="T45" fmla="*/ T44 w 788"/>
                  <a:gd name="T46" fmla="+- 0 3813 3529"/>
                  <a:gd name="T47" fmla="*/ 3813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8" h="804">
                    <a:moveTo>
                      <a:pt x="166" y="284"/>
                    </a:moveTo>
                    <a:lnTo>
                      <a:pt x="4" y="319"/>
                    </a:lnTo>
                    <a:lnTo>
                      <a:pt x="136" y="432"/>
                    </a:lnTo>
                    <a:lnTo>
                      <a:pt x="143" y="427"/>
                    </a:lnTo>
                    <a:lnTo>
                      <a:pt x="153" y="427"/>
                    </a:lnTo>
                    <a:lnTo>
                      <a:pt x="38" y="330"/>
                    </a:lnTo>
                    <a:lnTo>
                      <a:pt x="20" y="330"/>
                    </a:lnTo>
                    <a:lnTo>
                      <a:pt x="23" y="318"/>
                    </a:lnTo>
                    <a:lnTo>
                      <a:pt x="77" y="318"/>
                    </a:lnTo>
                    <a:lnTo>
                      <a:pt x="191" y="293"/>
                    </a:lnTo>
                    <a:lnTo>
                      <a:pt x="173" y="293"/>
                    </a:lnTo>
                    <a:lnTo>
                      <a:pt x="166" y="2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4" name="Freeform 360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13 8083"/>
                  <a:gd name="T1" fmla="*/ T0 w 788"/>
                  <a:gd name="T2" fmla="+- 0 3910 3529"/>
                  <a:gd name="T3" fmla="*/ 3910 h 804"/>
                  <a:gd name="T4" fmla="+- 0 8713 8083"/>
                  <a:gd name="T5" fmla="*/ T4 w 788"/>
                  <a:gd name="T6" fmla="+- 0 3922 3529"/>
                  <a:gd name="T7" fmla="*/ 3922 h 804"/>
                  <a:gd name="T8" fmla="+- 0 8722 8083"/>
                  <a:gd name="T9" fmla="*/ T8 w 788"/>
                  <a:gd name="T10" fmla="+- 0 3916 3529"/>
                  <a:gd name="T11" fmla="*/ 3916 h 804"/>
                  <a:gd name="T12" fmla="+- 0 8713 8083"/>
                  <a:gd name="T13" fmla="*/ T12 w 788"/>
                  <a:gd name="T14" fmla="+- 0 3910 3529"/>
                  <a:gd name="T15" fmla="*/ 391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30" y="381"/>
                    </a:moveTo>
                    <a:lnTo>
                      <a:pt x="630" y="393"/>
                    </a:lnTo>
                    <a:lnTo>
                      <a:pt x="639" y="387"/>
                    </a:lnTo>
                    <a:lnTo>
                      <a:pt x="630" y="38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5" name="Freeform 361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22 8083"/>
                  <a:gd name="T1" fmla="*/ T0 w 788"/>
                  <a:gd name="T2" fmla="+- 0 3916 3529"/>
                  <a:gd name="T3" fmla="*/ 3916 h 804"/>
                  <a:gd name="T4" fmla="+- 0 8713 8083"/>
                  <a:gd name="T5" fmla="*/ T4 w 788"/>
                  <a:gd name="T6" fmla="+- 0 3922 3529"/>
                  <a:gd name="T7" fmla="*/ 3922 h 804"/>
                  <a:gd name="T8" fmla="+- 0 8730 8083"/>
                  <a:gd name="T9" fmla="*/ T8 w 788"/>
                  <a:gd name="T10" fmla="+- 0 3922 3529"/>
                  <a:gd name="T11" fmla="*/ 3922 h 804"/>
                  <a:gd name="T12" fmla="+- 0 8722 8083"/>
                  <a:gd name="T13" fmla="*/ T12 w 788"/>
                  <a:gd name="T14" fmla="+- 0 3916 3529"/>
                  <a:gd name="T15" fmla="*/ 3916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39" y="387"/>
                    </a:moveTo>
                    <a:lnTo>
                      <a:pt x="630" y="393"/>
                    </a:lnTo>
                    <a:lnTo>
                      <a:pt x="647" y="393"/>
                    </a:lnTo>
                    <a:lnTo>
                      <a:pt x="639" y="38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6" name="Freeform 362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31 8083"/>
                  <a:gd name="T1" fmla="*/ T0 w 788"/>
                  <a:gd name="T2" fmla="+- 0 3910 3529"/>
                  <a:gd name="T3" fmla="*/ 3910 h 804"/>
                  <a:gd name="T4" fmla="+- 0 8713 8083"/>
                  <a:gd name="T5" fmla="*/ T4 w 788"/>
                  <a:gd name="T6" fmla="+- 0 3910 3529"/>
                  <a:gd name="T7" fmla="*/ 3910 h 804"/>
                  <a:gd name="T8" fmla="+- 0 8722 8083"/>
                  <a:gd name="T9" fmla="*/ T8 w 788"/>
                  <a:gd name="T10" fmla="+- 0 3916 3529"/>
                  <a:gd name="T11" fmla="*/ 3916 h 804"/>
                  <a:gd name="T12" fmla="+- 0 8731 8083"/>
                  <a:gd name="T13" fmla="*/ T12 w 788"/>
                  <a:gd name="T14" fmla="+- 0 3910 3529"/>
                  <a:gd name="T15" fmla="*/ 391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48" y="381"/>
                    </a:moveTo>
                    <a:lnTo>
                      <a:pt x="630" y="381"/>
                    </a:lnTo>
                    <a:lnTo>
                      <a:pt x="639" y="387"/>
                    </a:lnTo>
                    <a:lnTo>
                      <a:pt x="648" y="38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7" name="Freeform 363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106 8083"/>
                  <a:gd name="T1" fmla="*/ T0 w 788"/>
                  <a:gd name="T2" fmla="+- 0 3847 3529"/>
                  <a:gd name="T3" fmla="*/ 3847 h 804"/>
                  <a:gd name="T4" fmla="+- 0 8103 8083"/>
                  <a:gd name="T5" fmla="*/ T4 w 788"/>
                  <a:gd name="T6" fmla="+- 0 3859 3529"/>
                  <a:gd name="T7" fmla="*/ 3859 h 804"/>
                  <a:gd name="T8" fmla="+- 0 8117 8083"/>
                  <a:gd name="T9" fmla="*/ T8 w 788"/>
                  <a:gd name="T10" fmla="+- 0 3856 3529"/>
                  <a:gd name="T11" fmla="*/ 3856 h 804"/>
                  <a:gd name="T12" fmla="+- 0 8106 8083"/>
                  <a:gd name="T13" fmla="*/ T12 w 788"/>
                  <a:gd name="T14" fmla="+- 0 3847 3529"/>
                  <a:gd name="T15" fmla="*/ 3847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23" y="318"/>
                    </a:moveTo>
                    <a:lnTo>
                      <a:pt x="20" y="330"/>
                    </a:lnTo>
                    <a:lnTo>
                      <a:pt x="34" y="327"/>
                    </a:lnTo>
                    <a:lnTo>
                      <a:pt x="23" y="3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8" name="Freeform 364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117 8083"/>
                  <a:gd name="T1" fmla="*/ T0 w 788"/>
                  <a:gd name="T2" fmla="+- 0 3856 3529"/>
                  <a:gd name="T3" fmla="*/ 3856 h 804"/>
                  <a:gd name="T4" fmla="+- 0 8103 8083"/>
                  <a:gd name="T5" fmla="*/ T4 w 788"/>
                  <a:gd name="T6" fmla="+- 0 3859 3529"/>
                  <a:gd name="T7" fmla="*/ 3859 h 804"/>
                  <a:gd name="T8" fmla="+- 0 8121 8083"/>
                  <a:gd name="T9" fmla="*/ T8 w 788"/>
                  <a:gd name="T10" fmla="+- 0 3859 3529"/>
                  <a:gd name="T11" fmla="*/ 3859 h 804"/>
                  <a:gd name="T12" fmla="+- 0 8117 8083"/>
                  <a:gd name="T13" fmla="*/ T12 w 788"/>
                  <a:gd name="T14" fmla="+- 0 3856 3529"/>
                  <a:gd name="T15" fmla="*/ 3856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34" y="327"/>
                    </a:moveTo>
                    <a:lnTo>
                      <a:pt x="20" y="330"/>
                    </a:lnTo>
                    <a:lnTo>
                      <a:pt x="38" y="330"/>
                    </a:lnTo>
                    <a:lnTo>
                      <a:pt x="34" y="3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9" name="Freeform 365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160 8083"/>
                  <a:gd name="T1" fmla="*/ T0 w 788"/>
                  <a:gd name="T2" fmla="+- 0 3847 3529"/>
                  <a:gd name="T3" fmla="*/ 3847 h 804"/>
                  <a:gd name="T4" fmla="+- 0 8106 8083"/>
                  <a:gd name="T5" fmla="*/ T4 w 788"/>
                  <a:gd name="T6" fmla="+- 0 3847 3529"/>
                  <a:gd name="T7" fmla="*/ 3847 h 804"/>
                  <a:gd name="T8" fmla="+- 0 8117 8083"/>
                  <a:gd name="T9" fmla="*/ T8 w 788"/>
                  <a:gd name="T10" fmla="+- 0 3856 3529"/>
                  <a:gd name="T11" fmla="*/ 3856 h 804"/>
                  <a:gd name="T12" fmla="+- 0 8160 8083"/>
                  <a:gd name="T13" fmla="*/ T12 w 788"/>
                  <a:gd name="T14" fmla="+- 0 3847 3529"/>
                  <a:gd name="T15" fmla="*/ 3847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77" y="318"/>
                    </a:moveTo>
                    <a:lnTo>
                      <a:pt x="23" y="318"/>
                    </a:lnTo>
                    <a:lnTo>
                      <a:pt x="34" y="327"/>
                    </a:lnTo>
                    <a:lnTo>
                      <a:pt x="77" y="3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0" name="Freeform 366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826 8083"/>
                  <a:gd name="T1" fmla="*/ T0 w 788"/>
                  <a:gd name="T2" fmla="+- 0 3830 3529"/>
                  <a:gd name="T3" fmla="*/ 3830 h 804"/>
                  <a:gd name="T4" fmla="+- 0 8812 8083"/>
                  <a:gd name="T5" fmla="*/ T4 w 788"/>
                  <a:gd name="T6" fmla="+- 0 3839 3529"/>
                  <a:gd name="T7" fmla="*/ 3839 h 804"/>
                  <a:gd name="T8" fmla="+- 0 8828 8083"/>
                  <a:gd name="T9" fmla="*/ T8 w 788"/>
                  <a:gd name="T10" fmla="+- 0 3842 3529"/>
                  <a:gd name="T11" fmla="*/ 3842 h 804"/>
                  <a:gd name="T12" fmla="+- 0 8826 8083"/>
                  <a:gd name="T13" fmla="*/ T12 w 788"/>
                  <a:gd name="T14" fmla="+- 0 3830 3529"/>
                  <a:gd name="T15" fmla="*/ 383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743" y="301"/>
                    </a:moveTo>
                    <a:lnTo>
                      <a:pt x="729" y="310"/>
                    </a:lnTo>
                    <a:lnTo>
                      <a:pt x="745" y="313"/>
                    </a:lnTo>
                    <a:lnTo>
                      <a:pt x="743" y="30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1" name="Freeform 367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839 8083"/>
                  <a:gd name="T1" fmla="*/ T0 w 788"/>
                  <a:gd name="T2" fmla="+- 0 3830 3529"/>
                  <a:gd name="T3" fmla="*/ 3830 h 804"/>
                  <a:gd name="T4" fmla="+- 0 8826 8083"/>
                  <a:gd name="T5" fmla="*/ T4 w 788"/>
                  <a:gd name="T6" fmla="+- 0 3830 3529"/>
                  <a:gd name="T7" fmla="*/ 3830 h 804"/>
                  <a:gd name="T8" fmla="+- 0 8828 8083"/>
                  <a:gd name="T9" fmla="*/ T8 w 788"/>
                  <a:gd name="T10" fmla="+- 0 3842 3529"/>
                  <a:gd name="T11" fmla="*/ 3842 h 804"/>
                  <a:gd name="T12" fmla="+- 0 8831 8083"/>
                  <a:gd name="T13" fmla="*/ T12 w 788"/>
                  <a:gd name="T14" fmla="+- 0 3842 3529"/>
                  <a:gd name="T15" fmla="*/ 3842 h 804"/>
                  <a:gd name="T16" fmla="+- 0 8847 8083"/>
                  <a:gd name="T17" fmla="*/ T16 w 788"/>
                  <a:gd name="T18" fmla="+- 0 3832 3529"/>
                  <a:gd name="T19" fmla="*/ 3832 h 804"/>
                  <a:gd name="T20" fmla="+- 0 8839 8083"/>
                  <a:gd name="T21" fmla="*/ T20 w 788"/>
                  <a:gd name="T22" fmla="+- 0 3830 3529"/>
                  <a:gd name="T23" fmla="*/ 383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88" h="804">
                    <a:moveTo>
                      <a:pt x="756" y="301"/>
                    </a:moveTo>
                    <a:lnTo>
                      <a:pt x="743" y="301"/>
                    </a:lnTo>
                    <a:lnTo>
                      <a:pt x="745" y="313"/>
                    </a:lnTo>
                    <a:lnTo>
                      <a:pt x="748" y="313"/>
                    </a:lnTo>
                    <a:lnTo>
                      <a:pt x="764" y="303"/>
                    </a:lnTo>
                    <a:lnTo>
                      <a:pt x="756" y="30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2" name="Freeform 368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46 8083"/>
                  <a:gd name="T1" fmla="*/ T0 w 788"/>
                  <a:gd name="T2" fmla="+- 0 3705 3529"/>
                  <a:gd name="T3" fmla="*/ 3705 h 804"/>
                  <a:gd name="T4" fmla="+- 0 8730 8083"/>
                  <a:gd name="T5" fmla="*/ T4 w 788"/>
                  <a:gd name="T6" fmla="+- 0 3705 3529"/>
                  <a:gd name="T7" fmla="*/ 3705 h 804"/>
                  <a:gd name="T8" fmla="+- 0 8737 8083"/>
                  <a:gd name="T9" fmla="*/ T8 w 788"/>
                  <a:gd name="T10" fmla="+- 0 3715 3529"/>
                  <a:gd name="T11" fmla="*/ 3715 h 804"/>
                  <a:gd name="T12" fmla="+- 0 8722 8083"/>
                  <a:gd name="T13" fmla="*/ T12 w 788"/>
                  <a:gd name="T14" fmla="+- 0 3718 3529"/>
                  <a:gd name="T15" fmla="*/ 3718 h 804"/>
                  <a:gd name="T16" fmla="+- 0 8667 8083"/>
                  <a:gd name="T17" fmla="*/ T16 w 788"/>
                  <a:gd name="T18" fmla="+- 0 3812 3529"/>
                  <a:gd name="T19" fmla="*/ 3812 h 804"/>
                  <a:gd name="T20" fmla="+- 0 8812 8083"/>
                  <a:gd name="T21" fmla="*/ T20 w 788"/>
                  <a:gd name="T22" fmla="+- 0 3839 3529"/>
                  <a:gd name="T23" fmla="*/ 3839 h 804"/>
                  <a:gd name="T24" fmla="+- 0 8826 8083"/>
                  <a:gd name="T25" fmla="*/ T24 w 788"/>
                  <a:gd name="T26" fmla="+- 0 3830 3529"/>
                  <a:gd name="T27" fmla="*/ 3830 h 804"/>
                  <a:gd name="T28" fmla="+- 0 8839 8083"/>
                  <a:gd name="T29" fmla="*/ T28 w 788"/>
                  <a:gd name="T30" fmla="+- 0 3830 3529"/>
                  <a:gd name="T31" fmla="*/ 3830 h 804"/>
                  <a:gd name="T32" fmla="+- 0 8737 8083"/>
                  <a:gd name="T33" fmla="*/ T32 w 788"/>
                  <a:gd name="T34" fmla="+- 0 3811 3529"/>
                  <a:gd name="T35" fmla="*/ 3811 h 804"/>
                  <a:gd name="T36" fmla="+- 0 8683 8083"/>
                  <a:gd name="T37" fmla="*/ T36 w 788"/>
                  <a:gd name="T38" fmla="+- 0 3811 3529"/>
                  <a:gd name="T39" fmla="*/ 3811 h 804"/>
                  <a:gd name="T40" fmla="+- 0 8679 8083"/>
                  <a:gd name="T41" fmla="*/ T40 w 788"/>
                  <a:gd name="T42" fmla="+- 0 3800 3529"/>
                  <a:gd name="T43" fmla="*/ 3800 h 804"/>
                  <a:gd name="T44" fmla="+- 0 8690 8083"/>
                  <a:gd name="T45" fmla="*/ T44 w 788"/>
                  <a:gd name="T46" fmla="+- 0 3800 3529"/>
                  <a:gd name="T47" fmla="*/ 3800 h 804"/>
                  <a:gd name="T48" fmla="+- 0 8746 8083"/>
                  <a:gd name="T49" fmla="*/ T48 w 788"/>
                  <a:gd name="T50" fmla="+- 0 3705 3529"/>
                  <a:gd name="T51" fmla="*/ 3705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88" h="804">
                    <a:moveTo>
                      <a:pt x="663" y="176"/>
                    </a:moveTo>
                    <a:lnTo>
                      <a:pt x="647" y="176"/>
                    </a:lnTo>
                    <a:lnTo>
                      <a:pt x="654" y="186"/>
                    </a:lnTo>
                    <a:lnTo>
                      <a:pt x="639" y="189"/>
                    </a:lnTo>
                    <a:lnTo>
                      <a:pt x="584" y="283"/>
                    </a:lnTo>
                    <a:lnTo>
                      <a:pt x="729" y="310"/>
                    </a:lnTo>
                    <a:lnTo>
                      <a:pt x="743" y="301"/>
                    </a:lnTo>
                    <a:lnTo>
                      <a:pt x="756" y="301"/>
                    </a:lnTo>
                    <a:lnTo>
                      <a:pt x="654" y="282"/>
                    </a:lnTo>
                    <a:lnTo>
                      <a:pt x="600" y="282"/>
                    </a:lnTo>
                    <a:lnTo>
                      <a:pt x="596" y="271"/>
                    </a:lnTo>
                    <a:lnTo>
                      <a:pt x="607" y="271"/>
                    </a:lnTo>
                    <a:lnTo>
                      <a:pt x="663" y="1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3" name="Freeform 369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60 8083"/>
                  <a:gd name="T1" fmla="*/ T0 w 788"/>
                  <a:gd name="T2" fmla="+- 0 3811 3529"/>
                  <a:gd name="T3" fmla="*/ 3811 h 804"/>
                  <a:gd name="T4" fmla="+- 0 8249 8083"/>
                  <a:gd name="T5" fmla="*/ T4 w 788"/>
                  <a:gd name="T6" fmla="+- 0 3813 3529"/>
                  <a:gd name="T7" fmla="*/ 3813 h 804"/>
                  <a:gd name="T8" fmla="+- 0 8256 8083"/>
                  <a:gd name="T9" fmla="*/ T8 w 788"/>
                  <a:gd name="T10" fmla="+- 0 3822 3529"/>
                  <a:gd name="T11" fmla="*/ 3822 h 804"/>
                  <a:gd name="T12" fmla="+- 0 8260 8083"/>
                  <a:gd name="T13" fmla="*/ T12 w 788"/>
                  <a:gd name="T14" fmla="+- 0 3811 3529"/>
                  <a:gd name="T15" fmla="*/ 3811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177" y="282"/>
                    </a:moveTo>
                    <a:lnTo>
                      <a:pt x="166" y="284"/>
                    </a:lnTo>
                    <a:lnTo>
                      <a:pt x="173" y="293"/>
                    </a:lnTo>
                    <a:lnTo>
                      <a:pt x="177" y="2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4" name="Freeform 370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265 8083"/>
                  <a:gd name="T1" fmla="*/ T0 w 788"/>
                  <a:gd name="T2" fmla="+- 0 3811 3529"/>
                  <a:gd name="T3" fmla="*/ 3811 h 804"/>
                  <a:gd name="T4" fmla="+- 0 8260 8083"/>
                  <a:gd name="T5" fmla="*/ T4 w 788"/>
                  <a:gd name="T6" fmla="+- 0 3811 3529"/>
                  <a:gd name="T7" fmla="*/ 3811 h 804"/>
                  <a:gd name="T8" fmla="+- 0 8256 8083"/>
                  <a:gd name="T9" fmla="*/ T8 w 788"/>
                  <a:gd name="T10" fmla="+- 0 3822 3529"/>
                  <a:gd name="T11" fmla="*/ 3822 h 804"/>
                  <a:gd name="T12" fmla="+- 0 8274 8083"/>
                  <a:gd name="T13" fmla="*/ T12 w 788"/>
                  <a:gd name="T14" fmla="+- 0 3822 3529"/>
                  <a:gd name="T15" fmla="*/ 3822 h 804"/>
                  <a:gd name="T16" fmla="+- 0 8265 8083"/>
                  <a:gd name="T17" fmla="*/ T16 w 788"/>
                  <a:gd name="T18" fmla="+- 0 3811 3529"/>
                  <a:gd name="T19" fmla="*/ 3811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8" h="804">
                    <a:moveTo>
                      <a:pt x="182" y="282"/>
                    </a:moveTo>
                    <a:lnTo>
                      <a:pt x="177" y="282"/>
                    </a:lnTo>
                    <a:lnTo>
                      <a:pt x="173" y="293"/>
                    </a:lnTo>
                    <a:lnTo>
                      <a:pt x="191" y="293"/>
                    </a:lnTo>
                    <a:lnTo>
                      <a:pt x="182" y="2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5" name="Freeform 371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087 8083"/>
                  <a:gd name="T1" fmla="*/ T0 w 788"/>
                  <a:gd name="T2" fmla="+- 0 3610 3529"/>
                  <a:gd name="T3" fmla="*/ 3610 h 804"/>
                  <a:gd name="T4" fmla="+- 0 8249 8083"/>
                  <a:gd name="T5" fmla="*/ T4 w 788"/>
                  <a:gd name="T6" fmla="+- 0 3813 3529"/>
                  <a:gd name="T7" fmla="*/ 3813 h 804"/>
                  <a:gd name="T8" fmla="+- 0 8260 8083"/>
                  <a:gd name="T9" fmla="*/ T8 w 788"/>
                  <a:gd name="T10" fmla="+- 0 3811 3529"/>
                  <a:gd name="T11" fmla="*/ 3811 h 804"/>
                  <a:gd name="T12" fmla="+- 0 8265 8083"/>
                  <a:gd name="T13" fmla="*/ T12 w 788"/>
                  <a:gd name="T14" fmla="+- 0 3811 3529"/>
                  <a:gd name="T15" fmla="*/ 3811 h 804"/>
                  <a:gd name="T16" fmla="+- 0 8142 8083"/>
                  <a:gd name="T17" fmla="*/ T16 w 788"/>
                  <a:gd name="T18" fmla="+- 0 3657 3529"/>
                  <a:gd name="T19" fmla="*/ 3657 h 804"/>
                  <a:gd name="T20" fmla="+- 0 8111 8083"/>
                  <a:gd name="T21" fmla="*/ T20 w 788"/>
                  <a:gd name="T22" fmla="+- 0 3640 3529"/>
                  <a:gd name="T23" fmla="*/ 3640 h 804"/>
                  <a:gd name="T24" fmla="+- 0 8120 8083"/>
                  <a:gd name="T25" fmla="*/ T24 w 788"/>
                  <a:gd name="T26" fmla="+- 0 3630 3529"/>
                  <a:gd name="T27" fmla="*/ 3630 h 804"/>
                  <a:gd name="T28" fmla="+- 0 8121 8083"/>
                  <a:gd name="T29" fmla="*/ T28 w 788"/>
                  <a:gd name="T30" fmla="+- 0 3630 3529"/>
                  <a:gd name="T31" fmla="*/ 3630 h 804"/>
                  <a:gd name="T32" fmla="+- 0 8087 8083"/>
                  <a:gd name="T33" fmla="*/ T32 w 788"/>
                  <a:gd name="T34" fmla="+- 0 3610 3529"/>
                  <a:gd name="T35" fmla="*/ 361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88" h="804">
                    <a:moveTo>
                      <a:pt x="4" y="81"/>
                    </a:moveTo>
                    <a:lnTo>
                      <a:pt x="166" y="284"/>
                    </a:lnTo>
                    <a:lnTo>
                      <a:pt x="177" y="282"/>
                    </a:lnTo>
                    <a:lnTo>
                      <a:pt x="182" y="282"/>
                    </a:lnTo>
                    <a:lnTo>
                      <a:pt x="59" y="12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38" y="101"/>
                    </a:lnTo>
                    <a:lnTo>
                      <a:pt x="4" y="8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6" name="Freeform 372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79 8083"/>
                  <a:gd name="T1" fmla="*/ T0 w 788"/>
                  <a:gd name="T2" fmla="+- 0 3800 3529"/>
                  <a:gd name="T3" fmla="*/ 3800 h 804"/>
                  <a:gd name="T4" fmla="+- 0 8683 8083"/>
                  <a:gd name="T5" fmla="*/ T4 w 788"/>
                  <a:gd name="T6" fmla="+- 0 3811 3529"/>
                  <a:gd name="T7" fmla="*/ 3811 h 804"/>
                  <a:gd name="T8" fmla="+- 0 8689 8083"/>
                  <a:gd name="T9" fmla="*/ T8 w 788"/>
                  <a:gd name="T10" fmla="+- 0 3802 3529"/>
                  <a:gd name="T11" fmla="*/ 3802 h 804"/>
                  <a:gd name="T12" fmla="+- 0 8679 8083"/>
                  <a:gd name="T13" fmla="*/ T12 w 788"/>
                  <a:gd name="T14" fmla="+- 0 3800 3529"/>
                  <a:gd name="T15" fmla="*/ 380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596" y="271"/>
                    </a:moveTo>
                    <a:lnTo>
                      <a:pt x="600" y="282"/>
                    </a:lnTo>
                    <a:lnTo>
                      <a:pt x="606" y="273"/>
                    </a:lnTo>
                    <a:lnTo>
                      <a:pt x="596" y="2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7" name="Freeform 373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89 8083"/>
                  <a:gd name="T1" fmla="*/ T0 w 788"/>
                  <a:gd name="T2" fmla="+- 0 3802 3529"/>
                  <a:gd name="T3" fmla="*/ 3802 h 804"/>
                  <a:gd name="T4" fmla="+- 0 8683 8083"/>
                  <a:gd name="T5" fmla="*/ T4 w 788"/>
                  <a:gd name="T6" fmla="+- 0 3811 3529"/>
                  <a:gd name="T7" fmla="*/ 3811 h 804"/>
                  <a:gd name="T8" fmla="+- 0 8737 8083"/>
                  <a:gd name="T9" fmla="*/ T8 w 788"/>
                  <a:gd name="T10" fmla="+- 0 3811 3529"/>
                  <a:gd name="T11" fmla="*/ 3811 h 804"/>
                  <a:gd name="T12" fmla="+- 0 8689 8083"/>
                  <a:gd name="T13" fmla="*/ T12 w 788"/>
                  <a:gd name="T14" fmla="+- 0 3802 3529"/>
                  <a:gd name="T15" fmla="*/ 3802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06" y="273"/>
                    </a:moveTo>
                    <a:lnTo>
                      <a:pt x="600" y="282"/>
                    </a:lnTo>
                    <a:lnTo>
                      <a:pt x="654" y="282"/>
                    </a:lnTo>
                    <a:lnTo>
                      <a:pt x="606" y="27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8" name="Freeform 374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90 8083"/>
                  <a:gd name="T1" fmla="*/ T0 w 788"/>
                  <a:gd name="T2" fmla="+- 0 3800 3529"/>
                  <a:gd name="T3" fmla="*/ 3800 h 804"/>
                  <a:gd name="T4" fmla="+- 0 8679 8083"/>
                  <a:gd name="T5" fmla="*/ T4 w 788"/>
                  <a:gd name="T6" fmla="+- 0 3800 3529"/>
                  <a:gd name="T7" fmla="*/ 3800 h 804"/>
                  <a:gd name="T8" fmla="+- 0 8689 8083"/>
                  <a:gd name="T9" fmla="*/ T8 w 788"/>
                  <a:gd name="T10" fmla="+- 0 3802 3529"/>
                  <a:gd name="T11" fmla="*/ 3802 h 804"/>
                  <a:gd name="T12" fmla="+- 0 8690 8083"/>
                  <a:gd name="T13" fmla="*/ T12 w 788"/>
                  <a:gd name="T14" fmla="+- 0 3800 3529"/>
                  <a:gd name="T15" fmla="*/ 380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07" y="271"/>
                    </a:moveTo>
                    <a:lnTo>
                      <a:pt x="596" y="271"/>
                    </a:lnTo>
                    <a:lnTo>
                      <a:pt x="606" y="273"/>
                    </a:lnTo>
                    <a:lnTo>
                      <a:pt x="607" y="2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9" name="Freeform 375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121 8083"/>
                  <a:gd name="T1" fmla="*/ T0 w 788"/>
                  <a:gd name="T2" fmla="+- 0 3630 3529"/>
                  <a:gd name="T3" fmla="*/ 3630 h 804"/>
                  <a:gd name="T4" fmla="+- 0 8120 8083"/>
                  <a:gd name="T5" fmla="*/ T4 w 788"/>
                  <a:gd name="T6" fmla="+- 0 3630 3529"/>
                  <a:gd name="T7" fmla="*/ 3630 h 804"/>
                  <a:gd name="T8" fmla="+- 0 8142 8083"/>
                  <a:gd name="T9" fmla="*/ T8 w 788"/>
                  <a:gd name="T10" fmla="+- 0 3657 3529"/>
                  <a:gd name="T11" fmla="*/ 3657 h 804"/>
                  <a:gd name="T12" fmla="+- 0 8358 8083"/>
                  <a:gd name="T13" fmla="*/ T12 w 788"/>
                  <a:gd name="T14" fmla="+- 0 3784 3529"/>
                  <a:gd name="T15" fmla="*/ 3784 h 804"/>
                  <a:gd name="T16" fmla="+- 0 8361 8083"/>
                  <a:gd name="T17" fmla="*/ T16 w 788"/>
                  <a:gd name="T18" fmla="+- 0 3771 3529"/>
                  <a:gd name="T19" fmla="*/ 3771 h 804"/>
                  <a:gd name="T20" fmla="+- 0 8347 8083"/>
                  <a:gd name="T21" fmla="*/ T20 w 788"/>
                  <a:gd name="T22" fmla="+- 0 3771 3529"/>
                  <a:gd name="T23" fmla="*/ 3771 h 804"/>
                  <a:gd name="T24" fmla="+- 0 8350 8083"/>
                  <a:gd name="T25" fmla="*/ T24 w 788"/>
                  <a:gd name="T26" fmla="+- 0 3763 3529"/>
                  <a:gd name="T27" fmla="*/ 3763 h 804"/>
                  <a:gd name="T28" fmla="+- 0 8121 8083"/>
                  <a:gd name="T29" fmla="*/ T28 w 788"/>
                  <a:gd name="T30" fmla="+- 0 3630 3529"/>
                  <a:gd name="T31" fmla="*/ 363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38" y="101"/>
                    </a:moveTo>
                    <a:lnTo>
                      <a:pt x="37" y="101"/>
                    </a:lnTo>
                    <a:lnTo>
                      <a:pt x="59" y="128"/>
                    </a:lnTo>
                    <a:lnTo>
                      <a:pt x="275" y="255"/>
                    </a:lnTo>
                    <a:lnTo>
                      <a:pt x="278" y="242"/>
                    </a:lnTo>
                    <a:lnTo>
                      <a:pt x="264" y="242"/>
                    </a:lnTo>
                    <a:lnTo>
                      <a:pt x="267" y="234"/>
                    </a:lnTo>
                    <a:lnTo>
                      <a:pt x="38" y="10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0" name="Freeform 376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50 8083"/>
                  <a:gd name="T1" fmla="*/ T0 w 788"/>
                  <a:gd name="T2" fmla="+- 0 3763 3529"/>
                  <a:gd name="T3" fmla="*/ 3763 h 804"/>
                  <a:gd name="T4" fmla="+- 0 8347 8083"/>
                  <a:gd name="T5" fmla="*/ T4 w 788"/>
                  <a:gd name="T6" fmla="+- 0 3771 3529"/>
                  <a:gd name="T7" fmla="*/ 3771 h 804"/>
                  <a:gd name="T8" fmla="+- 0 8357 8083"/>
                  <a:gd name="T9" fmla="*/ T8 w 788"/>
                  <a:gd name="T10" fmla="+- 0 3767 3529"/>
                  <a:gd name="T11" fmla="*/ 3767 h 804"/>
                  <a:gd name="T12" fmla="+- 0 8350 8083"/>
                  <a:gd name="T13" fmla="*/ T12 w 788"/>
                  <a:gd name="T14" fmla="+- 0 3763 3529"/>
                  <a:gd name="T15" fmla="*/ 3763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267" y="234"/>
                    </a:moveTo>
                    <a:lnTo>
                      <a:pt x="264" y="242"/>
                    </a:lnTo>
                    <a:lnTo>
                      <a:pt x="274" y="238"/>
                    </a:lnTo>
                    <a:lnTo>
                      <a:pt x="267" y="2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1" name="Freeform 377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87 8083"/>
                  <a:gd name="T1" fmla="*/ T0 w 788"/>
                  <a:gd name="T2" fmla="+- 0 3618 3529"/>
                  <a:gd name="T3" fmla="*/ 3618 h 804"/>
                  <a:gd name="T4" fmla="+- 0 8350 8083"/>
                  <a:gd name="T5" fmla="*/ T4 w 788"/>
                  <a:gd name="T6" fmla="+- 0 3763 3529"/>
                  <a:gd name="T7" fmla="*/ 3763 h 804"/>
                  <a:gd name="T8" fmla="+- 0 8357 8083"/>
                  <a:gd name="T9" fmla="*/ T8 w 788"/>
                  <a:gd name="T10" fmla="+- 0 3767 3529"/>
                  <a:gd name="T11" fmla="*/ 3767 h 804"/>
                  <a:gd name="T12" fmla="+- 0 8347 8083"/>
                  <a:gd name="T13" fmla="*/ T12 w 788"/>
                  <a:gd name="T14" fmla="+- 0 3771 3529"/>
                  <a:gd name="T15" fmla="*/ 3771 h 804"/>
                  <a:gd name="T16" fmla="+- 0 8361 8083"/>
                  <a:gd name="T17" fmla="*/ T16 w 788"/>
                  <a:gd name="T18" fmla="+- 0 3771 3529"/>
                  <a:gd name="T19" fmla="*/ 3771 h 804"/>
                  <a:gd name="T20" fmla="+- 0 8393 8083"/>
                  <a:gd name="T21" fmla="*/ T20 w 788"/>
                  <a:gd name="T22" fmla="+- 0 3649 3529"/>
                  <a:gd name="T23" fmla="*/ 3649 h 804"/>
                  <a:gd name="T24" fmla="+- 0 8385 8083"/>
                  <a:gd name="T25" fmla="*/ T24 w 788"/>
                  <a:gd name="T26" fmla="+- 0 3638 3529"/>
                  <a:gd name="T27" fmla="*/ 3638 h 804"/>
                  <a:gd name="T28" fmla="+- 0 8396 8083"/>
                  <a:gd name="T29" fmla="*/ T28 w 788"/>
                  <a:gd name="T30" fmla="+- 0 3636 3529"/>
                  <a:gd name="T31" fmla="*/ 3636 h 804"/>
                  <a:gd name="T32" fmla="+- 0 8399 8083"/>
                  <a:gd name="T33" fmla="*/ T32 w 788"/>
                  <a:gd name="T34" fmla="+- 0 3636 3529"/>
                  <a:gd name="T35" fmla="*/ 3636 h 804"/>
                  <a:gd name="T36" fmla="+- 0 8387 8083"/>
                  <a:gd name="T37" fmla="*/ T36 w 788"/>
                  <a:gd name="T38" fmla="+- 0 3618 3529"/>
                  <a:gd name="T39" fmla="*/ 3618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8" h="804">
                    <a:moveTo>
                      <a:pt x="304" y="89"/>
                    </a:moveTo>
                    <a:lnTo>
                      <a:pt x="267" y="234"/>
                    </a:lnTo>
                    <a:lnTo>
                      <a:pt x="274" y="238"/>
                    </a:lnTo>
                    <a:lnTo>
                      <a:pt x="264" y="242"/>
                    </a:lnTo>
                    <a:lnTo>
                      <a:pt x="278" y="242"/>
                    </a:lnTo>
                    <a:lnTo>
                      <a:pt x="310" y="120"/>
                    </a:lnTo>
                    <a:lnTo>
                      <a:pt x="302" y="109"/>
                    </a:lnTo>
                    <a:lnTo>
                      <a:pt x="313" y="107"/>
                    </a:lnTo>
                    <a:lnTo>
                      <a:pt x="316" y="107"/>
                    </a:lnTo>
                    <a:lnTo>
                      <a:pt x="304" y="8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2" name="Freeform 378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99 8083"/>
                  <a:gd name="T1" fmla="*/ T0 w 788"/>
                  <a:gd name="T2" fmla="+- 0 3636 3529"/>
                  <a:gd name="T3" fmla="*/ 3636 h 804"/>
                  <a:gd name="T4" fmla="+- 0 8396 8083"/>
                  <a:gd name="T5" fmla="*/ T4 w 788"/>
                  <a:gd name="T6" fmla="+- 0 3636 3529"/>
                  <a:gd name="T7" fmla="*/ 3636 h 804"/>
                  <a:gd name="T8" fmla="+- 0 8393 8083"/>
                  <a:gd name="T9" fmla="*/ T8 w 788"/>
                  <a:gd name="T10" fmla="+- 0 3649 3529"/>
                  <a:gd name="T11" fmla="*/ 3649 h 804"/>
                  <a:gd name="T12" fmla="+- 0 8475 8083"/>
                  <a:gd name="T13" fmla="*/ T12 w 788"/>
                  <a:gd name="T14" fmla="+- 0 3767 3529"/>
                  <a:gd name="T15" fmla="*/ 3767 h 804"/>
                  <a:gd name="T16" fmla="+- 0 8485 8083"/>
                  <a:gd name="T17" fmla="*/ T16 w 788"/>
                  <a:gd name="T18" fmla="+- 0 3751 3529"/>
                  <a:gd name="T19" fmla="*/ 3751 h 804"/>
                  <a:gd name="T20" fmla="+- 0 8468 8083"/>
                  <a:gd name="T21" fmla="*/ T20 w 788"/>
                  <a:gd name="T22" fmla="+- 0 3751 3529"/>
                  <a:gd name="T23" fmla="*/ 3751 h 804"/>
                  <a:gd name="T24" fmla="+- 0 8474 8083"/>
                  <a:gd name="T25" fmla="*/ T24 w 788"/>
                  <a:gd name="T26" fmla="+- 0 3742 3529"/>
                  <a:gd name="T27" fmla="*/ 3742 h 804"/>
                  <a:gd name="T28" fmla="+- 0 8399 8083"/>
                  <a:gd name="T29" fmla="*/ T28 w 788"/>
                  <a:gd name="T30" fmla="+- 0 3636 3529"/>
                  <a:gd name="T31" fmla="*/ 3636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316" y="107"/>
                    </a:moveTo>
                    <a:lnTo>
                      <a:pt x="313" y="107"/>
                    </a:lnTo>
                    <a:lnTo>
                      <a:pt x="310" y="120"/>
                    </a:lnTo>
                    <a:lnTo>
                      <a:pt x="392" y="238"/>
                    </a:lnTo>
                    <a:lnTo>
                      <a:pt x="402" y="222"/>
                    </a:lnTo>
                    <a:lnTo>
                      <a:pt x="385" y="222"/>
                    </a:lnTo>
                    <a:lnTo>
                      <a:pt x="391" y="213"/>
                    </a:lnTo>
                    <a:lnTo>
                      <a:pt x="316" y="1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3" name="Freeform 379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474 8083"/>
                  <a:gd name="T1" fmla="*/ T0 w 788"/>
                  <a:gd name="T2" fmla="+- 0 3742 3529"/>
                  <a:gd name="T3" fmla="*/ 3742 h 804"/>
                  <a:gd name="T4" fmla="+- 0 8468 8083"/>
                  <a:gd name="T5" fmla="*/ T4 w 788"/>
                  <a:gd name="T6" fmla="+- 0 3751 3529"/>
                  <a:gd name="T7" fmla="*/ 3751 h 804"/>
                  <a:gd name="T8" fmla="+- 0 8480 8083"/>
                  <a:gd name="T9" fmla="*/ T8 w 788"/>
                  <a:gd name="T10" fmla="+- 0 3751 3529"/>
                  <a:gd name="T11" fmla="*/ 3751 h 804"/>
                  <a:gd name="T12" fmla="+- 0 8474 8083"/>
                  <a:gd name="T13" fmla="*/ T12 w 788"/>
                  <a:gd name="T14" fmla="+- 0 3742 3529"/>
                  <a:gd name="T15" fmla="*/ 3742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391" y="213"/>
                    </a:moveTo>
                    <a:lnTo>
                      <a:pt x="385" y="222"/>
                    </a:lnTo>
                    <a:lnTo>
                      <a:pt x="397" y="222"/>
                    </a:lnTo>
                    <a:lnTo>
                      <a:pt x="391" y="21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4" name="Freeform 380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11 8083"/>
                  <a:gd name="T1" fmla="*/ T0 w 788"/>
                  <a:gd name="T2" fmla="+- 0 3529 3529"/>
                  <a:gd name="T3" fmla="*/ 3529 h 804"/>
                  <a:gd name="T4" fmla="+- 0 8474 8083"/>
                  <a:gd name="T5" fmla="*/ T4 w 788"/>
                  <a:gd name="T6" fmla="+- 0 3742 3529"/>
                  <a:gd name="T7" fmla="*/ 3742 h 804"/>
                  <a:gd name="T8" fmla="+- 0 8480 8083"/>
                  <a:gd name="T9" fmla="*/ T8 w 788"/>
                  <a:gd name="T10" fmla="+- 0 3751 3529"/>
                  <a:gd name="T11" fmla="*/ 3751 h 804"/>
                  <a:gd name="T12" fmla="+- 0 8468 8083"/>
                  <a:gd name="T13" fmla="*/ T12 w 788"/>
                  <a:gd name="T14" fmla="+- 0 3751 3529"/>
                  <a:gd name="T15" fmla="*/ 3751 h 804"/>
                  <a:gd name="T16" fmla="+- 0 8485 8083"/>
                  <a:gd name="T17" fmla="*/ T16 w 788"/>
                  <a:gd name="T18" fmla="+- 0 3751 3529"/>
                  <a:gd name="T19" fmla="*/ 3751 h 804"/>
                  <a:gd name="T20" fmla="+- 0 8594 8083"/>
                  <a:gd name="T21" fmla="*/ T20 w 788"/>
                  <a:gd name="T22" fmla="+- 0 3581 3529"/>
                  <a:gd name="T23" fmla="*/ 3581 h 804"/>
                  <a:gd name="T24" fmla="+- 0 8596 8083"/>
                  <a:gd name="T25" fmla="*/ T24 w 788"/>
                  <a:gd name="T26" fmla="+- 0 3554 3529"/>
                  <a:gd name="T27" fmla="*/ 3554 h 804"/>
                  <a:gd name="T28" fmla="+- 0 8610 8083"/>
                  <a:gd name="T29" fmla="*/ T28 w 788"/>
                  <a:gd name="T30" fmla="+- 0 3554 3529"/>
                  <a:gd name="T31" fmla="*/ 3554 h 804"/>
                  <a:gd name="T32" fmla="+- 0 8611 8083"/>
                  <a:gd name="T33" fmla="*/ T32 w 788"/>
                  <a:gd name="T34" fmla="+- 0 3529 3529"/>
                  <a:gd name="T35" fmla="*/ 3529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88" h="804">
                    <a:moveTo>
                      <a:pt x="528" y="0"/>
                    </a:moveTo>
                    <a:lnTo>
                      <a:pt x="391" y="213"/>
                    </a:lnTo>
                    <a:lnTo>
                      <a:pt x="397" y="222"/>
                    </a:lnTo>
                    <a:lnTo>
                      <a:pt x="385" y="222"/>
                    </a:lnTo>
                    <a:lnTo>
                      <a:pt x="402" y="222"/>
                    </a:lnTo>
                    <a:lnTo>
                      <a:pt x="511" y="52"/>
                    </a:lnTo>
                    <a:lnTo>
                      <a:pt x="513" y="25"/>
                    </a:lnTo>
                    <a:lnTo>
                      <a:pt x="527" y="25"/>
                    </a:lnTo>
                    <a:lnTo>
                      <a:pt x="52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5" name="Freeform 381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610 8083"/>
                  <a:gd name="T1" fmla="*/ T0 w 788"/>
                  <a:gd name="T2" fmla="+- 0 3554 3529"/>
                  <a:gd name="T3" fmla="*/ 3554 h 804"/>
                  <a:gd name="T4" fmla="+- 0 8596 8083"/>
                  <a:gd name="T5" fmla="*/ T4 w 788"/>
                  <a:gd name="T6" fmla="+- 0 3554 3529"/>
                  <a:gd name="T7" fmla="*/ 3554 h 804"/>
                  <a:gd name="T8" fmla="+- 0 8608 8083"/>
                  <a:gd name="T9" fmla="*/ T8 w 788"/>
                  <a:gd name="T10" fmla="+- 0 3559 3529"/>
                  <a:gd name="T11" fmla="*/ 3559 h 804"/>
                  <a:gd name="T12" fmla="+- 0 8594 8083"/>
                  <a:gd name="T13" fmla="*/ T12 w 788"/>
                  <a:gd name="T14" fmla="+- 0 3581 3529"/>
                  <a:gd name="T15" fmla="*/ 3581 h 804"/>
                  <a:gd name="T16" fmla="+- 0 8582 8083"/>
                  <a:gd name="T17" fmla="*/ T16 w 788"/>
                  <a:gd name="T18" fmla="+- 0 3747 3529"/>
                  <a:gd name="T19" fmla="*/ 3747 h 804"/>
                  <a:gd name="T20" fmla="+- 0 8622 8083"/>
                  <a:gd name="T21" fmla="*/ T20 w 788"/>
                  <a:gd name="T22" fmla="+- 0 3739 3529"/>
                  <a:gd name="T23" fmla="*/ 3739 h 804"/>
                  <a:gd name="T24" fmla="+- 0 8597 8083"/>
                  <a:gd name="T25" fmla="*/ T24 w 788"/>
                  <a:gd name="T26" fmla="+- 0 3739 3529"/>
                  <a:gd name="T27" fmla="*/ 3739 h 804"/>
                  <a:gd name="T28" fmla="+- 0 8588 8083"/>
                  <a:gd name="T29" fmla="*/ T28 w 788"/>
                  <a:gd name="T30" fmla="+- 0 3732 3529"/>
                  <a:gd name="T31" fmla="*/ 3732 h 804"/>
                  <a:gd name="T32" fmla="+- 0 8597 8083"/>
                  <a:gd name="T33" fmla="*/ T32 w 788"/>
                  <a:gd name="T34" fmla="+- 0 3730 3529"/>
                  <a:gd name="T35" fmla="*/ 3730 h 804"/>
                  <a:gd name="T36" fmla="+- 0 8610 8083"/>
                  <a:gd name="T37" fmla="*/ T36 w 788"/>
                  <a:gd name="T38" fmla="+- 0 3554 3529"/>
                  <a:gd name="T39" fmla="*/ 355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8" h="804">
                    <a:moveTo>
                      <a:pt x="527" y="25"/>
                    </a:moveTo>
                    <a:lnTo>
                      <a:pt x="513" y="25"/>
                    </a:lnTo>
                    <a:lnTo>
                      <a:pt x="525" y="30"/>
                    </a:lnTo>
                    <a:lnTo>
                      <a:pt x="511" y="52"/>
                    </a:lnTo>
                    <a:lnTo>
                      <a:pt x="499" y="218"/>
                    </a:lnTo>
                    <a:lnTo>
                      <a:pt x="539" y="210"/>
                    </a:lnTo>
                    <a:lnTo>
                      <a:pt x="514" y="210"/>
                    </a:lnTo>
                    <a:lnTo>
                      <a:pt x="505" y="203"/>
                    </a:lnTo>
                    <a:lnTo>
                      <a:pt x="514" y="201"/>
                    </a:lnTo>
                    <a:lnTo>
                      <a:pt x="527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6" name="Freeform 382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597 8083"/>
                  <a:gd name="T1" fmla="*/ T0 w 788"/>
                  <a:gd name="T2" fmla="+- 0 3730 3529"/>
                  <a:gd name="T3" fmla="*/ 3730 h 804"/>
                  <a:gd name="T4" fmla="+- 0 8588 8083"/>
                  <a:gd name="T5" fmla="*/ T4 w 788"/>
                  <a:gd name="T6" fmla="+- 0 3732 3529"/>
                  <a:gd name="T7" fmla="*/ 3732 h 804"/>
                  <a:gd name="T8" fmla="+- 0 8597 8083"/>
                  <a:gd name="T9" fmla="*/ T8 w 788"/>
                  <a:gd name="T10" fmla="+- 0 3739 3529"/>
                  <a:gd name="T11" fmla="*/ 3739 h 804"/>
                  <a:gd name="T12" fmla="+- 0 8597 8083"/>
                  <a:gd name="T13" fmla="*/ T12 w 788"/>
                  <a:gd name="T14" fmla="+- 0 3730 3529"/>
                  <a:gd name="T15" fmla="*/ 373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514" y="201"/>
                    </a:moveTo>
                    <a:lnTo>
                      <a:pt x="505" y="203"/>
                    </a:lnTo>
                    <a:lnTo>
                      <a:pt x="514" y="210"/>
                    </a:lnTo>
                    <a:lnTo>
                      <a:pt x="514" y="20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7" name="Freeform 383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50 8083"/>
                  <a:gd name="T1" fmla="*/ T0 w 788"/>
                  <a:gd name="T2" fmla="+- 0 3698 3529"/>
                  <a:gd name="T3" fmla="*/ 3698 h 804"/>
                  <a:gd name="T4" fmla="+- 0 8597 8083"/>
                  <a:gd name="T5" fmla="*/ T4 w 788"/>
                  <a:gd name="T6" fmla="+- 0 3730 3529"/>
                  <a:gd name="T7" fmla="*/ 3730 h 804"/>
                  <a:gd name="T8" fmla="+- 0 8597 8083"/>
                  <a:gd name="T9" fmla="*/ T8 w 788"/>
                  <a:gd name="T10" fmla="+- 0 3739 3529"/>
                  <a:gd name="T11" fmla="*/ 3739 h 804"/>
                  <a:gd name="T12" fmla="+- 0 8622 8083"/>
                  <a:gd name="T13" fmla="*/ T12 w 788"/>
                  <a:gd name="T14" fmla="+- 0 3739 3529"/>
                  <a:gd name="T15" fmla="*/ 3739 h 804"/>
                  <a:gd name="T16" fmla="+- 0 8722 8083"/>
                  <a:gd name="T17" fmla="*/ T16 w 788"/>
                  <a:gd name="T18" fmla="+- 0 3718 3529"/>
                  <a:gd name="T19" fmla="*/ 3718 h 804"/>
                  <a:gd name="T20" fmla="+- 0 8730 8083"/>
                  <a:gd name="T21" fmla="*/ T20 w 788"/>
                  <a:gd name="T22" fmla="+- 0 3705 3529"/>
                  <a:gd name="T23" fmla="*/ 3705 h 804"/>
                  <a:gd name="T24" fmla="+- 0 8746 8083"/>
                  <a:gd name="T25" fmla="*/ T24 w 788"/>
                  <a:gd name="T26" fmla="+- 0 3705 3529"/>
                  <a:gd name="T27" fmla="*/ 3705 h 804"/>
                  <a:gd name="T28" fmla="+- 0 8750 8083"/>
                  <a:gd name="T29" fmla="*/ T28 w 788"/>
                  <a:gd name="T30" fmla="+- 0 3698 3529"/>
                  <a:gd name="T31" fmla="*/ 3698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88" h="804">
                    <a:moveTo>
                      <a:pt x="667" y="169"/>
                    </a:moveTo>
                    <a:lnTo>
                      <a:pt x="514" y="201"/>
                    </a:lnTo>
                    <a:lnTo>
                      <a:pt x="514" y="210"/>
                    </a:lnTo>
                    <a:lnTo>
                      <a:pt x="539" y="210"/>
                    </a:lnTo>
                    <a:lnTo>
                      <a:pt x="639" y="189"/>
                    </a:lnTo>
                    <a:lnTo>
                      <a:pt x="647" y="176"/>
                    </a:lnTo>
                    <a:lnTo>
                      <a:pt x="663" y="176"/>
                    </a:lnTo>
                    <a:lnTo>
                      <a:pt x="667" y="16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8" name="Freeform 384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730 8083"/>
                  <a:gd name="T1" fmla="*/ T0 w 788"/>
                  <a:gd name="T2" fmla="+- 0 3705 3529"/>
                  <a:gd name="T3" fmla="*/ 3705 h 804"/>
                  <a:gd name="T4" fmla="+- 0 8722 8083"/>
                  <a:gd name="T5" fmla="*/ T4 w 788"/>
                  <a:gd name="T6" fmla="+- 0 3718 3529"/>
                  <a:gd name="T7" fmla="*/ 3718 h 804"/>
                  <a:gd name="T8" fmla="+- 0 8737 8083"/>
                  <a:gd name="T9" fmla="*/ T8 w 788"/>
                  <a:gd name="T10" fmla="+- 0 3715 3529"/>
                  <a:gd name="T11" fmla="*/ 3715 h 804"/>
                  <a:gd name="T12" fmla="+- 0 8730 8083"/>
                  <a:gd name="T13" fmla="*/ T12 w 788"/>
                  <a:gd name="T14" fmla="+- 0 3705 3529"/>
                  <a:gd name="T15" fmla="*/ 3705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647" y="176"/>
                    </a:moveTo>
                    <a:lnTo>
                      <a:pt x="639" y="189"/>
                    </a:lnTo>
                    <a:lnTo>
                      <a:pt x="654" y="186"/>
                    </a:lnTo>
                    <a:lnTo>
                      <a:pt x="647" y="1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9" name="Freeform 385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120 8083"/>
                  <a:gd name="T1" fmla="*/ T0 w 788"/>
                  <a:gd name="T2" fmla="+- 0 3630 3529"/>
                  <a:gd name="T3" fmla="*/ 3630 h 804"/>
                  <a:gd name="T4" fmla="+- 0 8111 8083"/>
                  <a:gd name="T5" fmla="*/ T4 w 788"/>
                  <a:gd name="T6" fmla="+- 0 3640 3529"/>
                  <a:gd name="T7" fmla="*/ 3640 h 804"/>
                  <a:gd name="T8" fmla="+- 0 8142 8083"/>
                  <a:gd name="T9" fmla="*/ T8 w 788"/>
                  <a:gd name="T10" fmla="+- 0 3657 3529"/>
                  <a:gd name="T11" fmla="*/ 3657 h 804"/>
                  <a:gd name="T12" fmla="+- 0 8120 8083"/>
                  <a:gd name="T13" fmla="*/ T12 w 788"/>
                  <a:gd name="T14" fmla="+- 0 3630 3529"/>
                  <a:gd name="T15" fmla="*/ 3630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37" y="101"/>
                    </a:moveTo>
                    <a:lnTo>
                      <a:pt x="28" y="111"/>
                    </a:lnTo>
                    <a:lnTo>
                      <a:pt x="59" y="128"/>
                    </a:lnTo>
                    <a:lnTo>
                      <a:pt x="37" y="10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0" name="Freeform 386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396 8083"/>
                  <a:gd name="T1" fmla="*/ T0 w 788"/>
                  <a:gd name="T2" fmla="+- 0 3636 3529"/>
                  <a:gd name="T3" fmla="*/ 3636 h 804"/>
                  <a:gd name="T4" fmla="+- 0 8385 8083"/>
                  <a:gd name="T5" fmla="*/ T4 w 788"/>
                  <a:gd name="T6" fmla="+- 0 3638 3529"/>
                  <a:gd name="T7" fmla="*/ 3638 h 804"/>
                  <a:gd name="T8" fmla="+- 0 8393 8083"/>
                  <a:gd name="T9" fmla="*/ T8 w 788"/>
                  <a:gd name="T10" fmla="+- 0 3649 3529"/>
                  <a:gd name="T11" fmla="*/ 3649 h 804"/>
                  <a:gd name="T12" fmla="+- 0 8396 8083"/>
                  <a:gd name="T13" fmla="*/ T12 w 788"/>
                  <a:gd name="T14" fmla="+- 0 3636 3529"/>
                  <a:gd name="T15" fmla="*/ 3636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313" y="107"/>
                    </a:moveTo>
                    <a:lnTo>
                      <a:pt x="302" y="109"/>
                    </a:lnTo>
                    <a:lnTo>
                      <a:pt x="310" y="120"/>
                    </a:lnTo>
                    <a:lnTo>
                      <a:pt x="313" y="1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1" name="Freeform 387"/>
              <p:cNvSpPr>
                <a:spLocks/>
              </p:cNvSpPr>
              <p:nvPr/>
            </p:nvSpPr>
            <p:spPr bwMode="auto">
              <a:xfrm>
                <a:off x="8083" y="3529"/>
                <a:ext cx="788" cy="804"/>
              </a:xfrm>
              <a:custGeom>
                <a:avLst/>
                <a:gdLst>
                  <a:gd name="T0" fmla="+- 0 8596 8083"/>
                  <a:gd name="T1" fmla="*/ T0 w 788"/>
                  <a:gd name="T2" fmla="+- 0 3554 3529"/>
                  <a:gd name="T3" fmla="*/ 3554 h 804"/>
                  <a:gd name="T4" fmla="+- 0 8594 8083"/>
                  <a:gd name="T5" fmla="*/ T4 w 788"/>
                  <a:gd name="T6" fmla="+- 0 3581 3529"/>
                  <a:gd name="T7" fmla="*/ 3581 h 804"/>
                  <a:gd name="T8" fmla="+- 0 8608 8083"/>
                  <a:gd name="T9" fmla="*/ T8 w 788"/>
                  <a:gd name="T10" fmla="+- 0 3559 3529"/>
                  <a:gd name="T11" fmla="*/ 3559 h 804"/>
                  <a:gd name="T12" fmla="+- 0 8596 8083"/>
                  <a:gd name="T13" fmla="*/ T12 w 788"/>
                  <a:gd name="T14" fmla="+- 0 3554 3529"/>
                  <a:gd name="T15" fmla="*/ 3554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8" h="804">
                    <a:moveTo>
                      <a:pt x="513" y="25"/>
                    </a:moveTo>
                    <a:lnTo>
                      <a:pt x="511" y="52"/>
                    </a:lnTo>
                    <a:lnTo>
                      <a:pt x="525" y="30"/>
                    </a:lnTo>
                    <a:lnTo>
                      <a:pt x="513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32" name="Group 388"/>
            <p:cNvGrpSpPr>
              <a:grpSpLocks/>
            </p:cNvGrpSpPr>
            <p:nvPr/>
          </p:nvGrpSpPr>
          <p:grpSpPr bwMode="auto">
            <a:xfrm>
              <a:off x="5822950" y="2357438"/>
              <a:ext cx="841375" cy="525462"/>
              <a:chOff x="8929" y="3472"/>
              <a:chExt cx="1325" cy="828"/>
            </a:xfrm>
          </p:grpSpPr>
          <p:sp>
            <p:nvSpPr>
              <p:cNvPr id="3433" name="Freeform 389"/>
              <p:cNvSpPr>
                <a:spLocks/>
              </p:cNvSpPr>
              <p:nvPr/>
            </p:nvSpPr>
            <p:spPr bwMode="auto">
              <a:xfrm>
                <a:off x="8929" y="3472"/>
                <a:ext cx="1325" cy="828"/>
              </a:xfrm>
              <a:custGeom>
                <a:avLst/>
                <a:gdLst>
                  <a:gd name="T0" fmla="+- 0 9261 8929"/>
                  <a:gd name="T1" fmla="*/ T0 w 1325"/>
                  <a:gd name="T2" fmla="+- 0 3472 3472"/>
                  <a:gd name="T3" fmla="*/ 3472 h 828"/>
                  <a:gd name="T4" fmla="+- 0 8929 8929"/>
                  <a:gd name="T5" fmla="*/ T4 w 1325"/>
                  <a:gd name="T6" fmla="+- 0 3886 3472"/>
                  <a:gd name="T7" fmla="*/ 3886 h 828"/>
                  <a:gd name="T8" fmla="+- 0 9261 8929"/>
                  <a:gd name="T9" fmla="*/ T8 w 1325"/>
                  <a:gd name="T10" fmla="+- 0 4300 3472"/>
                  <a:gd name="T11" fmla="*/ 4300 h 828"/>
                  <a:gd name="T12" fmla="+- 0 9261 8929"/>
                  <a:gd name="T13" fmla="*/ T12 w 1325"/>
                  <a:gd name="T14" fmla="+- 0 4093 3472"/>
                  <a:gd name="T15" fmla="*/ 4093 h 828"/>
                  <a:gd name="T16" fmla="+- 0 10254 8929"/>
                  <a:gd name="T17" fmla="*/ T16 w 1325"/>
                  <a:gd name="T18" fmla="+- 0 4093 3472"/>
                  <a:gd name="T19" fmla="*/ 4093 h 828"/>
                  <a:gd name="T20" fmla="+- 0 10254 8929"/>
                  <a:gd name="T21" fmla="*/ T20 w 1325"/>
                  <a:gd name="T22" fmla="+- 0 3679 3472"/>
                  <a:gd name="T23" fmla="*/ 3679 h 828"/>
                  <a:gd name="T24" fmla="+- 0 9261 8929"/>
                  <a:gd name="T25" fmla="*/ T24 w 1325"/>
                  <a:gd name="T26" fmla="+- 0 3679 3472"/>
                  <a:gd name="T27" fmla="*/ 3679 h 828"/>
                  <a:gd name="T28" fmla="+- 0 9261 8929"/>
                  <a:gd name="T29" fmla="*/ T28 w 1325"/>
                  <a:gd name="T30" fmla="+- 0 3472 3472"/>
                  <a:gd name="T31" fmla="*/ 3472 h 8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25" h="828">
                    <a:moveTo>
                      <a:pt x="332" y="0"/>
                    </a:moveTo>
                    <a:lnTo>
                      <a:pt x="0" y="414"/>
                    </a:lnTo>
                    <a:lnTo>
                      <a:pt x="332" y="828"/>
                    </a:lnTo>
                    <a:lnTo>
                      <a:pt x="332" y="621"/>
                    </a:lnTo>
                    <a:lnTo>
                      <a:pt x="1325" y="621"/>
                    </a:lnTo>
                    <a:lnTo>
                      <a:pt x="1325" y="207"/>
                    </a:lnTo>
                    <a:lnTo>
                      <a:pt x="332" y="207"/>
                    </a:lnTo>
                    <a:lnTo>
                      <a:pt x="33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34" name="Group 390"/>
            <p:cNvGrpSpPr>
              <a:grpSpLocks/>
            </p:cNvGrpSpPr>
            <p:nvPr/>
          </p:nvGrpSpPr>
          <p:grpSpPr bwMode="auto">
            <a:xfrm>
              <a:off x="5816600" y="2344738"/>
              <a:ext cx="850900" cy="550862"/>
              <a:chOff x="8921" y="3453"/>
              <a:chExt cx="1340" cy="867"/>
            </a:xfrm>
          </p:grpSpPr>
          <p:sp>
            <p:nvSpPr>
              <p:cNvPr id="3435" name="Freeform 391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9268 8921"/>
                  <a:gd name="T1" fmla="*/ T0 w 1340"/>
                  <a:gd name="T2" fmla="+- 0 3453 3453"/>
                  <a:gd name="T3" fmla="*/ 3453 h 867"/>
                  <a:gd name="T4" fmla="+- 0 8921 8921"/>
                  <a:gd name="T5" fmla="*/ T4 w 1340"/>
                  <a:gd name="T6" fmla="+- 0 3886 3453"/>
                  <a:gd name="T7" fmla="*/ 3886 h 867"/>
                  <a:gd name="T8" fmla="+- 0 9268 8921"/>
                  <a:gd name="T9" fmla="*/ T8 w 1340"/>
                  <a:gd name="T10" fmla="+- 0 4319 3453"/>
                  <a:gd name="T11" fmla="*/ 4319 h 867"/>
                  <a:gd name="T12" fmla="+- 0 9268 8921"/>
                  <a:gd name="T13" fmla="*/ T12 w 1340"/>
                  <a:gd name="T14" fmla="+- 0 4300 3453"/>
                  <a:gd name="T15" fmla="*/ 4300 h 867"/>
                  <a:gd name="T16" fmla="+- 0 9254 8921"/>
                  <a:gd name="T17" fmla="*/ T16 w 1340"/>
                  <a:gd name="T18" fmla="+- 0 4300 3453"/>
                  <a:gd name="T19" fmla="*/ 4300 h 867"/>
                  <a:gd name="T20" fmla="+- 0 9254 8921"/>
                  <a:gd name="T21" fmla="*/ T20 w 1340"/>
                  <a:gd name="T22" fmla="+- 0 4280 3453"/>
                  <a:gd name="T23" fmla="*/ 4280 h 867"/>
                  <a:gd name="T24" fmla="+- 0 8942 8921"/>
                  <a:gd name="T25" fmla="*/ T24 w 1340"/>
                  <a:gd name="T26" fmla="+- 0 3890 3453"/>
                  <a:gd name="T27" fmla="*/ 3890 h 867"/>
                  <a:gd name="T28" fmla="+- 0 8935 8921"/>
                  <a:gd name="T29" fmla="*/ T28 w 1340"/>
                  <a:gd name="T30" fmla="+- 0 3890 3453"/>
                  <a:gd name="T31" fmla="*/ 3890 h 867"/>
                  <a:gd name="T32" fmla="+- 0 8935 8921"/>
                  <a:gd name="T33" fmla="*/ T32 w 1340"/>
                  <a:gd name="T34" fmla="+- 0 3881 3453"/>
                  <a:gd name="T35" fmla="*/ 3881 h 867"/>
                  <a:gd name="T36" fmla="+- 0 8942 8921"/>
                  <a:gd name="T37" fmla="*/ T36 w 1340"/>
                  <a:gd name="T38" fmla="+- 0 3881 3453"/>
                  <a:gd name="T39" fmla="*/ 3881 h 867"/>
                  <a:gd name="T40" fmla="+- 0 9254 8921"/>
                  <a:gd name="T41" fmla="*/ T40 w 1340"/>
                  <a:gd name="T42" fmla="+- 0 3492 3453"/>
                  <a:gd name="T43" fmla="*/ 3492 h 867"/>
                  <a:gd name="T44" fmla="+- 0 9254 8921"/>
                  <a:gd name="T45" fmla="*/ T44 w 1340"/>
                  <a:gd name="T46" fmla="+- 0 3472 3453"/>
                  <a:gd name="T47" fmla="*/ 3472 h 867"/>
                  <a:gd name="T48" fmla="+- 0 9268 8921"/>
                  <a:gd name="T49" fmla="*/ T48 w 1340"/>
                  <a:gd name="T50" fmla="+- 0 3472 3453"/>
                  <a:gd name="T51" fmla="*/ 3472 h 867"/>
                  <a:gd name="T52" fmla="+- 0 9268 8921"/>
                  <a:gd name="T53" fmla="*/ T52 w 1340"/>
                  <a:gd name="T54" fmla="+- 0 3453 3453"/>
                  <a:gd name="T55" fmla="*/ 3453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340" h="867">
                    <a:moveTo>
                      <a:pt x="347" y="0"/>
                    </a:moveTo>
                    <a:lnTo>
                      <a:pt x="0" y="433"/>
                    </a:lnTo>
                    <a:lnTo>
                      <a:pt x="347" y="866"/>
                    </a:lnTo>
                    <a:lnTo>
                      <a:pt x="347" y="847"/>
                    </a:lnTo>
                    <a:lnTo>
                      <a:pt x="333" y="847"/>
                    </a:lnTo>
                    <a:lnTo>
                      <a:pt x="333" y="827"/>
                    </a:lnTo>
                    <a:lnTo>
                      <a:pt x="21" y="437"/>
                    </a:lnTo>
                    <a:lnTo>
                      <a:pt x="14" y="437"/>
                    </a:lnTo>
                    <a:lnTo>
                      <a:pt x="14" y="428"/>
                    </a:lnTo>
                    <a:lnTo>
                      <a:pt x="21" y="428"/>
                    </a:lnTo>
                    <a:lnTo>
                      <a:pt x="333" y="39"/>
                    </a:lnTo>
                    <a:lnTo>
                      <a:pt x="333" y="19"/>
                    </a:lnTo>
                    <a:lnTo>
                      <a:pt x="347" y="19"/>
                    </a:lnTo>
                    <a:lnTo>
                      <a:pt x="34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6" name="Freeform 392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9254 8921"/>
                  <a:gd name="T1" fmla="*/ T0 w 1340"/>
                  <a:gd name="T2" fmla="+- 0 4280 3453"/>
                  <a:gd name="T3" fmla="*/ 4280 h 867"/>
                  <a:gd name="T4" fmla="+- 0 9254 8921"/>
                  <a:gd name="T5" fmla="*/ T4 w 1340"/>
                  <a:gd name="T6" fmla="+- 0 4300 3453"/>
                  <a:gd name="T7" fmla="*/ 4300 h 867"/>
                  <a:gd name="T8" fmla="+- 0 9266 8921"/>
                  <a:gd name="T9" fmla="*/ T8 w 1340"/>
                  <a:gd name="T10" fmla="+- 0 4295 3453"/>
                  <a:gd name="T11" fmla="*/ 4295 h 867"/>
                  <a:gd name="T12" fmla="+- 0 9254 8921"/>
                  <a:gd name="T13" fmla="*/ T12 w 1340"/>
                  <a:gd name="T14" fmla="+- 0 4280 3453"/>
                  <a:gd name="T15" fmla="*/ 4280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333" y="827"/>
                    </a:moveTo>
                    <a:lnTo>
                      <a:pt x="333" y="847"/>
                    </a:lnTo>
                    <a:lnTo>
                      <a:pt x="345" y="842"/>
                    </a:lnTo>
                    <a:lnTo>
                      <a:pt x="333" y="8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7" name="Freeform 393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10247 8921"/>
                  <a:gd name="T1" fmla="*/ T0 w 1340"/>
                  <a:gd name="T2" fmla="+- 0 4086 3453"/>
                  <a:gd name="T3" fmla="*/ 4086 h 867"/>
                  <a:gd name="T4" fmla="+- 0 9254 8921"/>
                  <a:gd name="T5" fmla="*/ T4 w 1340"/>
                  <a:gd name="T6" fmla="+- 0 4086 3453"/>
                  <a:gd name="T7" fmla="*/ 4086 h 867"/>
                  <a:gd name="T8" fmla="+- 0 9254 8921"/>
                  <a:gd name="T9" fmla="*/ T8 w 1340"/>
                  <a:gd name="T10" fmla="+- 0 4280 3453"/>
                  <a:gd name="T11" fmla="*/ 4280 h 867"/>
                  <a:gd name="T12" fmla="+- 0 9266 8921"/>
                  <a:gd name="T13" fmla="*/ T12 w 1340"/>
                  <a:gd name="T14" fmla="+- 0 4295 3453"/>
                  <a:gd name="T15" fmla="*/ 4295 h 867"/>
                  <a:gd name="T16" fmla="+- 0 9254 8921"/>
                  <a:gd name="T17" fmla="*/ T16 w 1340"/>
                  <a:gd name="T18" fmla="+- 0 4300 3453"/>
                  <a:gd name="T19" fmla="*/ 4300 h 867"/>
                  <a:gd name="T20" fmla="+- 0 9268 8921"/>
                  <a:gd name="T21" fmla="*/ T20 w 1340"/>
                  <a:gd name="T22" fmla="+- 0 4300 3453"/>
                  <a:gd name="T23" fmla="*/ 4300 h 867"/>
                  <a:gd name="T24" fmla="+- 0 9268 8921"/>
                  <a:gd name="T25" fmla="*/ T24 w 1340"/>
                  <a:gd name="T26" fmla="+- 0 4100 3453"/>
                  <a:gd name="T27" fmla="*/ 4100 h 867"/>
                  <a:gd name="T28" fmla="+- 0 9261 8921"/>
                  <a:gd name="T29" fmla="*/ T28 w 1340"/>
                  <a:gd name="T30" fmla="+- 0 4100 3453"/>
                  <a:gd name="T31" fmla="*/ 4100 h 867"/>
                  <a:gd name="T32" fmla="+- 0 9268 8921"/>
                  <a:gd name="T33" fmla="*/ T32 w 1340"/>
                  <a:gd name="T34" fmla="+- 0 4093 3453"/>
                  <a:gd name="T35" fmla="*/ 4093 h 867"/>
                  <a:gd name="T36" fmla="+- 0 10247 8921"/>
                  <a:gd name="T37" fmla="*/ T36 w 1340"/>
                  <a:gd name="T38" fmla="+- 0 4093 3453"/>
                  <a:gd name="T39" fmla="*/ 4093 h 867"/>
                  <a:gd name="T40" fmla="+- 0 10247 8921"/>
                  <a:gd name="T41" fmla="*/ T40 w 1340"/>
                  <a:gd name="T42" fmla="+- 0 4086 3453"/>
                  <a:gd name="T43" fmla="*/ 4086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40" h="867">
                    <a:moveTo>
                      <a:pt x="1326" y="633"/>
                    </a:moveTo>
                    <a:lnTo>
                      <a:pt x="333" y="633"/>
                    </a:lnTo>
                    <a:lnTo>
                      <a:pt x="333" y="827"/>
                    </a:lnTo>
                    <a:lnTo>
                      <a:pt x="345" y="842"/>
                    </a:lnTo>
                    <a:lnTo>
                      <a:pt x="333" y="847"/>
                    </a:lnTo>
                    <a:lnTo>
                      <a:pt x="347" y="847"/>
                    </a:lnTo>
                    <a:lnTo>
                      <a:pt x="347" y="647"/>
                    </a:lnTo>
                    <a:lnTo>
                      <a:pt x="340" y="647"/>
                    </a:lnTo>
                    <a:lnTo>
                      <a:pt x="347" y="640"/>
                    </a:lnTo>
                    <a:lnTo>
                      <a:pt x="1326" y="640"/>
                    </a:lnTo>
                    <a:lnTo>
                      <a:pt x="1326" y="6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8" name="Freeform 394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9268 8921"/>
                  <a:gd name="T1" fmla="*/ T0 w 1340"/>
                  <a:gd name="T2" fmla="+- 0 4093 3453"/>
                  <a:gd name="T3" fmla="*/ 4093 h 867"/>
                  <a:gd name="T4" fmla="+- 0 9261 8921"/>
                  <a:gd name="T5" fmla="*/ T4 w 1340"/>
                  <a:gd name="T6" fmla="+- 0 4100 3453"/>
                  <a:gd name="T7" fmla="*/ 4100 h 867"/>
                  <a:gd name="T8" fmla="+- 0 9268 8921"/>
                  <a:gd name="T9" fmla="*/ T8 w 1340"/>
                  <a:gd name="T10" fmla="+- 0 4100 3453"/>
                  <a:gd name="T11" fmla="*/ 4100 h 867"/>
                  <a:gd name="T12" fmla="+- 0 9268 8921"/>
                  <a:gd name="T13" fmla="*/ T12 w 1340"/>
                  <a:gd name="T14" fmla="+- 0 4093 3453"/>
                  <a:gd name="T15" fmla="*/ 4093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347" y="640"/>
                    </a:moveTo>
                    <a:lnTo>
                      <a:pt x="340" y="647"/>
                    </a:lnTo>
                    <a:lnTo>
                      <a:pt x="347" y="647"/>
                    </a:lnTo>
                    <a:lnTo>
                      <a:pt x="347" y="64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9" name="Freeform 395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10261 8921"/>
                  <a:gd name="T1" fmla="*/ T0 w 1340"/>
                  <a:gd name="T2" fmla="+- 0 4086 3453"/>
                  <a:gd name="T3" fmla="*/ 4086 h 867"/>
                  <a:gd name="T4" fmla="+- 0 10254 8921"/>
                  <a:gd name="T5" fmla="*/ T4 w 1340"/>
                  <a:gd name="T6" fmla="+- 0 4086 3453"/>
                  <a:gd name="T7" fmla="*/ 4086 h 867"/>
                  <a:gd name="T8" fmla="+- 0 10247 8921"/>
                  <a:gd name="T9" fmla="*/ T8 w 1340"/>
                  <a:gd name="T10" fmla="+- 0 4093 3453"/>
                  <a:gd name="T11" fmla="*/ 4093 h 867"/>
                  <a:gd name="T12" fmla="+- 0 9268 8921"/>
                  <a:gd name="T13" fmla="*/ T12 w 1340"/>
                  <a:gd name="T14" fmla="+- 0 4093 3453"/>
                  <a:gd name="T15" fmla="*/ 4093 h 867"/>
                  <a:gd name="T16" fmla="+- 0 9268 8921"/>
                  <a:gd name="T17" fmla="*/ T16 w 1340"/>
                  <a:gd name="T18" fmla="+- 0 4100 3453"/>
                  <a:gd name="T19" fmla="*/ 4100 h 867"/>
                  <a:gd name="T20" fmla="+- 0 10261 8921"/>
                  <a:gd name="T21" fmla="*/ T20 w 1340"/>
                  <a:gd name="T22" fmla="+- 0 4100 3453"/>
                  <a:gd name="T23" fmla="*/ 4100 h 867"/>
                  <a:gd name="T24" fmla="+- 0 10261 8921"/>
                  <a:gd name="T25" fmla="*/ T24 w 1340"/>
                  <a:gd name="T26" fmla="+- 0 4086 3453"/>
                  <a:gd name="T27" fmla="*/ 4086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40" h="867">
                    <a:moveTo>
                      <a:pt x="1340" y="633"/>
                    </a:moveTo>
                    <a:lnTo>
                      <a:pt x="1333" y="633"/>
                    </a:lnTo>
                    <a:lnTo>
                      <a:pt x="1326" y="640"/>
                    </a:lnTo>
                    <a:lnTo>
                      <a:pt x="347" y="640"/>
                    </a:lnTo>
                    <a:lnTo>
                      <a:pt x="347" y="647"/>
                    </a:lnTo>
                    <a:lnTo>
                      <a:pt x="1340" y="647"/>
                    </a:lnTo>
                    <a:lnTo>
                      <a:pt x="1340" y="6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0" name="Freeform 396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10247 8921"/>
                  <a:gd name="T1" fmla="*/ T0 w 1340"/>
                  <a:gd name="T2" fmla="+- 0 3679 3453"/>
                  <a:gd name="T3" fmla="*/ 3679 h 867"/>
                  <a:gd name="T4" fmla="+- 0 10247 8921"/>
                  <a:gd name="T5" fmla="*/ T4 w 1340"/>
                  <a:gd name="T6" fmla="+- 0 4093 3453"/>
                  <a:gd name="T7" fmla="*/ 4093 h 867"/>
                  <a:gd name="T8" fmla="+- 0 10254 8921"/>
                  <a:gd name="T9" fmla="*/ T8 w 1340"/>
                  <a:gd name="T10" fmla="+- 0 4086 3453"/>
                  <a:gd name="T11" fmla="*/ 4086 h 867"/>
                  <a:gd name="T12" fmla="+- 0 10261 8921"/>
                  <a:gd name="T13" fmla="*/ T12 w 1340"/>
                  <a:gd name="T14" fmla="+- 0 4086 3453"/>
                  <a:gd name="T15" fmla="*/ 4086 h 867"/>
                  <a:gd name="T16" fmla="+- 0 10261 8921"/>
                  <a:gd name="T17" fmla="*/ T16 w 1340"/>
                  <a:gd name="T18" fmla="+- 0 3686 3453"/>
                  <a:gd name="T19" fmla="*/ 3686 h 867"/>
                  <a:gd name="T20" fmla="+- 0 10254 8921"/>
                  <a:gd name="T21" fmla="*/ T20 w 1340"/>
                  <a:gd name="T22" fmla="+- 0 3686 3453"/>
                  <a:gd name="T23" fmla="*/ 3686 h 867"/>
                  <a:gd name="T24" fmla="+- 0 10247 8921"/>
                  <a:gd name="T25" fmla="*/ T24 w 1340"/>
                  <a:gd name="T26" fmla="+- 0 3679 3453"/>
                  <a:gd name="T27" fmla="*/ 3679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40" h="867">
                    <a:moveTo>
                      <a:pt x="1326" y="226"/>
                    </a:moveTo>
                    <a:lnTo>
                      <a:pt x="1326" y="640"/>
                    </a:lnTo>
                    <a:lnTo>
                      <a:pt x="1333" y="633"/>
                    </a:lnTo>
                    <a:lnTo>
                      <a:pt x="1340" y="633"/>
                    </a:lnTo>
                    <a:lnTo>
                      <a:pt x="1340" y="233"/>
                    </a:lnTo>
                    <a:lnTo>
                      <a:pt x="1333" y="233"/>
                    </a:lnTo>
                    <a:lnTo>
                      <a:pt x="1326" y="22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1" name="Freeform 397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8935 8921"/>
                  <a:gd name="T1" fmla="*/ T0 w 1340"/>
                  <a:gd name="T2" fmla="+- 0 3881 3453"/>
                  <a:gd name="T3" fmla="*/ 3881 h 867"/>
                  <a:gd name="T4" fmla="+- 0 8935 8921"/>
                  <a:gd name="T5" fmla="*/ T4 w 1340"/>
                  <a:gd name="T6" fmla="+- 0 3890 3453"/>
                  <a:gd name="T7" fmla="*/ 3890 h 867"/>
                  <a:gd name="T8" fmla="+- 0 8939 8921"/>
                  <a:gd name="T9" fmla="*/ T8 w 1340"/>
                  <a:gd name="T10" fmla="+- 0 3886 3453"/>
                  <a:gd name="T11" fmla="*/ 3886 h 867"/>
                  <a:gd name="T12" fmla="+- 0 8935 8921"/>
                  <a:gd name="T13" fmla="*/ T12 w 1340"/>
                  <a:gd name="T14" fmla="+- 0 3881 3453"/>
                  <a:gd name="T15" fmla="*/ 3881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14" y="428"/>
                    </a:moveTo>
                    <a:lnTo>
                      <a:pt x="14" y="437"/>
                    </a:lnTo>
                    <a:lnTo>
                      <a:pt x="18" y="433"/>
                    </a:lnTo>
                    <a:lnTo>
                      <a:pt x="14" y="4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2" name="Freeform 398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8939 8921"/>
                  <a:gd name="T1" fmla="*/ T0 w 1340"/>
                  <a:gd name="T2" fmla="+- 0 3886 3453"/>
                  <a:gd name="T3" fmla="*/ 3886 h 867"/>
                  <a:gd name="T4" fmla="+- 0 8935 8921"/>
                  <a:gd name="T5" fmla="*/ T4 w 1340"/>
                  <a:gd name="T6" fmla="+- 0 3890 3453"/>
                  <a:gd name="T7" fmla="*/ 3890 h 867"/>
                  <a:gd name="T8" fmla="+- 0 8942 8921"/>
                  <a:gd name="T9" fmla="*/ T8 w 1340"/>
                  <a:gd name="T10" fmla="+- 0 3890 3453"/>
                  <a:gd name="T11" fmla="*/ 3890 h 867"/>
                  <a:gd name="T12" fmla="+- 0 8939 8921"/>
                  <a:gd name="T13" fmla="*/ T12 w 1340"/>
                  <a:gd name="T14" fmla="+- 0 3886 3453"/>
                  <a:gd name="T15" fmla="*/ 3886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18" y="433"/>
                    </a:moveTo>
                    <a:lnTo>
                      <a:pt x="14" y="437"/>
                    </a:lnTo>
                    <a:lnTo>
                      <a:pt x="21" y="437"/>
                    </a:lnTo>
                    <a:lnTo>
                      <a:pt x="18" y="4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3" name="Freeform 399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8942 8921"/>
                  <a:gd name="T1" fmla="*/ T0 w 1340"/>
                  <a:gd name="T2" fmla="+- 0 3881 3453"/>
                  <a:gd name="T3" fmla="*/ 3881 h 867"/>
                  <a:gd name="T4" fmla="+- 0 8935 8921"/>
                  <a:gd name="T5" fmla="*/ T4 w 1340"/>
                  <a:gd name="T6" fmla="+- 0 3881 3453"/>
                  <a:gd name="T7" fmla="*/ 3881 h 867"/>
                  <a:gd name="T8" fmla="+- 0 8939 8921"/>
                  <a:gd name="T9" fmla="*/ T8 w 1340"/>
                  <a:gd name="T10" fmla="+- 0 3886 3453"/>
                  <a:gd name="T11" fmla="*/ 3886 h 867"/>
                  <a:gd name="T12" fmla="+- 0 8942 8921"/>
                  <a:gd name="T13" fmla="*/ T12 w 1340"/>
                  <a:gd name="T14" fmla="+- 0 3881 3453"/>
                  <a:gd name="T15" fmla="*/ 3881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21" y="428"/>
                    </a:moveTo>
                    <a:lnTo>
                      <a:pt x="14" y="428"/>
                    </a:lnTo>
                    <a:lnTo>
                      <a:pt x="18" y="433"/>
                    </a:lnTo>
                    <a:lnTo>
                      <a:pt x="21" y="4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4" name="Freeform 400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9268 8921"/>
                  <a:gd name="T1" fmla="*/ T0 w 1340"/>
                  <a:gd name="T2" fmla="+- 0 3472 3453"/>
                  <a:gd name="T3" fmla="*/ 3472 h 867"/>
                  <a:gd name="T4" fmla="+- 0 9254 8921"/>
                  <a:gd name="T5" fmla="*/ T4 w 1340"/>
                  <a:gd name="T6" fmla="+- 0 3472 3453"/>
                  <a:gd name="T7" fmla="*/ 3472 h 867"/>
                  <a:gd name="T8" fmla="+- 0 9266 8921"/>
                  <a:gd name="T9" fmla="*/ T8 w 1340"/>
                  <a:gd name="T10" fmla="+- 0 3477 3453"/>
                  <a:gd name="T11" fmla="*/ 3477 h 867"/>
                  <a:gd name="T12" fmla="+- 0 9254 8921"/>
                  <a:gd name="T13" fmla="*/ T12 w 1340"/>
                  <a:gd name="T14" fmla="+- 0 3492 3453"/>
                  <a:gd name="T15" fmla="*/ 3492 h 867"/>
                  <a:gd name="T16" fmla="+- 0 9254 8921"/>
                  <a:gd name="T17" fmla="*/ T16 w 1340"/>
                  <a:gd name="T18" fmla="+- 0 3686 3453"/>
                  <a:gd name="T19" fmla="*/ 3686 h 867"/>
                  <a:gd name="T20" fmla="+- 0 10247 8921"/>
                  <a:gd name="T21" fmla="*/ T20 w 1340"/>
                  <a:gd name="T22" fmla="+- 0 3686 3453"/>
                  <a:gd name="T23" fmla="*/ 3686 h 867"/>
                  <a:gd name="T24" fmla="+- 0 10247 8921"/>
                  <a:gd name="T25" fmla="*/ T24 w 1340"/>
                  <a:gd name="T26" fmla="+- 0 3679 3453"/>
                  <a:gd name="T27" fmla="*/ 3679 h 867"/>
                  <a:gd name="T28" fmla="+- 0 9268 8921"/>
                  <a:gd name="T29" fmla="*/ T28 w 1340"/>
                  <a:gd name="T30" fmla="+- 0 3679 3453"/>
                  <a:gd name="T31" fmla="*/ 3679 h 867"/>
                  <a:gd name="T32" fmla="+- 0 9261 8921"/>
                  <a:gd name="T33" fmla="*/ T32 w 1340"/>
                  <a:gd name="T34" fmla="+- 0 3672 3453"/>
                  <a:gd name="T35" fmla="*/ 3672 h 867"/>
                  <a:gd name="T36" fmla="+- 0 9268 8921"/>
                  <a:gd name="T37" fmla="*/ T36 w 1340"/>
                  <a:gd name="T38" fmla="+- 0 3672 3453"/>
                  <a:gd name="T39" fmla="*/ 3672 h 867"/>
                  <a:gd name="T40" fmla="+- 0 9268 8921"/>
                  <a:gd name="T41" fmla="*/ T40 w 1340"/>
                  <a:gd name="T42" fmla="+- 0 3472 3453"/>
                  <a:gd name="T43" fmla="*/ 3472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40" h="867">
                    <a:moveTo>
                      <a:pt x="347" y="19"/>
                    </a:moveTo>
                    <a:lnTo>
                      <a:pt x="333" y="19"/>
                    </a:lnTo>
                    <a:lnTo>
                      <a:pt x="345" y="24"/>
                    </a:lnTo>
                    <a:lnTo>
                      <a:pt x="333" y="39"/>
                    </a:lnTo>
                    <a:lnTo>
                      <a:pt x="333" y="233"/>
                    </a:lnTo>
                    <a:lnTo>
                      <a:pt x="1326" y="233"/>
                    </a:lnTo>
                    <a:lnTo>
                      <a:pt x="1326" y="226"/>
                    </a:lnTo>
                    <a:lnTo>
                      <a:pt x="347" y="226"/>
                    </a:lnTo>
                    <a:lnTo>
                      <a:pt x="340" y="219"/>
                    </a:lnTo>
                    <a:lnTo>
                      <a:pt x="347" y="219"/>
                    </a:lnTo>
                    <a:lnTo>
                      <a:pt x="347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5" name="Freeform 401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10261 8921"/>
                  <a:gd name="T1" fmla="*/ T0 w 1340"/>
                  <a:gd name="T2" fmla="+- 0 3672 3453"/>
                  <a:gd name="T3" fmla="*/ 3672 h 867"/>
                  <a:gd name="T4" fmla="+- 0 9268 8921"/>
                  <a:gd name="T5" fmla="*/ T4 w 1340"/>
                  <a:gd name="T6" fmla="+- 0 3672 3453"/>
                  <a:gd name="T7" fmla="*/ 3672 h 867"/>
                  <a:gd name="T8" fmla="+- 0 9268 8921"/>
                  <a:gd name="T9" fmla="*/ T8 w 1340"/>
                  <a:gd name="T10" fmla="+- 0 3679 3453"/>
                  <a:gd name="T11" fmla="*/ 3679 h 867"/>
                  <a:gd name="T12" fmla="+- 0 10247 8921"/>
                  <a:gd name="T13" fmla="*/ T12 w 1340"/>
                  <a:gd name="T14" fmla="+- 0 3679 3453"/>
                  <a:gd name="T15" fmla="*/ 3679 h 867"/>
                  <a:gd name="T16" fmla="+- 0 10254 8921"/>
                  <a:gd name="T17" fmla="*/ T16 w 1340"/>
                  <a:gd name="T18" fmla="+- 0 3686 3453"/>
                  <a:gd name="T19" fmla="*/ 3686 h 867"/>
                  <a:gd name="T20" fmla="+- 0 10261 8921"/>
                  <a:gd name="T21" fmla="*/ T20 w 1340"/>
                  <a:gd name="T22" fmla="+- 0 3686 3453"/>
                  <a:gd name="T23" fmla="*/ 3686 h 867"/>
                  <a:gd name="T24" fmla="+- 0 10261 8921"/>
                  <a:gd name="T25" fmla="*/ T24 w 1340"/>
                  <a:gd name="T26" fmla="+- 0 3672 3453"/>
                  <a:gd name="T27" fmla="*/ 3672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40" h="867">
                    <a:moveTo>
                      <a:pt x="1340" y="219"/>
                    </a:moveTo>
                    <a:lnTo>
                      <a:pt x="347" y="219"/>
                    </a:lnTo>
                    <a:lnTo>
                      <a:pt x="347" y="226"/>
                    </a:lnTo>
                    <a:lnTo>
                      <a:pt x="1326" y="226"/>
                    </a:lnTo>
                    <a:lnTo>
                      <a:pt x="1333" y="233"/>
                    </a:lnTo>
                    <a:lnTo>
                      <a:pt x="1340" y="233"/>
                    </a:lnTo>
                    <a:lnTo>
                      <a:pt x="1340" y="2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6" name="Freeform 402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9268 8921"/>
                  <a:gd name="T1" fmla="*/ T0 w 1340"/>
                  <a:gd name="T2" fmla="+- 0 3672 3453"/>
                  <a:gd name="T3" fmla="*/ 3672 h 867"/>
                  <a:gd name="T4" fmla="+- 0 9261 8921"/>
                  <a:gd name="T5" fmla="*/ T4 w 1340"/>
                  <a:gd name="T6" fmla="+- 0 3672 3453"/>
                  <a:gd name="T7" fmla="*/ 3672 h 867"/>
                  <a:gd name="T8" fmla="+- 0 9268 8921"/>
                  <a:gd name="T9" fmla="*/ T8 w 1340"/>
                  <a:gd name="T10" fmla="+- 0 3679 3453"/>
                  <a:gd name="T11" fmla="*/ 3679 h 867"/>
                  <a:gd name="T12" fmla="+- 0 9268 8921"/>
                  <a:gd name="T13" fmla="*/ T12 w 1340"/>
                  <a:gd name="T14" fmla="+- 0 3672 3453"/>
                  <a:gd name="T15" fmla="*/ 3672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347" y="219"/>
                    </a:moveTo>
                    <a:lnTo>
                      <a:pt x="340" y="219"/>
                    </a:lnTo>
                    <a:lnTo>
                      <a:pt x="347" y="226"/>
                    </a:lnTo>
                    <a:lnTo>
                      <a:pt x="347" y="2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7" name="Freeform 403"/>
              <p:cNvSpPr>
                <a:spLocks/>
              </p:cNvSpPr>
              <p:nvPr/>
            </p:nvSpPr>
            <p:spPr bwMode="auto">
              <a:xfrm>
                <a:off x="8921" y="3453"/>
                <a:ext cx="1340" cy="867"/>
              </a:xfrm>
              <a:custGeom>
                <a:avLst/>
                <a:gdLst>
                  <a:gd name="T0" fmla="+- 0 9254 8921"/>
                  <a:gd name="T1" fmla="*/ T0 w 1340"/>
                  <a:gd name="T2" fmla="+- 0 3472 3453"/>
                  <a:gd name="T3" fmla="*/ 3472 h 867"/>
                  <a:gd name="T4" fmla="+- 0 9254 8921"/>
                  <a:gd name="T5" fmla="*/ T4 w 1340"/>
                  <a:gd name="T6" fmla="+- 0 3492 3453"/>
                  <a:gd name="T7" fmla="*/ 3492 h 867"/>
                  <a:gd name="T8" fmla="+- 0 9266 8921"/>
                  <a:gd name="T9" fmla="*/ T8 w 1340"/>
                  <a:gd name="T10" fmla="+- 0 3477 3453"/>
                  <a:gd name="T11" fmla="*/ 3477 h 867"/>
                  <a:gd name="T12" fmla="+- 0 9254 8921"/>
                  <a:gd name="T13" fmla="*/ T12 w 1340"/>
                  <a:gd name="T14" fmla="+- 0 3472 3453"/>
                  <a:gd name="T15" fmla="*/ 3472 h 8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40" h="867">
                    <a:moveTo>
                      <a:pt x="333" y="19"/>
                    </a:moveTo>
                    <a:lnTo>
                      <a:pt x="333" y="39"/>
                    </a:lnTo>
                    <a:lnTo>
                      <a:pt x="345" y="24"/>
                    </a:lnTo>
                    <a:lnTo>
                      <a:pt x="333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449" name="Rectangle 3448"/>
          <p:cNvSpPr/>
          <p:nvPr/>
        </p:nvSpPr>
        <p:spPr>
          <a:xfrm>
            <a:off x="49070" y="239254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Seuil de panne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590282" y="1529708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 de vibrations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7469662" y="6228020"/>
            <a:ext cx="86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Temps</a:t>
            </a:r>
          </a:p>
        </p:txBody>
      </p:sp>
      <p:sp>
        <p:nvSpPr>
          <p:cNvPr id="3450" name="Rectangle 3449"/>
          <p:cNvSpPr/>
          <p:nvPr/>
        </p:nvSpPr>
        <p:spPr>
          <a:xfrm>
            <a:off x="34080" y="4640558"/>
            <a:ext cx="169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Seuil de maintenance</a:t>
            </a:r>
          </a:p>
        </p:txBody>
      </p:sp>
      <p:sp>
        <p:nvSpPr>
          <p:cNvPr id="3451" name="Rectangle 3450"/>
          <p:cNvSpPr/>
          <p:nvPr/>
        </p:nvSpPr>
        <p:spPr>
          <a:xfrm>
            <a:off x="3460206" y="212738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 critique</a:t>
            </a:r>
          </a:p>
        </p:txBody>
      </p:sp>
      <p:sp>
        <p:nvSpPr>
          <p:cNvPr id="3452" name="Rectangle 3451"/>
          <p:cNvSpPr/>
          <p:nvPr/>
        </p:nvSpPr>
        <p:spPr>
          <a:xfrm>
            <a:off x="5148064" y="4942445"/>
            <a:ext cx="1565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Délai prévisionnel pour l’action de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mainte-nance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3" name="Rectangle 3452"/>
          <p:cNvSpPr/>
          <p:nvPr/>
        </p:nvSpPr>
        <p:spPr>
          <a:xfrm>
            <a:off x="7676445" y="2206141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Risque de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Casse</a:t>
            </a:r>
          </a:p>
        </p:txBody>
      </p:sp>
      <p:grpSp>
        <p:nvGrpSpPr>
          <p:cNvPr id="416" name="Group 36"/>
          <p:cNvGrpSpPr>
            <a:grpSpLocks/>
          </p:cNvGrpSpPr>
          <p:nvPr/>
        </p:nvGrpSpPr>
        <p:grpSpPr bwMode="auto">
          <a:xfrm>
            <a:off x="2168404" y="4175762"/>
            <a:ext cx="2667000" cy="609600"/>
            <a:chOff x="1872" y="2064"/>
            <a:chExt cx="1680" cy="384"/>
          </a:xfrm>
        </p:grpSpPr>
        <p:sp>
          <p:nvSpPr>
            <p:cNvPr id="417" name="Line 20"/>
            <p:cNvSpPr>
              <a:spLocks noChangeShapeType="1"/>
            </p:cNvSpPr>
            <p:nvPr/>
          </p:nvSpPr>
          <p:spPr bwMode="auto">
            <a:xfrm>
              <a:off x="2832" y="2256"/>
              <a:ext cx="720" cy="192"/>
            </a:xfrm>
            <a:prstGeom prst="line">
              <a:avLst/>
            </a:prstGeom>
            <a:ln w="254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Text Box 21"/>
            <p:cNvSpPr txBox="1">
              <a:spLocks noChangeArrowheads="1"/>
            </p:cNvSpPr>
            <p:nvPr/>
          </p:nvSpPr>
          <p:spPr bwMode="auto">
            <a:xfrm>
              <a:off x="1872" y="2064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Diagnostic</a:t>
              </a:r>
            </a:p>
          </p:txBody>
        </p:sp>
      </p:grpSp>
      <p:sp>
        <p:nvSpPr>
          <p:cNvPr id="420" name="AutoShape 27"/>
          <p:cNvSpPr>
            <a:spLocks/>
          </p:cNvSpPr>
          <p:nvPr/>
        </p:nvSpPr>
        <p:spPr bwMode="auto">
          <a:xfrm rot="4125506">
            <a:off x="4059140" y="4741956"/>
            <a:ext cx="250957" cy="1457334"/>
          </a:xfrm>
          <a:prstGeom prst="righ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1" name="Text Box 28"/>
          <p:cNvSpPr txBox="1">
            <a:spLocks noChangeArrowheads="1"/>
          </p:cNvSpPr>
          <p:nvPr/>
        </p:nvSpPr>
        <p:spPr bwMode="auto">
          <a:xfrm>
            <a:off x="3840617" y="5671326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Evolution</a:t>
            </a:r>
          </a:p>
        </p:txBody>
      </p:sp>
      <p:grpSp>
        <p:nvGrpSpPr>
          <p:cNvPr id="422" name="Group 36"/>
          <p:cNvGrpSpPr>
            <a:grpSpLocks/>
          </p:cNvGrpSpPr>
          <p:nvPr/>
        </p:nvGrpSpPr>
        <p:grpSpPr bwMode="auto">
          <a:xfrm>
            <a:off x="3222765" y="3130656"/>
            <a:ext cx="2667000" cy="646113"/>
            <a:chOff x="1872" y="2064"/>
            <a:chExt cx="1680" cy="407"/>
          </a:xfrm>
        </p:grpSpPr>
        <p:sp>
          <p:nvSpPr>
            <p:cNvPr id="423" name="Line 20"/>
            <p:cNvSpPr>
              <a:spLocks noChangeShapeType="1"/>
            </p:cNvSpPr>
            <p:nvPr/>
          </p:nvSpPr>
          <p:spPr bwMode="auto">
            <a:xfrm>
              <a:off x="2832" y="2256"/>
              <a:ext cx="720" cy="192"/>
            </a:xfrm>
            <a:prstGeom prst="line">
              <a:avLst/>
            </a:prstGeom>
            <a:ln w="254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Text Box 21"/>
            <p:cNvSpPr txBox="1">
              <a:spLocks noChangeArrowheads="1"/>
            </p:cNvSpPr>
            <p:nvPr/>
          </p:nvSpPr>
          <p:spPr bwMode="auto">
            <a:xfrm>
              <a:off x="1872" y="2064"/>
              <a:ext cx="9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Estimation de l’évolution</a:t>
              </a:r>
            </a:p>
          </p:txBody>
        </p:sp>
      </p:grpSp>
      <p:sp>
        <p:nvSpPr>
          <p:cNvPr id="425" name="ZoneTexte 424">
            <a:extLst>
              <a:ext uri="{FF2B5EF4-FFF2-40B4-BE49-F238E27FC236}">
                <a16:creationId xmlns:a16="http://schemas.microsoft.com/office/drawing/2014/main" id="{A87E8A62-E533-46DC-9439-711B2F797F1A}"/>
              </a:ext>
            </a:extLst>
          </p:cNvPr>
          <p:cNvSpPr txBox="1"/>
          <p:nvPr/>
        </p:nvSpPr>
        <p:spPr>
          <a:xfrm>
            <a:off x="3857025" y="-79743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2. MAINTENANCE CONDITIONNELLE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35E90-22E6-425E-9460-49DBBDFC5AE5}"/>
              </a:ext>
            </a:extLst>
          </p:cNvPr>
          <p:cNvSpPr/>
          <p:nvPr/>
        </p:nvSpPr>
        <p:spPr>
          <a:xfrm>
            <a:off x="910341" y="701932"/>
            <a:ext cx="722645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MAINTENANCE PRÉVISIONNELLE: PRINCIPE</a:t>
            </a:r>
          </a:p>
        </p:txBody>
      </p:sp>
    </p:spTree>
    <p:extLst>
      <p:ext uri="{BB962C8B-B14F-4D97-AF65-F5344CB8AC3E}">
        <p14:creationId xmlns:p14="http://schemas.microsoft.com/office/powerpoint/2010/main" val="25888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9" grpId="0"/>
      <p:bldP spid="3450" grpId="0"/>
      <p:bldP spid="3451" grpId="0"/>
      <p:bldP spid="3452" grpId="0"/>
      <p:bldP spid="3453" grpId="0"/>
      <p:bldP spid="420" grpId="0" animBg="1"/>
      <p:bldP spid="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60648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composants d’un équipement génèrent des vibrations.</a:t>
            </a:r>
          </a:p>
          <a:p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relevé de la courbe niveau de vibrations en fonction de la fréquence est appelé relevé spectral.</a:t>
            </a:r>
          </a:p>
          <a:p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connaissance de la cinématique de l’équipement doit conduire à l’association de chaque raie ou pic du relevé spectral à un composant de l’équipement.</a:t>
            </a:r>
          </a:p>
          <a:p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L’évolution de ces pics permet d’identifier les composants mis en cause et d’établir un diagnostic. (cet aspect est abordé en BTS MS)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695FBFD-855C-473F-8A91-F5C63FCA5C57}"/>
              </a:ext>
            </a:extLst>
          </p:cNvPr>
          <p:cNvGrpSpPr/>
          <p:nvPr/>
        </p:nvGrpSpPr>
        <p:grpSpPr>
          <a:xfrm>
            <a:off x="1259632" y="2699957"/>
            <a:ext cx="8006522" cy="4173667"/>
            <a:chOff x="1259632" y="2656083"/>
            <a:chExt cx="8006522" cy="4173667"/>
          </a:xfrm>
        </p:grpSpPr>
        <p:pic>
          <p:nvPicPr>
            <p:cNvPr id="7" name="Picture 3" descr="VIB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" t="3188" r="3377" b="1793"/>
            <a:stretch/>
          </p:blipFill>
          <p:spPr bwMode="auto">
            <a:xfrm>
              <a:off x="1259632" y="2656083"/>
              <a:ext cx="6299875" cy="4173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7437354" y="6400800"/>
              <a:ext cx="1828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Fréquence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0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97238"/>
            <a:ext cx="685800" cy="142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10"/>
          <p:cNvSpPr>
            <a:spLocks/>
          </p:cNvSpPr>
          <p:nvPr/>
        </p:nvSpPr>
        <p:spPr bwMode="auto">
          <a:xfrm>
            <a:off x="2038350" y="2108200"/>
            <a:ext cx="3962400" cy="1181100"/>
          </a:xfrm>
          <a:custGeom>
            <a:avLst/>
            <a:gdLst>
              <a:gd name="T0" fmla="*/ 0 w 2496"/>
              <a:gd name="T1" fmla="*/ 744 h 744"/>
              <a:gd name="T2" fmla="*/ 576 w 2496"/>
              <a:gd name="T3" fmla="*/ 600 h 744"/>
              <a:gd name="T4" fmla="*/ 1440 w 2496"/>
              <a:gd name="T5" fmla="*/ 24 h 744"/>
              <a:gd name="T6" fmla="*/ 2496 w 2496"/>
              <a:gd name="T7" fmla="*/ 456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6" h="744">
                <a:moveTo>
                  <a:pt x="0" y="744"/>
                </a:moveTo>
                <a:cubicBezTo>
                  <a:pt x="168" y="732"/>
                  <a:pt x="336" y="720"/>
                  <a:pt x="576" y="600"/>
                </a:cubicBezTo>
                <a:cubicBezTo>
                  <a:pt x="816" y="480"/>
                  <a:pt x="1120" y="48"/>
                  <a:pt x="1440" y="24"/>
                </a:cubicBezTo>
                <a:cubicBezTo>
                  <a:pt x="1760" y="0"/>
                  <a:pt x="2320" y="392"/>
                  <a:pt x="2496" y="4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12825" y="2582863"/>
            <a:ext cx="1958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Capteur</a:t>
            </a:r>
          </a:p>
        </p:txBody>
      </p:sp>
      <p:pic>
        <p:nvPicPr>
          <p:cNvPr id="1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362200" cy="218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16"/>
          <p:cNvSpPr>
            <a:spLocks/>
          </p:cNvSpPr>
          <p:nvPr/>
        </p:nvSpPr>
        <p:spPr bwMode="auto">
          <a:xfrm flipH="1">
            <a:off x="5486400" y="3581400"/>
            <a:ext cx="1168400" cy="2514600"/>
          </a:xfrm>
          <a:custGeom>
            <a:avLst/>
            <a:gdLst>
              <a:gd name="T0" fmla="*/ 608 w 1376"/>
              <a:gd name="T1" fmla="*/ 0 h 1728"/>
              <a:gd name="T2" fmla="*/ 128 w 1376"/>
              <a:gd name="T3" fmla="*/ 720 h 1728"/>
              <a:gd name="T4" fmla="*/ 1376 w 1376"/>
              <a:gd name="T5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1728">
                <a:moveTo>
                  <a:pt x="608" y="0"/>
                </a:moveTo>
                <a:cubicBezTo>
                  <a:pt x="304" y="216"/>
                  <a:pt x="0" y="432"/>
                  <a:pt x="128" y="720"/>
                </a:cubicBezTo>
                <a:cubicBezTo>
                  <a:pt x="256" y="1008"/>
                  <a:pt x="816" y="1368"/>
                  <a:pt x="1376" y="172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829424" y="4006672"/>
            <a:ext cx="228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Elément de traitement du signal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5952647" y="5562600"/>
            <a:ext cx="228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Logiciel d ’exploitation</a:t>
            </a:r>
          </a:p>
        </p:txBody>
      </p:sp>
      <p:sp>
        <p:nvSpPr>
          <p:cNvPr id="17" name="Rectangl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372225" y="2349500"/>
            <a:ext cx="15843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9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4162" y="2760663"/>
            <a:ext cx="665163" cy="1138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 descr="Analyseur de vibration / enregistreur de données ONEPROD FALCON ACOE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3563" r="15600" b="7107"/>
          <a:stretch/>
        </p:blipFill>
        <p:spPr bwMode="auto">
          <a:xfrm>
            <a:off x="7243473" y="1535290"/>
            <a:ext cx="1576999" cy="124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33" y="2631182"/>
            <a:ext cx="13335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C754381-4197-4DCF-A8CF-65736107A0EC}"/>
              </a:ext>
            </a:extLst>
          </p:cNvPr>
          <p:cNvSpPr txBox="1"/>
          <p:nvPr/>
        </p:nvSpPr>
        <p:spPr>
          <a:xfrm>
            <a:off x="1949996" y="458236"/>
            <a:ext cx="547260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3. LA MESURE DES VIBRATIONS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0C9E3-7827-43B1-B1B1-D9FBEF679B19}"/>
              </a:ext>
            </a:extLst>
          </p:cNvPr>
          <p:cNvSpPr/>
          <p:nvPr/>
        </p:nvSpPr>
        <p:spPr>
          <a:xfrm>
            <a:off x="2038350" y="1145948"/>
            <a:ext cx="3617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LA CHAINE DE MESURE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359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utoUpdateAnimBg="0"/>
      <p:bldP spid="13" grpId="0" animBg="1"/>
      <p:bldP spid="14" grpId="0" autoUpdateAnimBg="0"/>
      <p:bldP spid="1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568</Words>
  <Application>Microsoft Office PowerPoint</Application>
  <PresentationFormat>Affichage à l'écran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RPMI</dc:creator>
  <cp:lastModifiedBy>pascal1.denis1@outlook.fr</cp:lastModifiedBy>
  <cp:revision>54</cp:revision>
  <dcterms:created xsi:type="dcterms:W3CDTF">2015-09-10T14:06:00Z</dcterms:created>
  <dcterms:modified xsi:type="dcterms:W3CDTF">2018-01-03T14:11:43Z</dcterms:modified>
</cp:coreProperties>
</file>