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45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EA60-60C5-435B-8345-13847D4FB1AD}" type="datetimeFigureOut">
              <a:rPr lang="fr-FR" smtClean="0"/>
              <a:t>15/01/2017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17065-2263-4C2F-9CEC-C13DD4A8D2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EA60-60C5-435B-8345-13847D4FB1AD}" type="datetimeFigureOut">
              <a:rPr lang="fr-FR" smtClean="0"/>
              <a:t>15/01/2017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17065-2263-4C2F-9CEC-C13DD4A8D2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EA60-60C5-435B-8345-13847D4FB1AD}" type="datetimeFigureOut">
              <a:rPr lang="fr-FR" smtClean="0"/>
              <a:t>15/01/2017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17065-2263-4C2F-9CEC-C13DD4A8D2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EA60-60C5-435B-8345-13847D4FB1AD}" type="datetimeFigureOut">
              <a:rPr lang="fr-FR" smtClean="0"/>
              <a:t>15/01/2017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17065-2263-4C2F-9CEC-C13DD4A8D2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EA60-60C5-435B-8345-13847D4FB1AD}" type="datetimeFigureOut">
              <a:rPr lang="fr-FR" smtClean="0"/>
              <a:t>15/01/2017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17065-2263-4C2F-9CEC-C13DD4A8D2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EA60-60C5-435B-8345-13847D4FB1AD}" type="datetimeFigureOut">
              <a:rPr lang="fr-FR" smtClean="0"/>
              <a:t>15/01/2017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17065-2263-4C2F-9CEC-C13DD4A8D2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EA60-60C5-435B-8345-13847D4FB1AD}" type="datetimeFigureOut">
              <a:rPr lang="fr-FR" smtClean="0"/>
              <a:t>15/01/2017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17065-2263-4C2F-9CEC-C13DD4A8D2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EA60-60C5-435B-8345-13847D4FB1AD}" type="datetimeFigureOut">
              <a:rPr lang="fr-FR" smtClean="0"/>
              <a:t>15/01/2017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17065-2263-4C2F-9CEC-C13DD4A8D2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EA60-60C5-435B-8345-13847D4FB1AD}" type="datetimeFigureOut">
              <a:rPr lang="fr-FR" smtClean="0"/>
              <a:t>15/01/2017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17065-2263-4C2F-9CEC-C13DD4A8D2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EA60-60C5-435B-8345-13847D4FB1AD}" type="datetimeFigureOut">
              <a:rPr lang="fr-FR" smtClean="0"/>
              <a:t>15/01/2017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17065-2263-4C2F-9CEC-C13DD4A8D2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EA60-60C5-435B-8345-13847D4FB1AD}" type="datetimeFigureOut">
              <a:rPr lang="fr-FR" smtClean="0"/>
              <a:t>15/01/2017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17065-2263-4C2F-9CEC-C13DD4A8D24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6EA60-60C5-435B-8345-13847D4FB1AD}" type="datetimeFigureOut">
              <a:rPr lang="fr-FR" smtClean="0"/>
              <a:t>15/01/2017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17065-2263-4C2F-9CEC-C13DD4A8D24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14282" y="214290"/>
            <a:ext cx="8643998" cy="6357982"/>
          </a:xfrm>
          <a:prstGeom prst="roundRect">
            <a:avLst>
              <a:gd name="adj" fmla="val 519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4786322"/>
            <a:ext cx="1928826" cy="15651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071546"/>
            <a:ext cx="1928826" cy="15694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428596" y="428604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La simulation d’écluse : comment utiliser le corrigé ? 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428860" y="1357298"/>
            <a:ext cx="135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Le lancement du corrigé s’effectue en cliquant sur le drapeau vert.</a:t>
            </a:r>
            <a:endParaRPr lang="fr-FR" sz="1200" dirty="0"/>
          </a:p>
        </p:txBody>
      </p:sp>
      <p:sp>
        <p:nvSpPr>
          <p:cNvPr id="9" name="Ellipse 8"/>
          <p:cNvSpPr/>
          <p:nvPr/>
        </p:nvSpPr>
        <p:spPr>
          <a:xfrm>
            <a:off x="2000232" y="1000108"/>
            <a:ext cx="285752" cy="2857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1071546"/>
            <a:ext cx="1928826" cy="15784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1" name="ZoneTexte 10"/>
          <p:cNvSpPr txBox="1"/>
          <p:nvPr/>
        </p:nvSpPr>
        <p:spPr>
          <a:xfrm>
            <a:off x="5929322" y="1357298"/>
            <a:ext cx="2500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Avec la flèche droite de direction sur le clavier, faire avancer le bateau. A proximité du radar, sa présence va être détectée</a:t>
            </a:r>
            <a:endParaRPr lang="fr-FR" sz="12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928934"/>
            <a:ext cx="1928826" cy="15781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3" name="ZoneTexte 12"/>
          <p:cNvSpPr txBox="1"/>
          <p:nvPr/>
        </p:nvSpPr>
        <p:spPr>
          <a:xfrm>
            <a:off x="2428860" y="3000372"/>
            <a:ext cx="12858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Cliquer ensuite sur le radar pour simuler la demande de franchissement de l’écluse.</a:t>
            </a:r>
            <a:endParaRPr lang="fr-FR" sz="12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1" y="2928934"/>
            <a:ext cx="1929011" cy="1571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5" name="ZoneTexte 14"/>
          <p:cNvSpPr txBox="1"/>
          <p:nvPr/>
        </p:nvSpPr>
        <p:spPr>
          <a:xfrm>
            <a:off x="5929322" y="3143248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L’écluse se vide et les portes s’ouvrent alors.</a:t>
            </a:r>
            <a:endParaRPr lang="fr-FR" sz="1200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4714884"/>
            <a:ext cx="1928826" cy="1558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7" name="ZoneTexte 16"/>
          <p:cNvSpPr txBox="1"/>
          <p:nvPr/>
        </p:nvSpPr>
        <p:spPr>
          <a:xfrm>
            <a:off x="2428860" y="4929198"/>
            <a:ext cx="1428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Faire avancer le bateau jusqu’à la perche de bassinage puis cliquer dessus.</a:t>
            </a:r>
            <a:endParaRPr lang="fr-FR" sz="1200" dirty="0"/>
          </a:p>
        </p:txBody>
      </p:sp>
      <p:sp>
        <p:nvSpPr>
          <p:cNvPr id="18" name="Ellipse 17"/>
          <p:cNvSpPr/>
          <p:nvPr/>
        </p:nvSpPr>
        <p:spPr>
          <a:xfrm>
            <a:off x="1142976" y="3571876"/>
            <a:ext cx="285752" cy="2857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2143108" y="5143512"/>
            <a:ext cx="285752" cy="2857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5929322" y="5000636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Les portes se referment et l’écluse </a:t>
            </a:r>
            <a:r>
              <a:rPr lang="fr-FR" sz="1200" smtClean="0"/>
              <a:t>se </a:t>
            </a:r>
            <a:r>
              <a:rPr lang="fr-FR" sz="1200" smtClean="0"/>
              <a:t>remplit </a:t>
            </a:r>
            <a:r>
              <a:rPr lang="fr-FR" sz="1200" dirty="0" smtClean="0"/>
              <a:t>de nouveau.</a:t>
            </a:r>
          </a:p>
          <a:p>
            <a:r>
              <a:rPr lang="fr-FR" sz="1200" dirty="0" smtClean="0"/>
              <a:t>La simulation du franchissement aval vers amont est terminée.</a:t>
            </a:r>
            <a:endParaRPr lang="fr-FR" sz="1200" dirty="0"/>
          </a:p>
        </p:txBody>
      </p:sp>
      <p:sp>
        <p:nvSpPr>
          <p:cNvPr id="23" name="Ellipse 22"/>
          <p:cNvSpPr/>
          <p:nvPr/>
        </p:nvSpPr>
        <p:spPr>
          <a:xfrm>
            <a:off x="2857488" y="2143116"/>
            <a:ext cx="428628" cy="42862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2928926" y="214311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25" name="Ellipse 24"/>
          <p:cNvSpPr/>
          <p:nvPr/>
        </p:nvSpPr>
        <p:spPr>
          <a:xfrm>
            <a:off x="6858016" y="2143116"/>
            <a:ext cx="428628" cy="42862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6929454" y="214311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27" name="Ellipse 26"/>
          <p:cNvSpPr/>
          <p:nvPr/>
        </p:nvSpPr>
        <p:spPr>
          <a:xfrm>
            <a:off x="2786050" y="4214818"/>
            <a:ext cx="428628" cy="42862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/>
          <p:cNvSpPr txBox="1"/>
          <p:nvPr/>
        </p:nvSpPr>
        <p:spPr>
          <a:xfrm>
            <a:off x="2857488" y="421481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29" name="Ellipse 28"/>
          <p:cNvSpPr/>
          <p:nvPr/>
        </p:nvSpPr>
        <p:spPr>
          <a:xfrm>
            <a:off x="6858016" y="3714752"/>
            <a:ext cx="428628" cy="42862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6929454" y="371475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31" name="Ellipse 30"/>
          <p:cNvSpPr/>
          <p:nvPr/>
        </p:nvSpPr>
        <p:spPr>
          <a:xfrm>
            <a:off x="2786050" y="6000768"/>
            <a:ext cx="428628" cy="42862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/>
          <p:cNvSpPr txBox="1"/>
          <p:nvPr/>
        </p:nvSpPr>
        <p:spPr>
          <a:xfrm>
            <a:off x="2857488" y="600076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5</a:t>
            </a:r>
            <a:endParaRPr lang="fr-FR" dirty="0"/>
          </a:p>
        </p:txBody>
      </p:sp>
      <p:sp>
        <p:nvSpPr>
          <p:cNvPr id="33" name="Ellipse 32"/>
          <p:cNvSpPr/>
          <p:nvPr/>
        </p:nvSpPr>
        <p:spPr>
          <a:xfrm>
            <a:off x="6858016" y="5929330"/>
            <a:ext cx="428628" cy="42862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ZoneTexte 33"/>
          <p:cNvSpPr txBox="1"/>
          <p:nvPr/>
        </p:nvSpPr>
        <p:spPr>
          <a:xfrm>
            <a:off x="6929454" y="592933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6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109</Words>
  <Application>Microsoft Office PowerPoint</Application>
  <PresentationFormat>Affichage à l'écran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jpbricard</dc:creator>
  <cp:lastModifiedBy>Jean-Michel RAYNAUD</cp:lastModifiedBy>
  <cp:revision>2</cp:revision>
  <dcterms:created xsi:type="dcterms:W3CDTF">2017-01-14T08:01:09Z</dcterms:created>
  <dcterms:modified xsi:type="dcterms:W3CDTF">2017-01-15T17:21:42Z</dcterms:modified>
</cp:coreProperties>
</file>